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43"/>
  </p:normalViewPr>
  <p:slideViewPr>
    <p:cSldViewPr snapToGrid="0" snapToObjects="1">
      <p:cViewPr varScale="1">
        <p:scale>
          <a:sx n="64" d="100"/>
          <a:sy n="64" d="100"/>
        </p:scale>
        <p:origin x="7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C4551-3927-A74E-8CAA-197A4C1B8F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F2EBDF-A7F8-0541-965F-34ADCF358C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DD627-72B3-D04E-AAFE-18F2AC619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625C0-C640-6D45-AA0C-4C30EFA84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FD701-F22D-C44D-B9EE-2420B01F1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5D3D-E543-A24C-9AE0-C18E0B177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ABBAE8-7A4A-CA4D-94BB-2D324C0898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591803-F55B-6B4C-9A62-B7720A0F1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560A01-8B26-3743-88C8-0AC1DE9AD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9E180-4DE5-2F49-8BB5-9AD137D19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25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D6A362-42DF-114F-889B-7D18FEC5B2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B45B6F-A76B-A54E-B940-FDAB2BA03A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D2BCE-433E-E745-97FF-C4966239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923A6-1547-8644-AFD6-7DC8319FC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24508-6505-004A-9B9A-621779073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72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DDC5-797F-A347-B6B7-898E33309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825DA-4124-1545-93C6-E5A27501C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E18CD-2134-7340-81EA-68ABE5820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69049-F435-E64A-BDB7-260F82287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D0631-F097-2A4E-BFD2-FAB070727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460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474A2-77A3-1B4D-AA13-F632EB0CD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2B377A-1979-CE49-9485-65ADCCCF8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99B96C-0F18-D341-8A3B-D1D375F45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8C8B7-A493-DB4C-9D22-1210A8D00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CE10C-2451-8D40-8BA5-19A1E6A28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728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EB470-E040-A447-98D2-96C093FF2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680EA-4A86-044C-AC8F-92F21B835A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CC7D4C-3180-5A40-B731-47401AED70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52A3FA-6F16-0F42-964F-5D4DF809F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F77AEB-3385-EC47-8CFB-53883B8D3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6950E6-1CEE-A34B-A307-C3F43DB68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20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550E7-2B90-BE4A-A28F-23AE3EB16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C53F3-5D76-B94E-BD95-444745965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939568-02C0-A145-85A6-AEA8DAFB36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DEA82A-EF7B-B947-9297-CCEF00D9AD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45C18B-B30F-F543-906D-341D6B51A3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FEBBE-BC4B-B44C-873B-80FE52102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C3DF9F-66E4-574E-AAF6-6CA9ACBA2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B1CAB1-7001-2D47-95E7-4EDB9B88F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18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2137B-1837-A941-A16A-516A1D674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80062-88DE-AB40-885A-D6184FD2B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780FC4-296B-8B44-AC52-F07D8354C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79327A-2921-3B4B-BFF4-3D004CBD8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90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D0FDFF-3F0B-E742-993B-B664128E4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C2DAE5-B0BB-C949-9897-77E9A7D3C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0B0A11-6222-2244-8F59-0550068AD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561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C9424-4BE0-0F42-A248-38C96419D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5A78E-BEE7-DF4A-A422-437869178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CCA4F2-FEF9-0C4F-9F0A-D8B16293A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866F52-9248-E24B-9707-BE5401BF7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DAC3D5-101F-B445-ADB7-D826CC52C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1D73E-79C1-394C-837B-81721EED3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75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8C769-69CF-424F-8277-08FC9BF5F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55CFED-DDD6-DB42-B601-08EF27B6E6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4931DE-6966-F74B-A92C-95E83B447F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B80D50-EF86-E146-A145-F7EA5986A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C3F1-E82C-C14A-B645-E5553160488A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B1ADAD-0C39-6346-857C-EB4F58F1B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3C5373-E09C-FC4D-B7F8-8EBF5C07D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356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1EF3C9D-2376-BD06-9A98-618FD654C29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902327-CCF0-5C4A-82FE-C97BDA6FA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860" y="274085"/>
            <a:ext cx="10515600" cy="638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11C0D-8F23-2A4D-92D3-14F853B6E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CC3F1-E82C-C14A-B645-E5553160488A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36F04-345E-F74B-8860-3FFF9EE0E1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3D858-4CA7-ED4A-94CB-512B5F6F47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83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CF046-E5EC-29B2-5EE9-717F09270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Disturbance WG Breakout Report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DF22F-E1C8-0606-A9E6-1D8A747BD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755"/>
            <a:ext cx="10515600" cy="5401159"/>
          </a:xfrm>
        </p:spPr>
        <p:txBody>
          <a:bodyPr/>
          <a:lstStyle/>
          <a:p>
            <a:r>
              <a:rPr lang="en-US" b="0" i="0" dirty="0">
                <a:effectLst/>
                <a:latin typeface="fkGrotesk"/>
              </a:rPr>
              <a:t>Cross-Working Group Integration Opportunities</a:t>
            </a:r>
          </a:p>
          <a:p>
            <a:pPr lvl="1"/>
            <a:r>
              <a:rPr lang="en-US" dirty="0">
                <a:latin typeface="fkGrotesk"/>
              </a:rPr>
              <a:t>Collaborating with other WG, particularly Vegetation and Carbon Dynamics</a:t>
            </a:r>
            <a:endParaRPr lang="en-US" b="0" i="0" dirty="0">
              <a:effectLst/>
              <a:latin typeface="fkGrotesk"/>
            </a:endParaRPr>
          </a:p>
          <a:p>
            <a:r>
              <a:rPr lang="en-US" dirty="0"/>
              <a:t> Potential Synthesis</a:t>
            </a:r>
            <a:r>
              <a:rPr lang="en-US" b="0" i="0" dirty="0">
                <a:effectLst/>
                <a:latin typeface="fkGrotesk"/>
              </a:rPr>
              <a:t> Opportunities</a:t>
            </a:r>
          </a:p>
          <a:p>
            <a:pPr lvl="1"/>
            <a:r>
              <a:rPr lang="en-US" dirty="0">
                <a:latin typeface="fkGrotesk"/>
              </a:rPr>
              <a:t>Biomass loss and recovery during and after various disturbance types </a:t>
            </a:r>
          </a:p>
          <a:p>
            <a:pPr lvl="2"/>
            <a:r>
              <a:rPr lang="en-US" dirty="0">
                <a:latin typeface="fkGrotesk"/>
              </a:rPr>
              <a:t>Fire and logging are relatively well understood since they’re easier to identify, but other disturbances, like insect outbreaks and permafrost degradation, not so much</a:t>
            </a:r>
          </a:p>
          <a:p>
            <a:pPr lvl="2"/>
            <a:r>
              <a:rPr lang="en-US" dirty="0" err="1">
                <a:latin typeface="fkGrotesk"/>
              </a:rPr>
              <a:t>Wanwan</a:t>
            </a:r>
            <a:r>
              <a:rPr lang="en-US" dirty="0">
                <a:latin typeface="fkGrotesk"/>
              </a:rPr>
              <a:t> may be willing to take a lead on this</a:t>
            </a:r>
          </a:p>
          <a:p>
            <a:pPr lvl="1"/>
            <a:r>
              <a:rPr lang="en-US" dirty="0">
                <a:latin typeface="fkGrotesk"/>
              </a:rPr>
              <a:t>Airborne data applications for disturbance research</a:t>
            </a:r>
          </a:p>
          <a:p>
            <a:pPr lvl="2"/>
            <a:r>
              <a:rPr lang="en-US" dirty="0" err="1">
                <a:latin typeface="fkGrotesk"/>
              </a:rPr>
              <a:t>ABoVE</a:t>
            </a:r>
            <a:r>
              <a:rPr lang="en-US" dirty="0">
                <a:latin typeface="fkGrotesk"/>
              </a:rPr>
              <a:t> has acquired extensive airborne data, which are being used to study disturbances</a:t>
            </a:r>
          </a:p>
          <a:p>
            <a:pPr lvl="2"/>
            <a:r>
              <a:rPr lang="en-US" dirty="0">
                <a:latin typeface="fkGrotesk"/>
              </a:rPr>
              <a:t>There are opportunities to synthesize our current understanding of using airborne and UAV data to conduct disturbance research in the </a:t>
            </a:r>
            <a:r>
              <a:rPr lang="en-US" dirty="0" err="1">
                <a:latin typeface="fkGrotesk"/>
              </a:rPr>
              <a:t>ABoVE</a:t>
            </a:r>
            <a:r>
              <a:rPr lang="en-US" dirty="0">
                <a:latin typeface="fkGrotesk"/>
              </a:rPr>
              <a:t> domain. </a:t>
            </a:r>
          </a:p>
          <a:p>
            <a:pPr lvl="1"/>
            <a:r>
              <a:rPr lang="en-US" dirty="0">
                <a:latin typeface="fkGrotesk"/>
              </a:rPr>
              <a:t>The need for high-res data to support disturbance research</a:t>
            </a:r>
          </a:p>
          <a:p>
            <a:pPr lvl="2"/>
            <a:r>
              <a:rPr lang="en-US" dirty="0">
                <a:latin typeface="fkGrotesk"/>
              </a:rPr>
              <a:t>A lack of high-resolution high-quality remotely sensed data (</a:t>
            </a:r>
            <a:r>
              <a:rPr lang="en-US" dirty="0" err="1">
                <a:latin typeface="fkGrotesk"/>
              </a:rPr>
              <a:t>eg</a:t>
            </a:r>
            <a:r>
              <a:rPr lang="en-US" dirty="0">
                <a:latin typeface="fkGrotesk"/>
              </a:rPr>
              <a:t> albedo)</a:t>
            </a:r>
          </a:p>
          <a:p>
            <a:pPr lvl="2"/>
            <a:r>
              <a:rPr lang="en-US" dirty="0">
                <a:latin typeface="fkGrotesk"/>
              </a:rPr>
              <a:t>It’s a must for certain research domain such as beaver ponds </a:t>
            </a:r>
          </a:p>
          <a:p>
            <a:pPr lvl="1"/>
            <a:r>
              <a:rPr lang="en-US" dirty="0">
                <a:latin typeface="fkGrotesk"/>
              </a:rPr>
              <a:t>Insect disturbances in the </a:t>
            </a:r>
            <a:r>
              <a:rPr lang="en-US" dirty="0" err="1">
                <a:latin typeface="fkGrotesk"/>
              </a:rPr>
              <a:t>ABoVE</a:t>
            </a:r>
            <a:r>
              <a:rPr lang="en-US" dirty="0">
                <a:latin typeface="fkGrotesk"/>
              </a:rPr>
              <a:t> domain</a:t>
            </a:r>
          </a:p>
        </p:txBody>
      </p:sp>
    </p:spTree>
    <p:extLst>
      <p:ext uri="{BB962C8B-B14F-4D97-AF65-F5344CB8AC3E}">
        <p14:creationId xmlns:p14="http://schemas.microsoft.com/office/powerpoint/2010/main" val="811290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150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fkGrotesk</vt:lpstr>
      <vt:lpstr>Arial</vt:lpstr>
      <vt:lpstr>Calibri</vt:lpstr>
      <vt:lpstr>Office Theme</vt:lpstr>
      <vt:lpstr>Disturbance WG Breakout Report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Stroud, David B. (GSFC-618.0)[SCIENCE SYSTEMS AND APPLICATIONS INC]</dc:creator>
  <cp:lastModifiedBy>Dong Chen</cp:lastModifiedBy>
  <cp:revision>15</cp:revision>
  <dcterms:created xsi:type="dcterms:W3CDTF">2020-09-01T15:19:03Z</dcterms:created>
  <dcterms:modified xsi:type="dcterms:W3CDTF">2025-05-14T17:30:13Z</dcterms:modified>
</cp:coreProperties>
</file>