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10"/>
  </p:normalViewPr>
  <p:slideViewPr>
    <p:cSldViewPr snapToGrid="0" showGuides="1">
      <p:cViewPr varScale="1">
        <p:scale>
          <a:sx n="111" d="100"/>
          <a:sy n="111" d="100"/>
        </p:scale>
        <p:origin x="44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B5C3F-5E08-E749-995E-4DD6A2689E90}" type="datetimeFigureOut">
              <a:rPr lang="en-US" smtClean="0"/>
              <a:t>5/11/25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3F3F2-88CB-F044-AF25-CED19B6C0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4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3F3F2-88CB-F044-AF25-CED19B6C08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0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6AFB9-F507-F44C-1220-9EF29DC3A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527EE-D428-01DB-9EDD-FD3B3CA6A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FFB54-B357-4110-BEF2-3DB75ADC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CEE-5DE7-634E-AEB0-D9478B107891}" type="datetimeFigureOut">
              <a:rPr lang="en-US" smtClean="0"/>
              <a:t>5/9/25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DB4FB-AE9C-24B7-D545-0DE0256E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B2048-AF2C-821D-0213-66B0EA7F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D39A-D3D5-6042-B85B-3C4495D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5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C48E-BA48-A42E-FF19-543ED70A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C5DCE-0216-0DA3-CBCE-1526E9A31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21ADE-4363-AFE8-81A6-63A87A54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CEE-5DE7-634E-AEB0-D9478B107891}" type="datetimeFigureOut">
              <a:rPr lang="en-US" smtClean="0"/>
              <a:t>5/9/25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4C22C-E620-C51B-2985-7D76332E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3A244-766A-BC8E-734E-30CED015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D39A-D3D5-6042-B85B-3C4495D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5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057E9A-E3A4-2DAB-7CC7-FCE1A5E85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AE85B-4538-7CF7-9AE0-30CD2A06C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5C367-0E7C-483D-F65A-87C3DE36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CEE-5DE7-634E-AEB0-D9478B107891}" type="datetimeFigureOut">
              <a:rPr lang="en-US" smtClean="0"/>
              <a:t>5/9/25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5D0C4-DBDD-9ABE-D8FF-1B2788D4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2FE3B-2FEB-8977-4866-AC9A563FB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D39A-D3D5-6042-B85B-3C4495D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9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3F34-2A34-7202-3724-61EDE576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CD6C-9CDC-E62B-F31A-4A70BD881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1F7A7-ADDC-A725-8D83-F5ADDF5E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CEE-5DE7-634E-AEB0-D9478B107891}" type="datetimeFigureOut">
              <a:rPr lang="en-US" smtClean="0"/>
              <a:t>5/9/25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72E1B-1FFD-FDB8-00B0-A021DC3E8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9759A-E366-D5C5-6325-2930846C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D39A-D3D5-6042-B85B-3C4495D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7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A065-E2AF-E700-768F-2F67D825D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97222-6E87-68C1-2402-FBBE0D2DF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7BB31-9A55-BE2E-30D7-0A9EBBAC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CEE-5DE7-634E-AEB0-D9478B107891}" type="datetimeFigureOut">
              <a:rPr lang="en-US" smtClean="0"/>
              <a:t>5/9/25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A27FD-8BBA-2CA2-E64C-5293606D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8D155-EBA1-0787-E6F7-7A94BFFE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D39A-D3D5-6042-B85B-3C4495D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ED1BF-609F-10DE-027E-144C82A84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763BA-C050-0971-006F-A93B19FF3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8991E-7171-D6F4-D3DD-A5C2893E1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211A2-86E0-BC72-AD65-DC9364F1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CEE-5DE7-634E-AEB0-D9478B107891}" type="datetimeFigureOut">
              <a:rPr lang="en-US" smtClean="0"/>
              <a:t>5/9/25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914EB-DE4D-C261-B5E8-F237364B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C5DC5-C52E-F03C-D10A-B86DA7A3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D39A-D3D5-6042-B85B-3C4495D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6A6F-367F-B44D-CC86-FE180BF2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EBD35-E29F-0195-33C7-C9E03135B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4414C-6948-728D-FB50-D24FD87BE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E889B-CB80-32B4-FC4E-B1D2B8762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026A8-1BD6-249C-5198-9A0A68E8D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8C6448-4AEA-D62B-B4CA-15E868541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CEE-5DE7-634E-AEB0-D9478B107891}" type="datetimeFigureOut">
              <a:rPr lang="en-US" smtClean="0"/>
              <a:t>5/9/25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95C369-6998-0C71-2E95-E30397D9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9B808F-D06A-C5A9-E018-69A30CD5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D39A-D3D5-6042-B85B-3C4495D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2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D1A7-13D3-F715-D68B-0C5C9DE7E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31ED4-68F9-A67F-6A5C-045DCC5E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CEE-5DE7-634E-AEB0-D9478B107891}" type="datetimeFigureOut">
              <a:rPr lang="en-US" smtClean="0"/>
              <a:t>5/9/25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18F8E-3933-82C2-FB9F-51BC2684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10E3A-4EFE-322B-2444-3C12DE8A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D39A-D3D5-6042-B85B-3C4495D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7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D62DE6-4B02-6F47-1B85-35346909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CEE-5DE7-634E-AEB0-D9478B107891}" type="datetimeFigureOut">
              <a:rPr lang="en-US" smtClean="0"/>
              <a:t>5/9/25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5F519-4FBA-3A81-D528-9EC400B1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07649-A125-2D0C-6E61-AAB144FC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D39A-D3D5-6042-B85B-3C4495D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3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3352-3EB3-CCE8-1079-7BFDEBC67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F4D35-CF7B-8074-AE9F-6117EB87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223EA-8347-5FFD-4264-6C3186E56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C538A-C27A-B923-D2A7-3FCE0524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CEE-5DE7-634E-AEB0-D9478B107891}" type="datetimeFigureOut">
              <a:rPr lang="en-US" smtClean="0"/>
              <a:t>5/9/25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B50F4-9AC3-3D68-C94A-8C5E5E034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F0B90-3540-4D08-A360-3C1D8115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D39A-D3D5-6042-B85B-3C4495D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49D6-B533-F0E8-3229-9A5758B1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3D084-EE8E-028A-B4DB-7904244C8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DE38B-8C41-88F7-91D7-4F360DAF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0C81F-4D8F-586E-01B6-3ABCF714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CEE-5DE7-634E-AEB0-D9478B107891}" type="datetimeFigureOut">
              <a:rPr lang="en-US" smtClean="0"/>
              <a:t>5/9/25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2AE1E-70C5-9B94-AFCF-7F1AE857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12CBF-F3F5-7B37-6340-444F47A7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D39A-D3D5-6042-B85B-3C4495D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0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282DFD-4C02-D830-DF12-9310BAFC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3F46B-BA50-B930-BD57-CD75BEACB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EE7F0-BE85-5EB9-457E-FD6B260B7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CDCCEE-5DE7-634E-AEB0-D9478B107891}" type="datetimeFigureOut">
              <a:rPr lang="en-US" smtClean="0"/>
              <a:t>5/9/25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F92BB-0921-B361-7E78-17842A37E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1B623-2326-AD91-E0AE-E07DC7837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FFD39A-D3D5-6042-B85B-3C4495D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8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hyperlink" Target="https://doi.org/10.3334/ORNLDAAC/217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3334/ORNLDAAC/2423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2F20-E979-D3A7-7994-374DD1E7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Background/Intro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708B3-9915-6BF4-3044-288038377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599" cy="4401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Research interests</a:t>
            </a:r>
            <a:r>
              <a:rPr lang="en-US" sz="2000" dirty="0"/>
              <a:t>: Remote sensing of land cover change in relation to climate and disturbances, currently focusing on Arctic shrub expansion and phenology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Ph.D. Candidate in Earth &amp; Environment at BU</a:t>
            </a:r>
          </a:p>
          <a:p>
            <a:pPr marL="463550" indent="-223838"/>
            <a:r>
              <a:rPr lang="en-US" sz="2000" dirty="0"/>
              <a:t>Advised by Dr. Mark Friedl</a:t>
            </a:r>
          </a:p>
          <a:p>
            <a:pPr marL="463550" indent="-223838"/>
            <a:endParaRPr lang="en-US" sz="2000" dirty="0"/>
          </a:p>
          <a:p>
            <a:pPr marL="11113" indent="0">
              <a:buNone/>
            </a:pPr>
            <a:r>
              <a:rPr lang="en-US" sz="2000" dirty="0"/>
              <a:t>Involved w/ </a:t>
            </a:r>
            <a:r>
              <a:rPr lang="en-US" sz="2000" dirty="0" err="1"/>
              <a:t>ABoVE</a:t>
            </a:r>
            <a:r>
              <a:rPr lang="en-US" sz="2000" dirty="0"/>
              <a:t> since Summer 2022 </a:t>
            </a:r>
          </a:p>
        </p:txBody>
      </p:sp>
    </p:spTree>
    <p:extLst>
      <p:ext uri="{BB962C8B-B14F-4D97-AF65-F5344CB8AC3E}">
        <p14:creationId xmlns:p14="http://schemas.microsoft.com/office/powerpoint/2010/main" val="97914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90CC86B2-6833-A93E-7D3C-202478C79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5724021"/>
            <a:ext cx="1069848" cy="106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E2FA30-4121-CB5C-949D-E1FD79E3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ABoVE</a:t>
            </a:r>
            <a:r>
              <a:rPr lang="en-US" dirty="0"/>
              <a:t> Internship – Summer 2022</a:t>
            </a:r>
          </a:p>
        </p:txBody>
      </p:sp>
      <p:pic>
        <p:nvPicPr>
          <p:cNvPr id="5" name="Content Placeholder 4" descr="A person standing in front of a large machine&#10;&#10;AI-generated content may be incorrect.">
            <a:extLst>
              <a:ext uri="{FF2B5EF4-FFF2-40B4-BE49-F238E27FC236}">
                <a16:creationId xmlns:a16="http://schemas.microsoft.com/office/drawing/2014/main" id="{815323E9-1D60-DC8F-FE45-99BB39E1F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7825245" y="2194768"/>
            <a:ext cx="4032633" cy="3024474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3F79247-F6A1-D604-72D7-625F662AD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2921391" cy="222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98C4FA1-F672-45BC-CC20-ECB02D9DB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591" y="1690688"/>
            <a:ext cx="3562293" cy="222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0567DDDF-5D51-B793-8E4D-6ED5468D2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920683"/>
            <a:ext cx="6483684" cy="18026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940833-BCF3-FEF6-55EA-4CBCF28B70ED}"/>
              </a:ext>
            </a:extLst>
          </p:cNvPr>
          <p:cNvSpPr txBox="1"/>
          <p:nvPr/>
        </p:nvSpPr>
        <p:spPr>
          <a:xfrm>
            <a:off x="1908747" y="6073929"/>
            <a:ext cx="521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 </a:t>
            </a:r>
            <a:r>
              <a:rPr lang="en-US" dirty="0"/>
              <a:t>Data: </a:t>
            </a:r>
            <a:r>
              <a:rPr lang="en-US" dirty="0">
                <a:hlinkClick r:id="rId7"/>
              </a:rPr>
              <a:t>https://doi.org/10.3334/ORNLDAAC/2177</a:t>
            </a:r>
            <a:r>
              <a:rPr lang="en-US" dirty="0"/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800E46-F1FF-919D-98D3-BF6509E204CB}"/>
              </a:ext>
            </a:extLst>
          </p:cNvPr>
          <p:cNvGrpSpPr>
            <a:grpSpLocks noChangeAspect="1"/>
          </p:cNvGrpSpPr>
          <p:nvPr/>
        </p:nvGrpSpPr>
        <p:grpSpPr>
          <a:xfrm>
            <a:off x="9573128" y="195845"/>
            <a:ext cx="2422101" cy="685800"/>
            <a:chOff x="36712731" y="3383466"/>
            <a:chExt cx="4950527" cy="1401705"/>
          </a:xfrm>
        </p:grpSpPr>
        <p:pic>
          <p:nvPicPr>
            <p:cNvPr id="13" name="Google Shape;98;p16">
              <a:extLst>
                <a:ext uri="{FF2B5EF4-FFF2-40B4-BE49-F238E27FC236}">
                  <a16:creationId xmlns:a16="http://schemas.microsoft.com/office/drawing/2014/main" id="{E434C837-955A-37C1-5C14-B4CB1E0EF55A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6712731" y="3383466"/>
              <a:ext cx="1765109" cy="1401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A blue and black logo&#10;&#10;Description automatically generated">
              <a:extLst>
                <a:ext uri="{FF2B5EF4-FFF2-40B4-BE49-F238E27FC236}">
                  <a16:creationId xmlns:a16="http://schemas.microsoft.com/office/drawing/2014/main" id="{812E7720-D3B4-D441-92C2-9BB45143D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26282" y="3492803"/>
              <a:ext cx="3236976" cy="1183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893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C015-AEC0-1656-21B4-B53BF8B9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BU: Involvement w/ Jon’s phase 3 project – Starting Fall 2022</a:t>
            </a:r>
          </a:p>
        </p:txBody>
      </p:sp>
      <p:pic>
        <p:nvPicPr>
          <p:cNvPr id="5" name="Content Placeholder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EFB1DAA8-8D89-FB40-7EEC-E626046D0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793416"/>
            <a:ext cx="1069848" cy="10698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10D531-14A5-E84B-1690-D7BCB93A16C6}"/>
              </a:ext>
            </a:extLst>
          </p:cNvPr>
          <p:cNvSpPr txBox="1"/>
          <p:nvPr/>
        </p:nvSpPr>
        <p:spPr>
          <a:xfrm>
            <a:off x="838200" y="496241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ABoVE</a:t>
            </a:r>
            <a:r>
              <a:rPr lang="en-US" sz="2400" dirty="0"/>
              <a:t>: Landsat-derived Annual Boreal Dominant Land Cover, 1986-2020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DBC18-0878-E830-1652-038548B7C262}"/>
              </a:ext>
            </a:extLst>
          </p:cNvPr>
          <p:cNvSpPr txBox="1"/>
          <p:nvPr/>
        </p:nvSpPr>
        <p:spPr>
          <a:xfrm>
            <a:off x="1908048" y="6143674"/>
            <a:ext cx="521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 </a:t>
            </a:r>
            <a:r>
              <a:rPr lang="en-US" dirty="0"/>
              <a:t>Data</a:t>
            </a:r>
          </a:p>
        </p:txBody>
      </p:sp>
      <p:pic>
        <p:nvPicPr>
          <p:cNvPr id="8" name="image14.png">
            <a:extLst>
              <a:ext uri="{FF2B5EF4-FFF2-40B4-BE49-F238E27FC236}">
                <a16:creationId xmlns:a16="http://schemas.microsoft.com/office/drawing/2014/main" id="{734B157C-1F68-255C-A262-349D9D0A96E5}"/>
              </a:ext>
            </a:extLst>
          </p:cNvPr>
          <p:cNvPicPr/>
          <p:nvPr/>
        </p:nvPicPr>
        <p:blipFill rotWithShape="1">
          <a:blip r:embed="rId3"/>
          <a:srcRect l="1762" t="3273"/>
          <a:stretch/>
        </p:blipFill>
        <p:spPr bwMode="auto">
          <a:xfrm>
            <a:off x="838200" y="1690688"/>
            <a:ext cx="5257800" cy="33568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EA37E8EF-7316-F280-650A-D7A5296ABB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r="1382"/>
          <a:stretch>
            <a:fillRect/>
          </a:stretch>
        </p:blipFill>
        <p:spPr>
          <a:xfrm>
            <a:off x="6520449" y="1690688"/>
            <a:ext cx="5239385" cy="2751455"/>
          </a:xfrm>
          <a:prstGeom prst="rect">
            <a:avLst/>
          </a:prstGeom>
          <a:ln w="12700">
            <a:solidFill>
              <a:srgbClr val="000000"/>
            </a:solidFill>
            <a:prstDash val="solid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0BA494-C4A1-5A9F-A807-1F85E44EFF3A}"/>
              </a:ext>
            </a:extLst>
          </p:cNvPr>
          <p:cNvSpPr txBox="1"/>
          <p:nvPr/>
        </p:nvSpPr>
        <p:spPr>
          <a:xfrm>
            <a:off x="6520448" y="4962419"/>
            <a:ext cx="52393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Hu, K.T.</a:t>
            </a:r>
            <a:r>
              <a:rPr lang="en-US" sz="1600" dirty="0"/>
              <a:t>, J.A. Wang, X. Zhu, W. Liang, D.C. Morton, J. Kim, J.T. Randerson, and M.A. Friedl. 2025. </a:t>
            </a:r>
            <a:r>
              <a:rPr lang="en-US" sz="1600" dirty="0" err="1"/>
              <a:t>ABoVE</a:t>
            </a:r>
            <a:r>
              <a:rPr lang="en-US" sz="1600" dirty="0"/>
              <a:t>: Landsat-derived Annual Boreal Dominant Land Cover, 1986-2020. ORNL DAAC, Oak Ridge, Tennessee, USA. </a:t>
            </a:r>
            <a:r>
              <a:rPr lang="en-US" sz="1600" dirty="0">
                <a:hlinkClick r:id="rId5"/>
              </a:rPr>
              <a:t>https://doi.org/10.3334/ORNLDAAC/2423</a:t>
            </a:r>
            <a:r>
              <a:rPr lang="en-US" sz="16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0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97B2-19DE-92E9-99EB-489613F3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BU: Dissertation research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7436B23-CD32-BD49-91F8-1F42ACAE70D7}"/>
              </a:ext>
            </a:extLst>
          </p:cNvPr>
          <p:cNvGrpSpPr/>
          <p:nvPr/>
        </p:nvGrpSpPr>
        <p:grpSpPr>
          <a:xfrm>
            <a:off x="6653745" y="4799972"/>
            <a:ext cx="4915411" cy="1858140"/>
            <a:chOff x="19687262" y="14498094"/>
            <a:chExt cx="15218154" cy="57528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D321427-942B-B364-03AF-A59991C7D0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687262" y="14624472"/>
              <a:ext cx="1240310" cy="4976836"/>
              <a:chOff x="18923647" y="20750783"/>
              <a:chExt cx="1432070" cy="574628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950083C-947E-0456-1359-8F862D60B8C1}"/>
                  </a:ext>
                </a:extLst>
              </p:cNvPr>
              <p:cNvGrpSpPr/>
              <p:nvPr/>
            </p:nvGrpSpPr>
            <p:grpSpPr>
              <a:xfrm>
                <a:off x="18929778" y="20883810"/>
                <a:ext cx="1415208" cy="537264"/>
                <a:chOff x="19065400" y="20979658"/>
                <a:chExt cx="1415208" cy="537264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A0DAF65-7AE7-0EAC-6DAB-6BC528B417A5}"/>
                    </a:ext>
                  </a:extLst>
                </p:cNvPr>
                <p:cNvCxnSpPr/>
                <p:nvPr/>
              </p:nvCxnSpPr>
              <p:spPr>
                <a:xfrm>
                  <a:off x="19065400" y="21511559"/>
                  <a:ext cx="141520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333F8FC-889A-C749-8348-F3D110521198}"/>
                    </a:ext>
                  </a:extLst>
                </p:cNvPr>
                <p:cNvSpPr/>
                <p:nvPr/>
              </p:nvSpPr>
              <p:spPr>
                <a:xfrm>
                  <a:off x="19402374" y="20979658"/>
                  <a:ext cx="741259" cy="537264"/>
                </a:xfrm>
                <a:custGeom>
                  <a:avLst/>
                  <a:gdLst>
                    <a:gd name="connsiteX0" fmla="*/ 0 w 741259"/>
                    <a:gd name="connsiteY0" fmla="*/ 533366 h 537264"/>
                    <a:gd name="connsiteX1" fmla="*/ 91981 w 741259"/>
                    <a:gd name="connsiteY1" fmla="*/ 533366 h 537264"/>
                    <a:gd name="connsiteX2" fmla="*/ 151498 w 741259"/>
                    <a:gd name="connsiteY2" fmla="*/ 511724 h 537264"/>
                    <a:gd name="connsiteX3" fmla="*/ 200194 w 741259"/>
                    <a:gd name="connsiteY3" fmla="*/ 425153 h 537264"/>
                    <a:gd name="connsiteX4" fmla="*/ 286765 w 741259"/>
                    <a:gd name="connsiteY4" fmla="*/ 100514 h 537264"/>
                    <a:gd name="connsiteX5" fmla="*/ 351692 w 741259"/>
                    <a:gd name="connsiteY5" fmla="*/ 8533 h 537264"/>
                    <a:gd name="connsiteX6" fmla="*/ 432852 w 741259"/>
                    <a:gd name="connsiteY6" fmla="*/ 19355 h 537264"/>
                    <a:gd name="connsiteX7" fmla="*/ 503191 w 741259"/>
                    <a:gd name="connsiteY7" fmla="*/ 143800 h 537264"/>
                    <a:gd name="connsiteX8" fmla="*/ 589761 w 741259"/>
                    <a:gd name="connsiteY8" fmla="*/ 452207 h 537264"/>
                    <a:gd name="connsiteX9" fmla="*/ 654689 w 741259"/>
                    <a:gd name="connsiteY9" fmla="*/ 527956 h 537264"/>
                    <a:gd name="connsiteX10" fmla="*/ 741259 w 741259"/>
                    <a:gd name="connsiteY10" fmla="*/ 533366 h 537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1259" h="537264">
                      <a:moveTo>
                        <a:pt x="0" y="533366"/>
                      </a:moveTo>
                      <a:cubicBezTo>
                        <a:pt x="33365" y="535169"/>
                        <a:pt x="66731" y="536973"/>
                        <a:pt x="91981" y="533366"/>
                      </a:cubicBezTo>
                      <a:cubicBezTo>
                        <a:pt x="117231" y="529759"/>
                        <a:pt x="133463" y="529759"/>
                        <a:pt x="151498" y="511724"/>
                      </a:cubicBezTo>
                      <a:cubicBezTo>
                        <a:pt x="169533" y="493689"/>
                        <a:pt x="177650" y="493688"/>
                        <a:pt x="200194" y="425153"/>
                      </a:cubicBezTo>
                      <a:cubicBezTo>
                        <a:pt x="222739" y="356618"/>
                        <a:pt x="261515" y="169951"/>
                        <a:pt x="286765" y="100514"/>
                      </a:cubicBezTo>
                      <a:cubicBezTo>
                        <a:pt x="312015" y="31077"/>
                        <a:pt x="327344" y="22059"/>
                        <a:pt x="351692" y="8533"/>
                      </a:cubicBezTo>
                      <a:cubicBezTo>
                        <a:pt x="376040" y="-4994"/>
                        <a:pt x="407602" y="-3189"/>
                        <a:pt x="432852" y="19355"/>
                      </a:cubicBezTo>
                      <a:cubicBezTo>
                        <a:pt x="458102" y="41899"/>
                        <a:pt x="477040" y="71658"/>
                        <a:pt x="503191" y="143800"/>
                      </a:cubicBezTo>
                      <a:cubicBezTo>
                        <a:pt x="529342" y="215942"/>
                        <a:pt x="564511" y="388181"/>
                        <a:pt x="589761" y="452207"/>
                      </a:cubicBezTo>
                      <a:cubicBezTo>
                        <a:pt x="615011" y="516233"/>
                        <a:pt x="629439" y="514430"/>
                        <a:pt x="654689" y="527956"/>
                      </a:cubicBezTo>
                      <a:cubicBezTo>
                        <a:pt x="679939" y="541482"/>
                        <a:pt x="710599" y="537424"/>
                        <a:pt x="741259" y="533366"/>
                      </a:cubicBezTo>
                    </a:path>
                  </a:pathLst>
                </a:custGeom>
                <a:noFill/>
                <a:ln w="19050">
                  <a:solidFill>
                    <a:srgbClr val="868686"/>
                  </a:solidFill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4EB0A632-3634-A237-9AFE-836EA393EA14}"/>
                  </a:ext>
                </a:extLst>
              </p:cNvPr>
              <p:cNvSpPr/>
              <p:nvPr/>
            </p:nvSpPr>
            <p:spPr>
              <a:xfrm>
                <a:off x="19176789" y="20750783"/>
                <a:ext cx="908919" cy="658784"/>
              </a:xfrm>
              <a:custGeom>
                <a:avLst/>
                <a:gdLst>
                  <a:gd name="connsiteX0" fmla="*/ 0 w 741259"/>
                  <a:gd name="connsiteY0" fmla="*/ 533366 h 537264"/>
                  <a:gd name="connsiteX1" fmla="*/ 91981 w 741259"/>
                  <a:gd name="connsiteY1" fmla="*/ 533366 h 537264"/>
                  <a:gd name="connsiteX2" fmla="*/ 151498 w 741259"/>
                  <a:gd name="connsiteY2" fmla="*/ 511724 h 537264"/>
                  <a:gd name="connsiteX3" fmla="*/ 200194 w 741259"/>
                  <a:gd name="connsiteY3" fmla="*/ 425153 h 537264"/>
                  <a:gd name="connsiteX4" fmla="*/ 286765 w 741259"/>
                  <a:gd name="connsiteY4" fmla="*/ 100514 h 537264"/>
                  <a:gd name="connsiteX5" fmla="*/ 351692 w 741259"/>
                  <a:gd name="connsiteY5" fmla="*/ 8533 h 537264"/>
                  <a:gd name="connsiteX6" fmla="*/ 432852 w 741259"/>
                  <a:gd name="connsiteY6" fmla="*/ 19355 h 537264"/>
                  <a:gd name="connsiteX7" fmla="*/ 503191 w 741259"/>
                  <a:gd name="connsiteY7" fmla="*/ 143800 h 537264"/>
                  <a:gd name="connsiteX8" fmla="*/ 589761 w 741259"/>
                  <a:gd name="connsiteY8" fmla="*/ 452207 h 537264"/>
                  <a:gd name="connsiteX9" fmla="*/ 654689 w 741259"/>
                  <a:gd name="connsiteY9" fmla="*/ 527956 h 537264"/>
                  <a:gd name="connsiteX10" fmla="*/ 741259 w 741259"/>
                  <a:gd name="connsiteY10" fmla="*/ 533366 h 537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259" h="537264">
                    <a:moveTo>
                      <a:pt x="0" y="533366"/>
                    </a:moveTo>
                    <a:cubicBezTo>
                      <a:pt x="33365" y="535169"/>
                      <a:pt x="66731" y="536973"/>
                      <a:pt x="91981" y="533366"/>
                    </a:cubicBezTo>
                    <a:cubicBezTo>
                      <a:pt x="117231" y="529759"/>
                      <a:pt x="133463" y="529759"/>
                      <a:pt x="151498" y="511724"/>
                    </a:cubicBezTo>
                    <a:cubicBezTo>
                      <a:pt x="169533" y="493689"/>
                      <a:pt x="177650" y="493688"/>
                      <a:pt x="200194" y="425153"/>
                    </a:cubicBezTo>
                    <a:cubicBezTo>
                      <a:pt x="222739" y="356618"/>
                      <a:pt x="261515" y="169951"/>
                      <a:pt x="286765" y="100514"/>
                    </a:cubicBezTo>
                    <a:cubicBezTo>
                      <a:pt x="312015" y="31077"/>
                      <a:pt x="327344" y="22059"/>
                      <a:pt x="351692" y="8533"/>
                    </a:cubicBezTo>
                    <a:cubicBezTo>
                      <a:pt x="376040" y="-4994"/>
                      <a:pt x="407602" y="-3189"/>
                      <a:pt x="432852" y="19355"/>
                    </a:cubicBezTo>
                    <a:cubicBezTo>
                      <a:pt x="458102" y="41899"/>
                      <a:pt x="477040" y="71658"/>
                      <a:pt x="503191" y="143800"/>
                    </a:cubicBezTo>
                    <a:cubicBezTo>
                      <a:pt x="529342" y="215942"/>
                      <a:pt x="564511" y="388181"/>
                      <a:pt x="589761" y="452207"/>
                    </a:cubicBezTo>
                    <a:cubicBezTo>
                      <a:pt x="615011" y="516233"/>
                      <a:pt x="629439" y="514430"/>
                      <a:pt x="654689" y="527956"/>
                    </a:cubicBezTo>
                    <a:cubicBezTo>
                      <a:pt x="679939" y="541482"/>
                      <a:pt x="710599" y="537424"/>
                      <a:pt x="741259" y="533366"/>
                    </a:cubicBezTo>
                  </a:path>
                </a:pathLst>
              </a:custGeom>
              <a:noFill/>
              <a:ln w="19050">
                <a:solidFill>
                  <a:srgbClr val="00800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3343287-24B5-80F5-5B29-69525C38C27F}"/>
                  </a:ext>
                </a:extLst>
              </p:cNvPr>
              <p:cNvGrpSpPr/>
              <p:nvPr/>
            </p:nvGrpSpPr>
            <p:grpSpPr>
              <a:xfrm>
                <a:off x="18929778" y="21658686"/>
                <a:ext cx="1415208" cy="537264"/>
                <a:chOff x="19065400" y="20979658"/>
                <a:chExt cx="1415208" cy="537264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49B74FE-7230-572D-9BF6-B5991C926C24}"/>
                    </a:ext>
                  </a:extLst>
                </p:cNvPr>
                <p:cNvCxnSpPr/>
                <p:nvPr/>
              </p:nvCxnSpPr>
              <p:spPr>
                <a:xfrm>
                  <a:off x="19065400" y="21511559"/>
                  <a:ext cx="141520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15B623C-B304-7317-6DF4-229BF759D3E9}"/>
                    </a:ext>
                  </a:extLst>
                </p:cNvPr>
                <p:cNvSpPr/>
                <p:nvPr/>
              </p:nvSpPr>
              <p:spPr>
                <a:xfrm>
                  <a:off x="19402374" y="20979658"/>
                  <a:ext cx="741259" cy="537264"/>
                </a:xfrm>
                <a:custGeom>
                  <a:avLst/>
                  <a:gdLst>
                    <a:gd name="connsiteX0" fmla="*/ 0 w 741259"/>
                    <a:gd name="connsiteY0" fmla="*/ 533366 h 537264"/>
                    <a:gd name="connsiteX1" fmla="*/ 91981 w 741259"/>
                    <a:gd name="connsiteY1" fmla="*/ 533366 h 537264"/>
                    <a:gd name="connsiteX2" fmla="*/ 151498 w 741259"/>
                    <a:gd name="connsiteY2" fmla="*/ 511724 h 537264"/>
                    <a:gd name="connsiteX3" fmla="*/ 200194 w 741259"/>
                    <a:gd name="connsiteY3" fmla="*/ 425153 h 537264"/>
                    <a:gd name="connsiteX4" fmla="*/ 286765 w 741259"/>
                    <a:gd name="connsiteY4" fmla="*/ 100514 h 537264"/>
                    <a:gd name="connsiteX5" fmla="*/ 351692 w 741259"/>
                    <a:gd name="connsiteY5" fmla="*/ 8533 h 537264"/>
                    <a:gd name="connsiteX6" fmla="*/ 432852 w 741259"/>
                    <a:gd name="connsiteY6" fmla="*/ 19355 h 537264"/>
                    <a:gd name="connsiteX7" fmla="*/ 503191 w 741259"/>
                    <a:gd name="connsiteY7" fmla="*/ 143800 h 537264"/>
                    <a:gd name="connsiteX8" fmla="*/ 589761 w 741259"/>
                    <a:gd name="connsiteY8" fmla="*/ 452207 h 537264"/>
                    <a:gd name="connsiteX9" fmla="*/ 654689 w 741259"/>
                    <a:gd name="connsiteY9" fmla="*/ 527956 h 537264"/>
                    <a:gd name="connsiteX10" fmla="*/ 741259 w 741259"/>
                    <a:gd name="connsiteY10" fmla="*/ 533366 h 537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1259" h="537264">
                      <a:moveTo>
                        <a:pt x="0" y="533366"/>
                      </a:moveTo>
                      <a:cubicBezTo>
                        <a:pt x="33365" y="535169"/>
                        <a:pt x="66731" y="536973"/>
                        <a:pt x="91981" y="533366"/>
                      </a:cubicBezTo>
                      <a:cubicBezTo>
                        <a:pt x="117231" y="529759"/>
                        <a:pt x="133463" y="529759"/>
                        <a:pt x="151498" y="511724"/>
                      </a:cubicBezTo>
                      <a:cubicBezTo>
                        <a:pt x="169533" y="493689"/>
                        <a:pt x="177650" y="493688"/>
                        <a:pt x="200194" y="425153"/>
                      </a:cubicBezTo>
                      <a:cubicBezTo>
                        <a:pt x="222739" y="356618"/>
                        <a:pt x="261515" y="169951"/>
                        <a:pt x="286765" y="100514"/>
                      </a:cubicBezTo>
                      <a:cubicBezTo>
                        <a:pt x="312015" y="31077"/>
                        <a:pt x="327344" y="22059"/>
                        <a:pt x="351692" y="8533"/>
                      </a:cubicBezTo>
                      <a:cubicBezTo>
                        <a:pt x="376040" y="-4994"/>
                        <a:pt x="407602" y="-3189"/>
                        <a:pt x="432852" y="19355"/>
                      </a:cubicBezTo>
                      <a:cubicBezTo>
                        <a:pt x="458102" y="41899"/>
                        <a:pt x="477040" y="71658"/>
                        <a:pt x="503191" y="143800"/>
                      </a:cubicBezTo>
                      <a:cubicBezTo>
                        <a:pt x="529342" y="215942"/>
                        <a:pt x="564511" y="388181"/>
                        <a:pt x="589761" y="452207"/>
                      </a:cubicBezTo>
                      <a:cubicBezTo>
                        <a:pt x="615011" y="516233"/>
                        <a:pt x="629439" y="514430"/>
                        <a:pt x="654689" y="527956"/>
                      </a:cubicBezTo>
                      <a:cubicBezTo>
                        <a:pt x="679939" y="541482"/>
                        <a:pt x="710599" y="537424"/>
                        <a:pt x="741259" y="533366"/>
                      </a:cubicBezTo>
                    </a:path>
                  </a:pathLst>
                </a:custGeom>
                <a:noFill/>
                <a:ln w="19050">
                  <a:solidFill>
                    <a:srgbClr val="868686"/>
                  </a:solidFill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7872A55-277D-101C-DFD8-D8654E07A453}"/>
                  </a:ext>
                </a:extLst>
              </p:cNvPr>
              <p:cNvSpPr/>
              <p:nvPr/>
            </p:nvSpPr>
            <p:spPr>
              <a:xfrm>
                <a:off x="19373111" y="21534502"/>
                <a:ext cx="516276" cy="658784"/>
              </a:xfrm>
              <a:custGeom>
                <a:avLst/>
                <a:gdLst>
                  <a:gd name="connsiteX0" fmla="*/ 0 w 741259"/>
                  <a:gd name="connsiteY0" fmla="*/ 533366 h 537264"/>
                  <a:gd name="connsiteX1" fmla="*/ 91981 w 741259"/>
                  <a:gd name="connsiteY1" fmla="*/ 533366 h 537264"/>
                  <a:gd name="connsiteX2" fmla="*/ 151498 w 741259"/>
                  <a:gd name="connsiteY2" fmla="*/ 511724 h 537264"/>
                  <a:gd name="connsiteX3" fmla="*/ 200194 w 741259"/>
                  <a:gd name="connsiteY3" fmla="*/ 425153 h 537264"/>
                  <a:gd name="connsiteX4" fmla="*/ 286765 w 741259"/>
                  <a:gd name="connsiteY4" fmla="*/ 100514 h 537264"/>
                  <a:gd name="connsiteX5" fmla="*/ 351692 w 741259"/>
                  <a:gd name="connsiteY5" fmla="*/ 8533 h 537264"/>
                  <a:gd name="connsiteX6" fmla="*/ 432852 w 741259"/>
                  <a:gd name="connsiteY6" fmla="*/ 19355 h 537264"/>
                  <a:gd name="connsiteX7" fmla="*/ 503191 w 741259"/>
                  <a:gd name="connsiteY7" fmla="*/ 143800 h 537264"/>
                  <a:gd name="connsiteX8" fmla="*/ 589761 w 741259"/>
                  <a:gd name="connsiteY8" fmla="*/ 452207 h 537264"/>
                  <a:gd name="connsiteX9" fmla="*/ 654689 w 741259"/>
                  <a:gd name="connsiteY9" fmla="*/ 527956 h 537264"/>
                  <a:gd name="connsiteX10" fmla="*/ 741259 w 741259"/>
                  <a:gd name="connsiteY10" fmla="*/ 533366 h 537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259" h="537264">
                    <a:moveTo>
                      <a:pt x="0" y="533366"/>
                    </a:moveTo>
                    <a:cubicBezTo>
                      <a:pt x="33365" y="535169"/>
                      <a:pt x="66731" y="536973"/>
                      <a:pt x="91981" y="533366"/>
                    </a:cubicBezTo>
                    <a:cubicBezTo>
                      <a:pt x="117231" y="529759"/>
                      <a:pt x="133463" y="529759"/>
                      <a:pt x="151498" y="511724"/>
                    </a:cubicBezTo>
                    <a:cubicBezTo>
                      <a:pt x="169533" y="493689"/>
                      <a:pt x="177650" y="493688"/>
                      <a:pt x="200194" y="425153"/>
                    </a:cubicBezTo>
                    <a:cubicBezTo>
                      <a:pt x="222739" y="356618"/>
                      <a:pt x="261515" y="169951"/>
                      <a:pt x="286765" y="100514"/>
                    </a:cubicBezTo>
                    <a:cubicBezTo>
                      <a:pt x="312015" y="31077"/>
                      <a:pt x="327344" y="22059"/>
                      <a:pt x="351692" y="8533"/>
                    </a:cubicBezTo>
                    <a:cubicBezTo>
                      <a:pt x="376040" y="-4994"/>
                      <a:pt x="407602" y="-3189"/>
                      <a:pt x="432852" y="19355"/>
                    </a:cubicBezTo>
                    <a:cubicBezTo>
                      <a:pt x="458102" y="41899"/>
                      <a:pt x="477040" y="71658"/>
                      <a:pt x="503191" y="143800"/>
                    </a:cubicBezTo>
                    <a:cubicBezTo>
                      <a:pt x="529342" y="215942"/>
                      <a:pt x="564511" y="388181"/>
                      <a:pt x="589761" y="452207"/>
                    </a:cubicBezTo>
                    <a:cubicBezTo>
                      <a:pt x="615011" y="516233"/>
                      <a:pt x="629439" y="514430"/>
                      <a:pt x="654689" y="527956"/>
                    </a:cubicBezTo>
                    <a:cubicBezTo>
                      <a:pt x="679939" y="541482"/>
                      <a:pt x="710599" y="537424"/>
                      <a:pt x="741259" y="533366"/>
                    </a:cubicBezTo>
                  </a:path>
                </a:pathLst>
              </a:custGeom>
              <a:noFill/>
              <a:ln w="19050">
                <a:solidFill>
                  <a:srgbClr val="00800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F0C326-6792-3CBF-6CDE-986D6B1C3D87}"/>
                  </a:ext>
                </a:extLst>
              </p:cNvPr>
              <p:cNvGrpSpPr/>
              <p:nvPr/>
            </p:nvGrpSpPr>
            <p:grpSpPr>
              <a:xfrm>
                <a:off x="18923647" y="22440458"/>
                <a:ext cx="1415208" cy="537264"/>
                <a:chOff x="19065400" y="20979658"/>
                <a:chExt cx="1415208" cy="537264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5A321DA2-904E-7010-51F0-BD874B911269}"/>
                    </a:ext>
                  </a:extLst>
                </p:cNvPr>
                <p:cNvCxnSpPr/>
                <p:nvPr/>
              </p:nvCxnSpPr>
              <p:spPr>
                <a:xfrm>
                  <a:off x="19065400" y="21511559"/>
                  <a:ext cx="141520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336D0DA-6F7E-FCC8-C0CA-0F7A16FD3CB2}"/>
                    </a:ext>
                  </a:extLst>
                </p:cNvPr>
                <p:cNvSpPr/>
                <p:nvPr/>
              </p:nvSpPr>
              <p:spPr>
                <a:xfrm>
                  <a:off x="19402374" y="20979658"/>
                  <a:ext cx="741259" cy="537264"/>
                </a:xfrm>
                <a:custGeom>
                  <a:avLst/>
                  <a:gdLst>
                    <a:gd name="connsiteX0" fmla="*/ 0 w 741259"/>
                    <a:gd name="connsiteY0" fmla="*/ 533366 h 537264"/>
                    <a:gd name="connsiteX1" fmla="*/ 91981 w 741259"/>
                    <a:gd name="connsiteY1" fmla="*/ 533366 h 537264"/>
                    <a:gd name="connsiteX2" fmla="*/ 151498 w 741259"/>
                    <a:gd name="connsiteY2" fmla="*/ 511724 h 537264"/>
                    <a:gd name="connsiteX3" fmla="*/ 200194 w 741259"/>
                    <a:gd name="connsiteY3" fmla="*/ 425153 h 537264"/>
                    <a:gd name="connsiteX4" fmla="*/ 286765 w 741259"/>
                    <a:gd name="connsiteY4" fmla="*/ 100514 h 537264"/>
                    <a:gd name="connsiteX5" fmla="*/ 351692 w 741259"/>
                    <a:gd name="connsiteY5" fmla="*/ 8533 h 537264"/>
                    <a:gd name="connsiteX6" fmla="*/ 432852 w 741259"/>
                    <a:gd name="connsiteY6" fmla="*/ 19355 h 537264"/>
                    <a:gd name="connsiteX7" fmla="*/ 503191 w 741259"/>
                    <a:gd name="connsiteY7" fmla="*/ 143800 h 537264"/>
                    <a:gd name="connsiteX8" fmla="*/ 589761 w 741259"/>
                    <a:gd name="connsiteY8" fmla="*/ 452207 h 537264"/>
                    <a:gd name="connsiteX9" fmla="*/ 654689 w 741259"/>
                    <a:gd name="connsiteY9" fmla="*/ 527956 h 537264"/>
                    <a:gd name="connsiteX10" fmla="*/ 741259 w 741259"/>
                    <a:gd name="connsiteY10" fmla="*/ 533366 h 537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1259" h="537264">
                      <a:moveTo>
                        <a:pt x="0" y="533366"/>
                      </a:moveTo>
                      <a:cubicBezTo>
                        <a:pt x="33365" y="535169"/>
                        <a:pt x="66731" y="536973"/>
                        <a:pt x="91981" y="533366"/>
                      </a:cubicBezTo>
                      <a:cubicBezTo>
                        <a:pt x="117231" y="529759"/>
                        <a:pt x="133463" y="529759"/>
                        <a:pt x="151498" y="511724"/>
                      </a:cubicBezTo>
                      <a:cubicBezTo>
                        <a:pt x="169533" y="493689"/>
                        <a:pt x="177650" y="493688"/>
                        <a:pt x="200194" y="425153"/>
                      </a:cubicBezTo>
                      <a:cubicBezTo>
                        <a:pt x="222739" y="356618"/>
                        <a:pt x="261515" y="169951"/>
                        <a:pt x="286765" y="100514"/>
                      </a:cubicBezTo>
                      <a:cubicBezTo>
                        <a:pt x="312015" y="31077"/>
                        <a:pt x="327344" y="22059"/>
                        <a:pt x="351692" y="8533"/>
                      </a:cubicBezTo>
                      <a:cubicBezTo>
                        <a:pt x="376040" y="-4994"/>
                        <a:pt x="407602" y="-3189"/>
                        <a:pt x="432852" y="19355"/>
                      </a:cubicBezTo>
                      <a:cubicBezTo>
                        <a:pt x="458102" y="41899"/>
                        <a:pt x="477040" y="71658"/>
                        <a:pt x="503191" y="143800"/>
                      </a:cubicBezTo>
                      <a:cubicBezTo>
                        <a:pt x="529342" y="215942"/>
                        <a:pt x="564511" y="388181"/>
                        <a:pt x="589761" y="452207"/>
                      </a:cubicBezTo>
                      <a:cubicBezTo>
                        <a:pt x="615011" y="516233"/>
                        <a:pt x="629439" y="514430"/>
                        <a:pt x="654689" y="527956"/>
                      </a:cubicBezTo>
                      <a:cubicBezTo>
                        <a:pt x="679939" y="541482"/>
                        <a:pt x="710599" y="537424"/>
                        <a:pt x="741259" y="533366"/>
                      </a:cubicBezTo>
                    </a:path>
                  </a:pathLst>
                </a:custGeom>
                <a:noFill/>
                <a:ln w="19050">
                  <a:solidFill>
                    <a:srgbClr val="868686"/>
                  </a:solidFill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4AD7F4A-AEFB-E2E4-9D94-3051EF7A365B}"/>
                  </a:ext>
                </a:extLst>
              </p:cNvPr>
              <p:cNvSpPr/>
              <p:nvPr/>
            </p:nvSpPr>
            <p:spPr>
              <a:xfrm>
                <a:off x="19029981" y="22567930"/>
                <a:ext cx="1202537" cy="407128"/>
              </a:xfrm>
              <a:custGeom>
                <a:avLst/>
                <a:gdLst>
                  <a:gd name="connsiteX0" fmla="*/ 0 w 741259"/>
                  <a:gd name="connsiteY0" fmla="*/ 533366 h 537264"/>
                  <a:gd name="connsiteX1" fmla="*/ 91981 w 741259"/>
                  <a:gd name="connsiteY1" fmla="*/ 533366 h 537264"/>
                  <a:gd name="connsiteX2" fmla="*/ 151498 w 741259"/>
                  <a:gd name="connsiteY2" fmla="*/ 511724 h 537264"/>
                  <a:gd name="connsiteX3" fmla="*/ 200194 w 741259"/>
                  <a:gd name="connsiteY3" fmla="*/ 425153 h 537264"/>
                  <a:gd name="connsiteX4" fmla="*/ 286765 w 741259"/>
                  <a:gd name="connsiteY4" fmla="*/ 100514 h 537264"/>
                  <a:gd name="connsiteX5" fmla="*/ 351692 w 741259"/>
                  <a:gd name="connsiteY5" fmla="*/ 8533 h 537264"/>
                  <a:gd name="connsiteX6" fmla="*/ 432852 w 741259"/>
                  <a:gd name="connsiteY6" fmla="*/ 19355 h 537264"/>
                  <a:gd name="connsiteX7" fmla="*/ 503191 w 741259"/>
                  <a:gd name="connsiteY7" fmla="*/ 143800 h 537264"/>
                  <a:gd name="connsiteX8" fmla="*/ 589761 w 741259"/>
                  <a:gd name="connsiteY8" fmla="*/ 452207 h 537264"/>
                  <a:gd name="connsiteX9" fmla="*/ 654689 w 741259"/>
                  <a:gd name="connsiteY9" fmla="*/ 527956 h 537264"/>
                  <a:gd name="connsiteX10" fmla="*/ 741259 w 741259"/>
                  <a:gd name="connsiteY10" fmla="*/ 533366 h 537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259" h="537264">
                    <a:moveTo>
                      <a:pt x="0" y="533366"/>
                    </a:moveTo>
                    <a:cubicBezTo>
                      <a:pt x="33365" y="535169"/>
                      <a:pt x="66731" y="536973"/>
                      <a:pt x="91981" y="533366"/>
                    </a:cubicBezTo>
                    <a:cubicBezTo>
                      <a:pt x="117231" y="529759"/>
                      <a:pt x="133463" y="529759"/>
                      <a:pt x="151498" y="511724"/>
                    </a:cubicBezTo>
                    <a:cubicBezTo>
                      <a:pt x="169533" y="493689"/>
                      <a:pt x="177650" y="493688"/>
                      <a:pt x="200194" y="425153"/>
                    </a:cubicBezTo>
                    <a:cubicBezTo>
                      <a:pt x="222739" y="356618"/>
                      <a:pt x="261515" y="169951"/>
                      <a:pt x="286765" y="100514"/>
                    </a:cubicBezTo>
                    <a:cubicBezTo>
                      <a:pt x="312015" y="31077"/>
                      <a:pt x="327344" y="22059"/>
                      <a:pt x="351692" y="8533"/>
                    </a:cubicBezTo>
                    <a:cubicBezTo>
                      <a:pt x="376040" y="-4994"/>
                      <a:pt x="407602" y="-3189"/>
                      <a:pt x="432852" y="19355"/>
                    </a:cubicBezTo>
                    <a:cubicBezTo>
                      <a:pt x="458102" y="41899"/>
                      <a:pt x="477040" y="71658"/>
                      <a:pt x="503191" y="143800"/>
                    </a:cubicBezTo>
                    <a:cubicBezTo>
                      <a:pt x="529342" y="215942"/>
                      <a:pt x="564511" y="388181"/>
                      <a:pt x="589761" y="452207"/>
                    </a:cubicBezTo>
                    <a:cubicBezTo>
                      <a:pt x="615011" y="516233"/>
                      <a:pt x="629439" y="514430"/>
                      <a:pt x="654689" y="527956"/>
                    </a:cubicBezTo>
                    <a:cubicBezTo>
                      <a:pt x="679939" y="541482"/>
                      <a:pt x="710599" y="537424"/>
                      <a:pt x="741259" y="533366"/>
                    </a:cubicBezTo>
                  </a:path>
                </a:pathLst>
              </a:custGeom>
              <a:noFill/>
              <a:ln w="19050">
                <a:solidFill>
                  <a:srgbClr val="00800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38A4C24-1FE9-7BC4-79DB-BBE1CCF42169}"/>
                  </a:ext>
                </a:extLst>
              </p:cNvPr>
              <p:cNvGrpSpPr/>
              <p:nvPr/>
            </p:nvGrpSpPr>
            <p:grpSpPr>
              <a:xfrm>
                <a:off x="18936070" y="23091150"/>
                <a:ext cx="1415208" cy="537264"/>
                <a:chOff x="19065400" y="20979658"/>
                <a:chExt cx="1415208" cy="537264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C3E81252-EFAD-9C39-10FB-B2EE51D1A2C1}"/>
                    </a:ext>
                  </a:extLst>
                </p:cNvPr>
                <p:cNvCxnSpPr/>
                <p:nvPr/>
              </p:nvCxnSpPr>
              <p:spPr>
                <a:xfrm>
                  <a:off x="19065400" y="21511559"/>
                  <a:ext cx="141520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BECB9D1-D2A7-1809-EA8F-585E92CA7186}"/>
                    </a:ext>
                  </a:extLst>
                </p:cNvPr>
                <p:cNvSpPr/>
                <p:nvPr/>
              </p:nvSpPr>
              <p:spPr>
                <a:xfrm>
                  <a:off x="19402374" y="20979658"/>
                  <a:ext cx="741259" cy="537264"/>
                </a:xfrm>
                <a:custGeom>
                  <a:avLst/>
                  <a:gdLst>
                    <a:gd name="connsiteX0" fmla="*/ 0 w 741259"/>
                    <a:gd name="connsiteY0" fmla="*/ 533366 h 537264"/>
                    <a:gd name="connsiteX1" fmla="*/ 91981 w 741259"/>
                    <a:gd name="connsiteY1" fmla="*/ 533366 h 537264"/>
                    <a:gd name="connsiteX2" fmla="*/ 151498 w 741259"/>
                    <a:gd name="connsiteY2" fmla="*/ 511724 h 537264"/>
                    <a:gd name="connsiteX3" fmla="*/ 200194 w 741259"/>
                    <a:gd name="connsiteY3" fmla="*/ 425153 h 537264"/>
                    <a:gd name="connsiteX4" fmla="*/ 286765 w 741259"/>
                    <a:gd name="connsiteY4" fmla="*/ 100514 h 537264"/>
                    <a:gd name="connsiteX5" fmla="*/ 351692 w 741259"/>
                    <a:gd name="connsiteY5" fmla="*/ 8533 h 537264"/>
                    <a:gd name="connsiteX6" fmla="*/ 432852 w 741259"/>
                    <a:gd name="connsiteY6" fmla="*/ 19355 h 537264"/>
                    <a:gd name="connsiteX7" fmla="*/ 503191 w 741259"/>
                    <a:gd name="connsiteY7" fmla="*/ 143800 h 537264"/>
                    <a:gd name="connsiteX8" fmla="*/ 589761 w 741259"/>
                    <a:gd name="connsiteY8" fmla="*/ 452207 h 537264"/>
                    <a:gd name="connsiteX9" fmla="*/ 654689 w 741259"/>
                    <a:gd name="connsiteY9" fmla="*/ 527956 h 537264"/>
                    <a:gd name="connsiteX10" fmla="*/ 741259 w 741259"/>
                    <a:gd name="connsiteY10" fmla="*/ 533366 h 537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1259" h="537264">
                      <a:moveTo>
                        <a:pt x="0" y="533366"/>
                      </a:moveTo>
                      <a:cubicBezTo>
                        <a:pt x="33365" y="535169"/>
                        <a:pt x="66731" y="536973"/>
                        <a:pt x="91981" y="533366"/>
                      </a:cubicBezTo>
                      <a:cubicBezTo>
                        <a:pt x="117231" y="529759"/>
                        <a:pt x="133463" y="529759"/>
                        <a:pt x="151498" y="511724"/>
                      </a:cubicBezTo>
                      <a:cubicBezTo>
                        <a:pt x="169533" y="493689"/>
                        <a:pt x="177650" y="493688"/>
                        <a:pt x="200194" y="425153"/>
                      </a:cubicBezTo>
                      <a:cubicBezTo>
                        <a:pt x="222739" y="356618"/>
                        <a:pt x="261515" y="169951"/>
                        <a:pt x="286765" y="100514"/>
                      </a:cubicBezTo>
                      <a:cubicBezTo>
                        <a:pt x="312015" y="31077"/>
                        <a:pt x="327344" y="22059"/>
                        <a:pt x="351692" y="8533"/>
                      </a:cubicBezTo>
                      <a:cubicBezTo>
                        <a:pt x="376040" y="-4994"/>
                        <a:pt x="407602" y="-3189"/>
                        <a:pt x="432852" y="19355"/>
                      </a:cubicBezTo>
                      <a:cubicBezTo>
                        <a:pt x="458102" y="41899"/>
                        <a:pt x="477040" y="71658"/>
                        <a:pt x="503191" y="143800"/>
                      </a:cubicBezTo>
                      <a:cubicBezTo>
                        <a:pt x="529342" y="215942"/>
                        <a:pt x="564511" y="388181"/>
                        <a:pt x="589761" y="452207"/>
                      </a:cubicBezTo>
                      <a:cubicBezTo>
                        <a:pt x="615011" y="516233"/>
                        <a:pt x="629439" y="514430"/>
                        <a:pt x="654689" y="527956"/>
                      </a:cubicBezTo>
                      <a:cubicBezTo>
                        <a:pt x="679939" y="541482"/>
                        <a:pt x="710599" y="537424"/>
                        <a:pt x="741259" y="533366"/>
                      </a:cubicBezTo>
                    </a:path>
                  </a:pathLst>
                </a:custGeom>
                <a:noFill/>
                <a:ln w="19050">
                  <a:solidFill>
                    <a:srgbClr val="868686"/>
                  </a:solidFill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DB8CE80-5773-E3D3-EA4D-F4115FCF140D}"/>
                  </a:ext>
                </a:extLst>
              </p:cNvPr>
              <p:cNvSpPr/>
              <p:nvPr/>
            </p:nvSpPr>
            <p:spPr>
              <a:xfrm>
                <a:off x="19416003" y="23264371"/>
                <a:ext cx="477186" cy="342165"/>
              </a:xfrm>
              <a:custGeom>
                <a:avLst/>
                <a:gdLst>
                  <a:gd name="connsiteX0" fmla="*/ 0 w 741259"/>
                  <a:gd name="connsiteY0" fmla="*/ 533366 h 537264"/>
                  <a:gd name="connsiteX1" fmla="*/ 91981 w 741259"/>
                  <a:gd name="connsiteY1" fmla="*/ 533366 h 537264"/>
                  <a:gd name="connsiteX2" fmla="*/ 151498 w 741259"/>
                  <a:gd name="connsiteY2" fmla="*/ 511724 h 537264"/>
                  <a:gd name="connsiteX3" fmla="*/ 200194 w 741259"/>
                  <a:gd name="connsiteY3" fmla="*/ 425153 h 537264"/>
                  <a:gd name="connsiteX4" fmla="*/ 286765 w 741259"/>
                  <a:gd name="connsiteY4" fmla="*/ 100514 h 537264"/>
                  <a:gd name="connsiteX5" fmla="*/ 351692 w 741259"/>
                  <a:gd name="connsiteY5" fmla="*/ 8533 h 537264"/>
                  <a:gd name="connsiteX6" fmla="*/ 432852 w 741259"/>
                  <a:gd name="connsiteY6" fmla="*/ 19355 h 537264"/>
                  <a:gd name="connsiteX7" fmla="*/ 503191 w 741259"/>
                  <a:gd name="connsiteY7" fmla="*/ 143800 h 537264"/>
                  <a:gd name="connsiteX8" fmla="*/ 589761 w 741259"/>
                  <a:gd name="connsiteY8" fmla="*/ 452207 h 537264"/>
                  <a:gd name="connsiteX9" fmla="*/ 654689 w 741259"/>
                  <a:gd name="connsiteY9" fmla="*/ 527956 h 537264"/>
                  <a:gd name="connsiteX10" fmla="*/ 741259 w 741259"/>
                  <a:gd name="connsiteY10" fmla="*/ 533366 h 537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259" h="537264">
                    <a:moveTo>
                      <a:pt x="0" y="533366"/>
                    </a:moveTo>
                    <a:cubicBezTo>
                      <a:pt x="33365" y="535169"/>
                      <a:pt x="66731" y="536973"/>
                      <a:pt x="91981" y="533366"/>
                    </a:cubicBezTo>
                    <a:cubicBezTo>
                      <a:pt x="117231" y="529759"/>
                      <a:pt x="133463" y="529759"/>
                      <a:pt x="151498" y="511724"/>
                    </a:cubicBezTo>
                    <a:cubicBezTo>
                      <a:pt x="169533" y="493689"/>
                      <a:pt x="177650" y="493688"/>
                      <a:pt x="200194" y="425153"/>
                    </a:cubicBezTo>
                    <a:cubicBezTo>
                      <a:pt x="222739" y="356618"/>
                      <a:pt x="261515" y="169951"/>
                      <a:pt x="286765" y="100514"/>
                    </a:cubicBezTo>
                    <a:cubicBezTo>
                      <a:pt x="312015" y="31077"/>
                      <a:pt x="327344" y="22059"/>
                      <a:pt x="351692" y="8533"/>
                    </a:cubicBezTo>
                    <a:cubicBezTo>
                      <a:pt x="376040" y="-4994"/>
                      <a:pt x="407602" y="-3189"/>
                      <a:pt x="432852" y="19355"/>
                    </a:cubicBezTo>
                    <a:cubicBezTo>
                      <a:pt x="458102" y="41899"/>
                      <a:pt x="477040" y="71658"/>
                      <a:pt x="503191" y="143800"/>
                    </a:cubicBezTo>
                    <a:cubicBezTo>
                      <a:pt x="529342" y="215942"/>
                      <a:pt x="564511" y="388181"/>
                      <a:pt x="589761" y="452207"/>
                    </a:cubicBezTo>
                    <a:cubicBezTo>
                      <a:pt x="615011" y="516233"/>
                      <a:pt x="629439" y="514430"/>
                      <a:pt x="654689" y="527956"/>
                    </a:cubicBezTo>
                    <a:cubicBezTo>
                      <a:pt x="679939" y="541482"/>
                      <a:pt x="710599" y="537424"/>
                      <a:pt x="741259" y="533366"/>
                    </a:cubicBezTo>
                  </a:path>
                </a:pathLst>
              </a:custGeom>
              <a:noFill/>
              <a:ln w="19050">
                <a:solidFill>
                  <a:srgbClr val="00800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71659C1-EA9D-24CF-0987-E7C35C07907E}"/>
                  </a:ext>
                </a:extLst>
              </p:cNvPr>
              <p:cNvGrpSpPr/>
              <p:nvPr/>
            </p:nvGrpSpPr>
            <p:grpSpPr>
              <a:xfrm>
                <a:off x="18939879" y="23803919"/>
                <a:ext cx="1415208" cy="537264"/>
                <a:chOff x="19065400" y="20979658"/>
                <a:chExt cx="1415208" cy="537264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25712A77-6204-3790-5850-DDDD770BD5F3}"/>
                    </a:ext>
                  </a:extLst>
                </p:cNvPr>
                <p:cNvCxnSpPr/>
                <p:nvPr/>
              </p:nvCxnSpPr>
              <p:spPr>
                <a:xfrm>
                  <a:off x="19065400" y="21511559"/>
                  <a:ext cx="141520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82977E71-05F6-20CC-B4EC-AF3F28599182}"/>
                    </a:ext>
                  </a:extLst>
                </p:cNvPr>
                <p:cNvSpPr/>
                <p:nvPr/>
              </p:nvSpPr>
              <p:spPr>
                <a:xfrm>
                  <a:off x="19402374" y="20979658"/>
                  <a:ext cx="741259" cy="537264"/>
                </a:xfrm>
                <a:custGeom>
                  <a:avLst/>
                  <a:gdLst>
                    <a:gd name="connsiteX0" fmla="*/ 0 w 741259"/>
                    <a:gd name="connsiteY0" fmla="*/ 533366 h 537264"/>
                    <a:gd name="connsiteX1" fmla="*/ 91981 w 741259"/>
                    <a:gd name="connsiteY1" fmla="*/ 533366 h 537264"/>
                    <a:gd name="connsiteX2" fmla="*/ 151498 w 741259"/>
                    <a:gd name="connsiteY2" fmla="*/ 511724 h 537264"/>
                    <a:gd name="connsiteX3" fmla="*/ 200194 w 741259"/>
                    <a:gd name="connsiteY3" fmla="*/ 425153 h 537264"/>
                    <a:gd name="connsiteX4" fmla="*/ 286765 w 741259"/>
                    <a:gd name="connsiteY4" fmla="*/ 100514 h 537264"/>
                    <a:gd name="connsiteX5" fmla="*/ 351692 w 741259"/>
                    <a:gd name="connsiteY5" fmla="*/ 8533 h 537264"/>
                    <a:gd name="connsiteX6" fmla="*/ 432852 w 741259"/>
                    <a:gd name="connsiteY6" fmla="*/ 19355 h 537264"/>
                    <a:gd name="connsiteX7" fmla="*/ 503191 w 741259"/>
                    <a:gd name="connsiteY7" fmla="*/ 143800 h 537264"/>
                    <a:gd name="connsiteX8" fmla="*/ 589761 w 741259"/>
                    <a:gd name="connsiteY8" fmla="*/ 452207 h 537264"/>
                    <a:gd name="connsiteX9" fmla="*/ 654689 w 741259"/>
                    <a:gd name="connsiteY9" fmla="*/ 527956 h 537264"/>
                    <a:gd name="connsiteX10" fmla="*/ 741259 w 741259"/>
                    <a:gd name="connsiteY10" fmla="*/ 533366 h 537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1259" h="537264">
                      <a:moveTo>
                        <a:pt x="0" y="533366"/>
                      </a:moveTo>
                      <a:cubicBezTo>
                        <a:pt x="33365" y="535169"/>
                        <a:pt x="66731" y="536973"/>
                        <a:pt x="91981" y="533366"/>
                      </a:cubicBezTo>
                      <a:cubicBezTo>
                        <a:pt x="117231" y="529759"/>
                        <a:pt x="133463" y="529759"/>
                        <a:pt x="151498" y="511724"/>
                      </a:cubicBezTo>
                      <a:cubicBezTo>
                        <a:pt x="169533" y="493689"/>
                        <a:pt x="177650" y="493688"/>
                        <a:pt x="200194" y="425153"/>
                      </a:cubicBezTo>
                      <a:cubicBezTo>
                        <a:pt x="222739" y="356618"/>
                        <a:pt x="261515" y="169951"/>
                        <a:pt x="286765" y="100514"/>
                      </a:cubicBezTo>
                      <a:cubicBezTo>
                        <a:pt x="312015" y="31077"/>
                        <a:pt x="327344" y="22059"/>
                        <a:pt x="351692" y="8533"/>
                      </a:cubicBezTo>
                      <a:cubicBezTo>
                        <a:pt x="376040" y="-4994"/>
                        <a:pt x="407602" y="-3189"/>
                        <a:pt x="432852" y="19355"/>
                      </a:cubicBezTo>
                      <a:cubicBezTo>
                        <a:pt x="458102" y="41899"/>
                        <a:pt x="477040" y="71658"/>
                        <a:pt x="503191" y="143800"/>
                      </a:cubicBezTo>
                      <a:cubicBezTo>
                        <a:pt x="529342" y="215942"/>
                        <a:pt x="564511" y="388181"/>
                        <a:pt x="589761" y="452207"/>
                      </a:cubicBezTo>
                      <a:cubicBezTo>
                        <a:pt x="615011" y="516233"/>
                        <a:pt x="629439" y="514430"/>
                        <a:pt x="654689" y="527956"/>
                      </a:cubicBezTo>
                      <a:cubicBezTo>
                        <a:pt x="679939" y="541482"/>
                        <a:pt x="710599" y="537424"/>
                        <a:pt x="741259" y="533366"/>
                      </a:cubicBezTo>
                    </a:path>
                  </a:pathLst>
                </a:custGeom>
                <a:noFill/>
                <a:ln w="19050">
                  <a:solidFill>
                    <a:srgbClr val="868686"/>
                  </a:solidFill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53AD3DB1-5DEF-FCA6-F204-48EC861D224B}"/>
                  </a:ext>
                </a:extLst>
              </p:cNvPr>
              <p:cNvSpPr/>
              <p:nvPr/>
            </p:nvSpPr>
            <p:spPr>
              <a:xfrm>
                <a:off x="19186248" y="23741226"/>
                <a:ext cx="710750" cy="578080"/>
              </a:xfrm>
              <a:custGeom>
                <a:avLst/>
                <a:gdLst>
                  <a:gd name="connsiteX0" fmla="*/ 0 w 741259"/>
                  <a:gd name="connsiteY0" fmla="*/ 533366 h 537264"/>
                  <a:gd name="connsiteX1" fmla="*/ 91981 w 741259"/>
                  <a:gd name="connsiteY1" fmla="*/ 533366 h 537264"/>
                  <a:gd name="connsiteX2" fmla="*/ 151498 w 741259"/>
                  <a:gd name="connsiteY2" fmla="*/ 511724 h 537264"/>
                  <a:gd name="connsiteX3" fmla="*/ 200194 w 741259"/>
                  <a:gd name="connsiteY3" fmla="*/ 425153 h 537264"/>
                  <a:gd name="connsiteX4" fmla="*/ 286765 w 741259"/>
                  <a:gd name="connsiteY4" fmla="*/ 100514 h 537264"/>
                  <a:gd name="connsiteX5" fmla="*/ 351692 w 741259"/>
                  <a:gd name="connsiteY5" fmla="*/ 8533 h 537264"/>
                  <a:gd name="connsiteX6" fmla="*/ 432852 w 741259"/>
                  <a:gd name="connsiteY6" fmla="*/ 19355 h 537264"/>
                  <a:gd name="connsiteX7" fmla="*/ 503191 w 741259"/>
                  <a:gd name="connsiteY7" fmla="*/ 143800 h 537264"/>
                  <a:gd name="connsiteX8" fmla="*/ 589761 w 741259"/>
                  <a:gd name="connsiteY8" fmla="*/ 452207 h 537264"/>
                  <a:gd name="connsiteX9" fmla="*/ 654689 w 741259"/>
                  <a:gd name="connsiteY9" fmla="*/ 527956 h 537264"/>
                  <a:gd name="connsiteX10" fmla="*/ 741259 w 741259"/>
                  <a:gd name="connsiteY10" fmla="*/ 533366 h 537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259" h="537264">
                    <a:moveTo>
                      <a:pt x="0" y="533366"/>
                    </a:moveTo>
                    <a:cubicBezTo>
                      <a:pt x="33365" y="535169"/>
                      <a:pt x="66731" y="536973"/>
                      <a:pt x="91981" y="533366"/>
                    </a:cubicBezTo>
                    <a:cubicBezTo>
                      <a:pt x="117231" y="529759"/>
                      <a:pt x="133463" y="529759"/>
                      <a:pt x="151498" y="511724"/>
                    </a:cubicBezTo>
                    <a:cubicBezTo>
                      <a:pt x="169533" y="493689"/>
                      <a:pt x="177650" y="493688"/>
                      <a:pt x="200194" y="425153"/>
                    </a:cubicBezTo>
                    <a:cubicBezTo>
                      <a:pt x="222739" y="356618"/>
                      <a:pt x="261515" y="169951"/>
                      <a:pt x="286765" y="100514"/>
                    </a:cubicBezTo>
                    <a:cubicBezTo>
                      <a:pt x="312015" y="31077"/>
                      <a:pt x="327344" y="22059"/>
                      <a:pt x="351692" y="8533"/>
                    </a:cubicBezTo>
                    <a:cubicBezTo>
                      <a:pt x="376040" y="-4994"/>
                      <a:pt x="407602" y="-3189"/>
                      <a:pt x="432852" y="19355"/>
                    </a:cubicBezTo>
                    <a:cubicBezTo>
                      <a:pt x="458102" y="41899"/>
                      <a:pt x="477040" y="71658"/>
                      <a:pt x="503191" y="143800"/>
                    </a:cubicBezTo>
                    <a:cubicBezTo>
                      <a:pt x="529342" y="215942"/>
                      <a:pt x="564511" y="388181"/>
                      <a:pt x="589761" y="452207"/>
                    </a:cubicBezTo>
                    <a:cubicBezTo>
                      <a:pt x="615011" y="516233"/>
                      <a:pt x="629439" y="514430"/>
                      <a:pt x="654689" y="527956"/>
                    </a:cubicBezTo>
                    <a:cubicBezTo>
                      <a:pt x="679939" y="541482"/>
                      <a:pt x="710599" y="537424"/>
                      <a:pt x="741259" y="533366"/>
                    </a:cubicBezTo>
                  </a:path>
                </a:pathLst>
              </a:custGeom>
              <a:noFill/>
              <a:ln w="19050">
                <a:solidFill>
                  <a:srgbClr val="00800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DA0AF5E-7A7D-4CAE-ADFA-8490F3E3FBAB}"/>
                  </a:ext>
                </a:extLst>
              </p:cNvPr>
              <p:cNvGrpSpPr/>
              <p:nvPr/>
            </p:nvGrpSpPr>
            <p:grpSpPr>
              <a:xfrm>
                <a:off x="18940509" y="24576415"/>
                <a:ext cx="1415208" cy="537264"/>
                <a:chOff x="19065400" y="20979658"/>
                <a:chExt cx="1415208" cy="537264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57D66D0-625A-55D0-EA5D-9211B2CE1579}"/>
                    </a:ext>
                  </a:extLst>
                </p:cNvPr>
                <p:cNvCxnSpPr/>
                <p:nvPr/>
              </p:nvCxnSpPr>
              <p:spPr>
                <a:xfrm>
                  <a:off x="19065400" y="21511559"/>
                  <a:ext cx="141520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BE3DA1D6-754B-676E-6EDF-C3229D44FB64}"/>
                    </a:ext>
                  </a:extLst>
                </p:cNvPr>
                <p:cNvSpPr/>
                <p:nvPr/>
              </p:nvSpPr>
              <p:spPr>
                <a:xfrm>
                  <a:off x="19402374" y="20979658"/>
                  <a:ext cx="741259" cy="537264"/>
                </a:xfrm>
                <a:custGeom>
                  <a:avLst/>
                  <a:gdLst>
                    <a:gd name="connsiteX0" fmla="*/ 0 w 741259"/>
                    <a:gd name="connsiteY0" fmla="*/ 533366 h 537264"/>
                    <a:gd name="connsiteX1" fmla="*/ 91981 w 741259"/>
                    <a:gd name="connsiteY1" fmla="*/ 533366 h 537264"/>
                    <a:gd name="connsiteX2" fmla="*/ 151498 w 741259"/>
                    <a:gd name="connsiteY2" fmla="*/ 511724 h 537264"/>
                    <a:gd name="connsiteX3" fmla="*/ 200194 w 741259"/>
                    <a:gd name="connsiteY3" fmla="*/ 425153 h 537264"/>
                    <a:gd name="connsiteX4" fmla="*/ 286765 w 741259"/>
                    <a:gd name="connsiteY4" fmla="*/ 100514 h 537264"/>
                    <a:gd name="connsiteX5" fmla="*/ 351692 w 741259"/>
                    <a:gd name="connsiteY5" fmla="*/ 8533 h 537264"/>
                    <a:gd name="connsiteX6" fmla="*/ 432852 w 741259"/>
                    <a:gd name="connsiteY6" fmla="*/ 19355 h 537264"/>
                    <a:gd name="connsiteX7" fmla="*/ 503191 w 741259"/>
                    <a:gd name="connsiteY7" fmla="*/ 143800 h 537264"/>
                    <a:gd name="connsiteX8" fmla="*/ 589761 w 741259"/>
                    <a:gd name="connsiteY8" fmla="*/ 452207 h 537264"/>
                    <a:gd name="connsiteX9" fmla="*/ 654689 w 741259"/>
                    <a:gd name="connsiteY9" fmla="*/ 527956 h 537264"/>
                    <a:gd name="connsiteX10" fmla="*/ 741259 w 741259"/>
                    <a:gd name="connsiteY10" fmla="*/ 533366 h 537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1259" h="537264">
                      <a:moveTo>
                        <a:pt x="0" y="533366"/>
                      </a:moveTo>
                      <a:cubicBezTo>
                        <a:pt x="33365" y="535169"/>
                        <a:pt x="66731" y="536973"/>
                        <a:pt x="91981" y="533366"/>
                      </a:cubicBezTo>
                      <a:cubicBezTo>
                        <a:pt x="117231" y="529759"/>
                        <a:pt x="133463" y="529759"/>
                        <a:pt x="151498" y="511724"/>
                      </a:cubicBezTo>
                      <a:cubicBezTo>
                        <a:pt x="169533" y="493689"/>
                        <a:pt x="177650" y="493688"/>
                        <a:pt x="200194" y="425153"/>
                      </a:cubicBezTo>
                      <a:cubicBezTo>
                        <a:pt x="222739" y="356618"/>
                        <a:pt x="261515" y="169951"/>
                        <a:pt x="286765" y="100514"/>
                      </a:cubicBezTo>
                      <a:cubicBezTo>
                        <a:pt x="312015" y="31077"/>
                        <a:pt x="327344" y="22059"/>
                        <a:pt x="351692" y="8533"/>
                      </a:cubicBezTo>
                      <a:cubicBezTo>
                        <a:pt x="376040" y="-4994"/>
                        <a:pt x="407602" y="-3189"/>
                        <a:pt x="432852" y="19355"/>
                      </a:cubicBezTo>
                      <a:cubicBezTo>
                        <a:pt x="458102" y="41899"/>
                        <a:pt x="477040" y="71658"/>
                        <a:pt x="503191" y="143800"/>
                      </a:cubicBezTo>
                      <a:cubicBezTo>
                        <a:pt x="529342" y="215942"/>
                        <a:pt x="564511" y="388181"/>
                        <a:pt x="589761" y="452207"/>
                      </a:cubicBezTo>
                      <a:cubicBezTo>
                        <a:pt x="615011" y="516233"/>
                        <a:pt x="629439" y="514430"/>
                        <a:pt x="654689" y="527956"/>
                      </a:cubicBezTo>
                      <a:cubicBezTo>
                        <a:pt x="679939" y="541482"/>
                        <a:pt x="710599" y="537424"/>
                        <a:pt x="741259" y="533366"/>
                      </a:cubicBezTo>
                    </a:path>
                  </a:pathLst>
                </a:custGeom>
                <a:noFill/>
                <a:ln w="19050">
                  <a:solidFill>
                    <a:srgbClr val="868686"/>
                  </a:solidFill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99226363-97DF-19F4-EC08-AD3315556A0E}"/>
                  </a:ext>
                </a:extLst>
              </p:cNvPr>
              <p:cNvSpPr/>
              <p:nvPr/>
            </p:nvSpPr>
            <p:spPr>
              <a:xfrm>
                <a:off x="19393356" y="24513722"/>
                <a:ext cx="710750" cy="578080"/>
              </a:xfrm>
              <a:custGeom>
                <a:avLst/>
                <a:gdLst>
                  <a:gd name="connsiteX0" fmla="*/ 0 w 741259"/>
                  <a:gd name="connsiteY0" fmla="*/ 533366 h 537264"/>
                  <a:gd name="connsiteX1" fmla="*/ 91981 w 741259"/>
                  <a:gd name="connsiteY1" fmla="*/ 533366 h 537264"/>
                  <a:gd name="connsiteX2" fmla="*/ 151498 w 741259"/>
                  <a:gd name="connsiteY2" fmla="*/ 511724 h 537264"/>
                  <a:gd name="connsiteX3" fmla="*/ 200194 w 741259"/>
                  <a:gd name="connsiteY3" fmla="*/ 425153 h 537264"/>
                  <a:gd name="connsiteX4" fmla="*/ 286765 w 741259"/>
                  <a:gd name="connsiteY4" fmla="*/ 100514 h 537264"/>
                  <a:gd name="connsiteX5" fmla="*/ 351692 w 741259"/>
                  <a:gd name="connsiteY5" fmla="*/ 8533 h 537264"/>
                  <a:gd name="connsiteX6" fmla="*/ 432852 w 741259"/>
                  <a:gd name="connsiteY6" fmla="*/ 19355 h 537264"/>
                  <a:gd name="connsiteX7" fmla="*/ 503191 w 741259"/>
                  <a:gd name="connsiteY7" fmla="*/ 143800 h 537264"/>
                  <a:gd name="connsiteX8" fmla="*/ 589761 w 741259"/>
                  <a:gd name="connsiteY8" fmla="*/ 452207 h 537264"/>
                  <a:gd name="connsiteX9" fmla="*/ 654689 w 741259"/>
                  <a:gd name="connsiteY9" fmla="*/ 527956 h 537264"/>
                  <a:gd name="connsiteX10" fmla="*/ 741259 w 741259"/>
                  <a:gd name="connsiteY10" fmla="*/ 533366 h 537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259" h="537264">
                    <a:moveTo>
                      <a:pt x="0" y="533366"/>
                    </a:moveTo>
                    <a:cubicBezTo>
                      <a:pt x="33365" y="535169"/>
                      <a:pt x="66731" y="536973"/>
                      <a:pt x="91981" y="533366"/>
                    </a:cubicBezTo>
                    <a:cubicBezTo>
                      <a:pt x="117231" y="529759"/>
                      <a:pt x="133463" y="529759"/>
                      <a:pt x="151498" y="511724"/>
                    </a:cubicBezTo>
                    <a:cubicBezTo>
                      <a:pt x="169533" y="493689"/>
                      <a:pt x="177650" y="493688"/>
                      <a:pt x="200194" y="425153"/>
                    </a:cubicBezTo>
                    <a:cubicBezTo>
                      <a:pt x="222739" y="356618"/>
                      <a:pt x="261515" y="169951"/>
                      <a:pt x="286765" y="100514"/>
                    </a:cubicBezTo>
                    <a:cubicBezTo>
                      <a:pt x="312015" y="31077"/>
                      <a:pt x="327344" y="22059"/>
                      <a:pt x="351692" y="8533"/>
                    </a:cubicBezTo>
                    <a:cubicBezTo>
                      <a:pt x="376040" y="-4994"/>
                      <a:pt x="407602" y="-3189"/>
                      <a:pt x="432852" y="19355"/>
                    </a:cubicBezTo>
                    <a:cubicBezTo>
                      <a:pt x="458102" y="41899"/>
                      <a:pt x="477040" y="71658"/>
                      <a:pt x="503191" y="143800"/>
                    </a:cubicBezTo>
                    <a:cubicBezTo>
                      <a:pt x="529342" y="215942"/>
                      <a:pt x="564511" y="388181"/>
                      <a:pt x="589761" y="452207"/>
                    </a:cubicBezTo>
                    <a:cubicBezTo>
                      <a:pt x="615011" y="516233"/>
                      <a:pt x="629439" y="514430"/>
                      <a:pt x="654689" y="527956"/>
                    </a:cubicBezTo>
                    <a:cubicBezTo>
                      <a:pt x="679939" y="541482"/>
                      <a:pt x="710599" y="537424"/>
                      <a:pt x="741259" y="533366"/>
                    </a:cubicBezTo>
                  </a:path>
                </a:pathLst>
              </a:custGeom>
              <a:noFill/>
              <a:ln w="19050">
                <a:solidFill>
                  <a:srgbClr val="00800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5C9B70B-5E54-87BB-17E0-4E97DE566C09}"/>
                  </a:ext>
                </a:extLst>
              </p:cNvPr>
              <p:cNvGrpSpPr/>
              <p:nvPr/>
            </p:nvGrpSpPr>
            <p:grpSpPr>
              <a:xfrm>
                <a:off x="18936070" y="25252398"/>
                <a:ext cx="1415208" cy="537264"/>
                <a:chOff x="19065400" y="20979658"/>
                <a:chExt cx="1415208" cy="537264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321A3062-CCF6-0DA9-138A-A64B4C340C5E}"/>
                    </a:ext>
                  </a:extLst>
                </p:cNvPr>
                <p:cNvCxnSpPr/>
                <p:nvPr/>
              </p:nvCxnSpPr>
              <p:spPr>
                <a:xfrm>
                  <a:off x="19065400" y="21511559"/>
                  <a:ext cx="141520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727D665-B5EE-A116-85EF-51386F2F2568}"/>
                    </a:ext>
                  </a:extLst>
                </p:cNvPr>
                <p:cNvSpPr/>
                <p:nvPr/>
              </p:nvSpPr>
              <p:spPr>
                <a:xfrm>
                  <a:off x="19402374" y="20979658"/>
                  <a:ext cx="741259" cy="537264"/>
                </a:xfrm>
                <a:custGeom>
                  <a:avLst/>
                  <a:gdLst>
                    <a:gd name="connsiteX0" fmla="*/ 0 w 741259"/>
                    <a:gd name="connsiteY0" fmla="*/ 533366 h 537264"/>
                    <a:gd name="connsiteX1" fmla="*/ 91981 w 741259"/>
                    <a:gd name="connsiteY1" fmla="*/ 533366 h 537264"/>
                    <a:gd name="connsiteX2" fmla="*/ 151498 w 741259"/>
                    <a:gd name="connsiteY2" fmla="*/ 511724 h 537264"/>
                    <a:gd name="connsiteX3" fmla="*/ 200194 w 741259"/>
                    <a:gd name="connsiteY3" fmla="*/ 425153 h 537264"/>
                    <a:gd name="connsiteX4" fmla="*/ 286765 w 741259"/>
                    <a:gd name="connsiteY4" fmla="*/ 100514 h 537264"/>
                    <a:gd name="connsiteX5" fmla="*/ 351692 w 741259"/>
                    <a:gd name="connsiteY5" fmla="*/ 8533 h 537264"/>
                    <a:gd name="connsiteX6" fmla="*/ 432852 w 741259"/>
                    <a:gd name="connsiteY6" fmla="*/ 19355 h 537264"/>
                    <a:gd name="connsiteX7" fmla="*/ 503191 w 741259"/>
                    <a:gd name="connsiteY7" fmla="*/ 143800 h 537264"/>
                    <a:gd name="connsiteX8" fmla="*/ 589761 w 741259"/>
                    <a:gd name="connsiteY8" fmla="*/ 452207 h 537264"/>
                    <a:gd name="connsiteX9" fmla="*/ 654689 w 741259"/>
                    <a:gd name="connsiteY9" fmla="*/ 527956 h 537264"/>
                    <a:gd name="connsiteX10" fmla="*/ 741259 w 741259"/>
                    <a:gd name="connsiteY10" fmla="*/ 533366 h 537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1259" h="537264">
                      <a:moveTo>
                        <a:pt x="0" y="533366"/>
                      </a:moveTo>
                      <a:cubicBezTo>
                        <a:pt x="33365" y="535169"/>
                        <a:pt x="66731" y="536973"/>
                        <a:pt x="91981" y="533366"/>
                      </a:cubicBezTo>
                      <a:cubicBezTo>
                        <a:pt x="117231" y="529759"/>
                        <a:pt x="133463" y="529759"/>
                        <a:pt x="151498" y="511724"/>
                      </a:cubicBezTo>
                      <a:cubicBezTo>
                        <a:pt x="169533" y="493689"/>
                        <a:pt x="177650" y="493688"/>
                        <a:pt x="200194" y="425153"/>
                      </a:cubicBezTo>
                      <a:cubicBezTo>
                        <a:pt x="222739" y="356618"/>
                        <a:pt x="261515" y="169951"/>
                        <a:pt x="286765" y="100514"/>
                      </a:cubicBezTo>
                      <a:cubicBezTo>
                        <a:pt x="312015" y="31077"/>
                        <a:pt x="327344" y="22059"/>
                        <a:pt x="351692" y="8533"/>
                      </a:cubicBezTo>
                      <a:cubicBezTo>
                        <a:pt x="376040" y="-4994"/>
                        <a:pt x="407602" y="-3189"/>
                        <a:pt x="432852" y="19355"/>
                      </a:cubicBezTo>
                      <a:cubicBezTo>
                        <a:pt x="458102" y="41899"/>
                        <a:pt x="477040" y="71658"/>
                        <a:pt x="503191" y="143800"/>
                      </a:cubicBezTo>
                      <a:cubicBezTo>
                        <a:pt x="529342" y="215942"/>
                        <a:pt x="564511" y="388181"/>
                        <a:pt x="589761" y="452207"/>
                      </a:cubicBezTo>
                      <a:cubicBezTo>
                        <a:pt x="615011" y="516233"/>
                        <a:pt x="629439" y="514430"/>
                        <a:pt x="654689" y="527956"/>
                      </a:cubicBezTo>
                      <a:cubicBezTo>
                        <a:pt x="679939" y="541482"/>
                        <a:pt x="710599" y="537424"/>
                        <a:pt x="741259" y="533366"/>
                      </a:cubicBezTo>
                    </a:path>
                  </a:pathLst>
                </a:custGeom>
                <a:noFill/>
                <a:ln w="19050">
                  <a:solidFill>
                    <a:srgbClr val="868686"/>
                  </a:solidFill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8235F291-B73C-7D46-E806-B23094B8F814}"/>
                  </a:ext>
                </a:extLst>
              </p:cNvPr>
              <p:cNvSpPr/>
              <p:nvPr/>
            </p:nvSpPr>
            <p:spPr>
              <a:xfrm>
                <a:off x="19182439" y="25401103"/>
                <a:ext cx="710750" cy="366681"/>
              </a:xfrm>
              <a:custGeom>
                <a:avLst/>
                <a:gdLst>
                  <a:gd name="connsiteX0" fmla="*/ 0 w 741259"/>
                  <a:gd name="connsiteY0" fmla="*/ 533366 h 537264"/>
                  <a:gd name="connsiteX1" fmla="*/ 91981 w 741259"/>
                  <a:gd name="connsiteY1" fmla="*/ 533366 h 537264"/>
                  <a:gd name="connsiteX2" fmla="*/ 151498 w 741259"/>
                  <a:gd name="connsiteY2" fmla="*/ 511724 h 537264"/>
                  <a:gd name="connsiteX3" fmla="*/ 200194 w 741259"/>
                  <a:gd name="connsiteY3" fmla="*/ 425153 h 537264"/>
                  <a:gd name="connsiteX4" fmla="*/ 286765 w 741259"/>
                  <a:gd name="connsiteY4" fmla="*/ 100514 h 537264"/>
                  <a:gd name="connsiteX5" fmla="*/ 351692 w 741259"/>
                  <a:gd name="connsiteY5" fmla="*/ 8533 h 537264"/>
                  <a:gd name="connsiteX6" fmla="*/ 432852 w 741259"/>
                  <a:gd name="connsiteY6" fmla="*/ 19355 h 537264"/>
                  <a:gd name="connsiteX7" fmla="*/ 503191 w 741259"/>
                  <a:gd name="connsiteY7" fmla="*/ 143800 h 537264"/>
                  <a:gd name="connsiteX8" fmla="*/ 589761 w 741259"/>
                  <a:gd name="connsiteY8" fmla="*/ 452207 h 537264"/>
                  <a:gd name="connsiteX9" fmla="*/ 654689 w 741259"/>
                  <a:gd name="connsiteY9" fmla="*/ 527956 h 537264"/>
                  <a:gd name="connsiteX10" fmla="*/ 741259 w 741259"/>
                  <a:gd name="connsiteY10" fmla="*/ 533366 h 537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259" h="537264">
                    <a:moveTo>
                      <a:pt x="0" y="533366"/>
                    </a:moveTo>
                    <a:cubicBezTo>
                      <a:pt x="33365" y="535169"/>
                      <a:pt x="66731" y="536973"/>
                      <a:pt x="91981" y="533366"/>
                    </a:cubicBezTo>
                    <a:cubicBezTo>
                      <a:pt x="117231" y="529759"/>
                      <a:pt x="133463" y="529759"/>
                      <a:pt x="151498" y="511724"/>
                    </a:cubicBezTo>
                    <a:cubicBezTo>
                      <a:pt x="169533" y="493689"/>
                      <a:pt x="177650" y="493688"/>
                      <a:pt x="200194" y="425153"/>
                    </a:cubicBezTo>
                    <a:cubicBezTo>
                      <a:pt x="222739" y="356618"/>
                      <a:pt x="261515" y="169951"/>
                      <a:pt x="286765" y="100514"/>
                    </a:cubicBezTo>
                    <a:cubicBezTo>
                      <a:pt x="312015" y="31077"/>
                      <a:pt x="327344" y="22059"/>
                      <a:pt x="351692" y="8533"/>
                    </a:cubicBezTo>
                    <a:cubicBezTo>
                      <a:pt x="376040" y="-4994"/>
                      <a:pt x="407602" y="-3189"/>
                      <a:pt x="432852" y="19355"/>
                    </a:cubicBezTo>
                    <a:cubicBezTo>
                      <a:pt x="458102" y="41899"/>
                      <a:pt x="477040" y="71658"/>
                      <a:pt x="503191" y="143800"/>
                    </a:cubicBezTo>
                    <a:cubicBezTo>
                      <a:pt x="529342" y="215942"/>
                      <a:pt x="564511" y="388181"/>
                      <a:pt x="589761" y="452207"/>
                    </a:cubicBezTo>
                    <a:cubicBezTo>
                      <a:pt x="615011" y="516233"/>
                      <a:pt x="629439" y="514430"/>
                      <a:pt x="654689" y="527956"/>
                    </a:cubicBezTo>
                    <a:cubicBezTo>
                      <a:pt x="679939" y="541482"/>
                      <a:pt x="710599" y="537424"/>
                      <a:pt x="741259" y="533366"/>
                    </a:cubicBezTo>
                  </a:path>
                </a:pathLst>
              </a:custGeom>
              <a:noFill/>
              <a:ln w="19050">
                <a:solidFill>
                  <a:srgbClr val="00800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1BDA223-9514-2BAD-914E-0C6F9B030042}"/>
                  </a:ext>
                </a:extLst>
              </p:cNvPr>
              <p:cNvGrpSpPr/>
              <p:nvPr/>
            </p:nvGrpSpPr>
            <p:grpSpPr>
              <a:xfrm>
                <a:off x="18923647" y="25959804"/>
                <a:ext cx="1415208" cy="537264"/>
                <a:chOff x="19065400" y="20979658"/>
                <a:chExt cx="1415208" cy="537264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FA11E3AA-EC2A-475D-1D5D-916792C89A4D}"/>
                    </a:ext>
                  </a:extLst>
                </p:cNvPr>
                <p:cNvCxnSpPr/>
                <p:nvPr/>
              </p:nvCxnSpPr>
              <p:spPr>
                <a:xfrm>
                  <a:off x="19065400" y="21511559"/>
                  <a:ext cx="141520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64031FB1-7C7E-25FD-C911-AF2272543693}"/>
                    </a:ext>
                  </a:extLst>
                </p:cNvPr>
                <p:cNvSpPr/>
                <p:nvPr/>
              </p:nvSpPr>
              <p:spPr>
                <a:xfrm>
                  <a:off x="19402374" y="20979658"/>
                  <a:ext cx="741259" cy="537264"/>
                </a:xfrm>
                <a:custGeom>
                  <a:avLst/>
                  <a:gdLst>
                    <a:gd name="connsiteX0" fmla="*/ 0 w 741259"/>
                    <a:gd name="connsiteY0" fmla="*/ 533366 h 537264"/>
                    <a:gd name="connsiteX1" fmla="*/ 91981 w 741259"/>
                    <a:gd name="connsiteY1" fmla="*/ 533366 h 537264"/>
                    <a:gd name="connsiteX2" fmla="*/ 151498 w 741259"/>
                    <a:gd name="connsiteY2" fmla="*/ 511724 h 537264"/>
                    <a:gd name="connsiteX3" fmla="*/ 200194 w 741259"/>
                    <a:gd name="connsiteY3" fmla="*/ 425153 h 537264"/>
                    <a:gd name="connsiteX4" fmla="*/ 286765 w 741259"/>
                    <a:gd name="connsiteY4" fmla="*/ 100514 h 537264"/>
                    <a:gd name="connsiteX5" fmla="*/ 351692 w 741259"/>
                    <a:gd name="connsiteY5" fmla="*/ 8533 h 537264"/>
                    <a:gd name="connsiteX6" fmla="*/ 432852 w 741259"/>
                    <a:gd name="connsiteY6" fmla="*/ 19355 h 537264"/>
                    <a:gd name="connsiteX7" fmla="*/ 503191 w 741259"/>
                    <a:gd name="connsiteY7" fmla="*/ 143800 h 537264"/>
                    <a:gd name="connsiteX8" fmla="*/ 589761 w 741259"/>
                    <a:gd name="connsiteY8" fmla="*/ 452207 h 537264"/>
                    <a:gd name="connsiteX9" fmla="*/ 654689 w 741259"/>
                    <a:gd name="connsiteY9" fmla="*/ 527956 h 537264"/>
                    <a:gd name="connsiteX10" fmla="*/ 741259 w 741259"/>
                    <a:gd name="connsiteY10" fmla="*/ 533366 h 537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1259" h="537264">
                      <a:moveTo>
                        <a:pt x="0" y="533366"/>
                      </a:moveTo>
                      <a:cubicBezTo>
                        <a:pt x="33365" y="535169"/>
                        <a:pt x="66731" y="536973"/>
                        <a:pt x="91981" y="533366"/>
                      </a:cubicBezTo>
                      <a:cubicBezTo>
                        <a:pt x="117231" y="529759"/>
                        <a:pt x="133463" y="529759"/>
                        <a:pt x="151498" y="511724"/>
                      </a:cubicBezTo>
                      <a:cubicBezTo>
                        <a:pt x="169533" y="493689"/>
                        <a:pt x="177650" y="493688"/>
                        <a:pt x="200194" y="425153"/>
                      </a:cubicBezTo>
                      <a:cubicBezTo>
                        <a:pt x="222739" y="356618"/>
                        <a:pt x="261515" y="169951"/>
                        <a:pt x="286765" y="100514"/>
                      </a:cubicBezTo>
                      <a:cubicBezTo>
                        <a:pt x="312015" y="31077"/>
                        <a:pt x="327344" y="22059"/>
                        <a:pt x="351692" y="8533"/>
                      </a:cubicBezTo>
                      <a:cubicBezTo>
                        <a:pt x="376040" y="-4994"/>
                        <a:pt x="407602" y="-3189"/>
                        <a:pt x="432852" y="19355"/>
                      </a:cubicBezTo>
                      <a:cubicBezTo>
                        <a:pt x="458102" y="41899"/>
                        <a:pt x="477040" y="71658"/>
                        <a:pt x="503191" y="143800"/>
                      </a:cubicBezTo>
                      <a:cubicBezTo>
                        <a:pt x="529342" y="215942"/>
                        <a:pt x="564511" y="388181"/>
                        <a:pt x="589761" y="452207"/>
                      </a:cubicBezTo>
                      <a:cubicBezTo>
                        <a:pt x="615011" y="516233"/>
                        <a:pt x="629439" y="514430"/>
                        <a:pt x="654689" y="527956"/>
                      </a:cubicBezTo>
                      <a:cubicBezTo>
                        <a:pt x="679939" y="541482"/>
                        <a:pt x="710599" y="537424"/>
                        <a:pt x="741259" y="533366"/>
                      </a:cubicBezTo>
                    </a:path>
                  </a:pathLst>
                </a:custGeom>
                <a:noFill/>
                <a:ln w="19050">
                  <a:solidFill>
                    <a:srgbClr val="868686"/>
                  </a:solidFill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06CDEE01-257A-C141-1E41-0D24D195CC53}"/>
                  </a:ext>
                </a:extLst>
              </p:cNvPr>
              <p:cNvSpPr/>
              <p:nvPr/>
            </p:nvSpPr>
            <p:spPr>
              <a:xfrm>
                <a:off x="19376494" y="26100021"/>
                <a:ext cx="710750" cy="375169"/>
              </a:xfrm>
              <a:custGeom>
                <a:avLst/>
                <a:gdLst>
                  <a:gd name="connsiteX0" fmla="*/ 0 w 741259"/>
                  <a:gd name="connsiteY0" fmla="*/ 533366 h 537264"/>
                  <a:gd name="connsiteX1" fmla="*/ 91981 w 741259"/>
                  <a:gd name="connsiteY1" fmla="*/ 533366 h 537264"/>
                  <a:gd name="connsiteX2" fmla="*/ 151498 w 741259"/>
                  <a:gd name="connsiteY2" fmla="*/ 511724 h 537264"/>
                  <a:gd name="connsiteX3" fmla="*/ 200194 w 741259"/>
                  <a:gd name="connsiteY3" fmla="*/ 425153 h 537264"/>
                  <a:gd name="connsiteX4" fmla="*/ 286765 w 741259"/>
                  <a:gd name="connsiteY4" fmla="*/ 100514 h 537264"/>
                  <a:gd name="connsiteX5" fmla="*/ 351692 w 741259"/>
                  <a:gd name="connsiteY5" fmla="*/ 8533 h 537264"/>
                  <a:gd name="connsiteX6" fmla="*/ 432852 w 741259"/>
                  <a:gd name="connsiteY6" fmla="*/ 19355 h 537264"/>
                  <a:gd name="connsiteX7" fmla="*/ 503191 w 741259"/>
                  <a:gd name="connsiteY7" fmla="*/ 143800 h 537264"/>
                  <a:gd name="connsiteX8" fmla="*/ 589761 w 741259"/>
                  <a:gd name="connsiteY8" fmla="*/ 452207 h 537264"/>
                  <a:gd name="connsiteX9" fmla="*/ 654689 w 741259"/>
                  <a:gd name="connsiteY9" fmla="*/ 527956 h 537264"/>
                  <a:gd name="connsiteX10" fmla="*/ 741259 w 741259"/>
                  <a:gd name="connsiteY10" fmla="*/ 533366 h 537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259" h="537264">
                    <a:moveTo>
                      <a:pt x="0" y="533366"/>
                    </a:moveTo>
                    <a:cubicBezTo>
                      <a:pt x="33365" y="535169"/>
                      <a:pt x="66731" y="536973"/>
                      <a:pt x="91981" y="533366"/>
                    </a:cubicBezTo>
                    <a:cubicBezTo>
                      <a:pt x="117231" y="529759"/>
                      <a:pt x="133463" y="529759"/>
                      <a:pt x="151498" y="511724"/>
                    </a:cubicBezTo>
                    <a:cubicBezTo>
                      <a:pt x="169533" y="493689"/>
                      <a:pt x="177650" y="493688"/>
                      <a:pt x="200194" y="425153"/>
                    </a:cubicBezTo>
                    <a:cubicBezTo>
                      <a:pt x="222739" y="356618"/>
                      <a:pt x="261515" y="169951"/>
                      <a:pt x="286765" y="100514"/>
                    </a:cubicBezTo>
                    <a:cubicBezTo>
                      <a:pt x="312015" y="31077"/>
                      <a:pt x="327344" y="22059"/>
                      <a:pt x="351692" y="8533"/>
                    </a:cubicBezTo>
                    <a:cubicBezTo>
                      <a:pt x="376040" y="-4994"/>
                      <a:pt x="407602" y="-3189"/>
                      <a:pt x="432852" y="19355"/>
                    </a:cubicBezTo>
                    <a:cubicBezTo>
                      <a:pt x="458102" y="41899"/>
                      <a:pt x="477040" y="71658"/>
                      <a:pt x="503191" y="143800"/>
                    </a:cubicBezTo>
                    <a:cubicBezTo>
                      <a:pt x="529342" y="215942"/>
                      <a:pt x="564511" y="388181"/>
                      <a:pt x="589761" y="452207"/>
                    </a:cubicBezTo>
                    <a:cubicBezTo>
                      <a:pt x="615011" y="516233"/>
                      <a:pt x="629439" y="514430"/>
                      <a:pt x="654689" y="527956"/>
                    </a:cubicBezTo>
                    <a:cubicBezTo>
                      <a:pt x="679939" y="541482"/>
                      <a:pt x="710599" y="537424"/>
                      <a:pt x="741259" y="533366"/>
                    </a:cubicBezTo>
                  </a:path>
                </a:pathLst>
              </a:custGeom>
              <a:noFill/>
              <a:ln w="19050">
                <a:solidFill>
                  <a:srgbClr val="00800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Picture 30">
              <a:extLst>
                <a:ext uri="{FF2B5EF4-FFF2-40B4-BE49-F238E27FC236}">
                  <a16:creationId xmlns:a16="http://schemas.microsoft.com/office/drawing/2014/main" id="{D85ABBD4-C601-48A3-4B0A-D5A0D24BD1A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3152" y="14498094"/>
              <a:ext cx="13542264" cy="575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1549128-CD43-1871-A889-255EEE840FB0}"/>
              </a:ext>
            </a:extLst>
          </p:cNvPr>
          <p:cNvGrpSpPr/>
          <p:nvPr/>
        </p:nvGrpSpPr>
        <p:grpSpPr>
          <a:xfrm>
            <a:off x="6122572" y="1968483"/>
            <a:ext cx="5972972" cy="2820113"/>
            <a:chOff x="2487028" y="797145"/>
            <a:chExt cx="16641066" cy="7857008"/>
          </a:xfrm>
        </p:grpSpPr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A9F66DDE-89CE-4F9E-87CE-85AB94BAC6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42" r="978" b="11614"/>
            <a:stretch/>
          </p:blipFill>
          <p:spPr bwMode="auto">
            <a:xfrm>
              <a:off x="2500362" y="797145"/>
              <a:ext cx="16627732" cy="78528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7AB603D-E868-79E7-A5EF-36D1E92C762C}"/>
                </a:ext>
              </a:extLst>
            </p:cNvPr>
            <p:cNvSpPr/>
            <p:nvPr/>
          </p:nvSpPr>
          <p:spPr>
            <a:xfrm>
              <a:off x="2487028" y="4787002"/>
              <a:ext cx="6857998" cy="38671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18">
              <a:extLst>
                <a:ext uri="{FF2B5EF4-FFF2-40B4-BE49-F238E27FC236}">
                  <a16:creationId xmlns:a16="http://schemas.microsoft.com/office/drawing/2014/main" id="{3C436F59-A02C-7BF1-9887-19DC3CA46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498" y="4831215"/>
              <a:ext cx="3398718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9">
              <a:extLst>
                <a:ext uri="{FF2B5EF4-FFF2-40B4-BE49-F238E27FC236}">
                  <a16:creationId xmlns:a16="http://schemas.microsoft.com/office/drawing/2014/main" id="{9D6C90BC-457D-B94C-F121-685114C65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780" y="4822897"/>
              <a:ext cx="3398718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BF208B1B-BB8F-4E35-BDE4-E7EFD3FA94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51" r="65860" b="22882"/>
            <a:stretch/>
          </p:blipFill>
          <p:spPr bwMode="auto">
            <a:xfrm>
              <a:off x="3544060" y="7564918"/>
              <a:ext cx="4732517" cy="10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0BF1C9F1-4F81-7337-427A-C41B867D7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53" y="1968483"/>
            <a:ext cx="5968186" cy="3295033"/>
          </a:xfrm>
          <a:prstGeom prst="rect">
            <a:avLst/>
          </a:prstGeom>
        </p:spPr>
      </p:pic>
      <p:pic>
        <p:nvPicPr>
          <p:cNvPr id="47" name="image1.png" descr="A map of the world with red dots&#10;&#10;Description automatically generated">
            <a:extLst>
              <a:ext uri="{FF2B5EF4-FFF2-40B4-BE49-F238E27FC236}">
                <a16:creationId xmlns:a16="http://schemas.microsoft.com/office/drawing/2014/main" id="{89A80D0B-69D5-09C0-F004-5B8CA7DA457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57243" y="5306738"/>
            <a:ext cx="2881605" cy="1437390"/>
          </a:xfrm>
          <a:prstGeom prst="rect">
            <a:avLst/>
          </a:prstGeom>
          <a:ln/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57A0FC7-9EF8-20E0-ED2C-92D640CEA578}"/>
              </a:ext>
            </a:extLst>
          </p:cNvPr>
          <p:cNvSpPr txBox="1"/>
          <p:nvPr/>
        </p:nvSpPr>
        <p:spPr>
          <a:xfrm>
            <a:off x="110260" y="1597183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Vegetation composition change and greening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26D52E7-044B-2719-2EE4-355F2609052A}"/>
              </a:ext>
            </a:extLst>
          </p:cNvPr>
          <p:cNvSpPr txBox="1"/>
          <p:nvPr/>
        </p:nvSpPr>
        <p:spPr>
          <a:xfrm>
            <a:off x="6122572" y="1597036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Phenology change and climate sensitivity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554C70A-3F1D-7AEE-0C73-A4C1859F299C}"/>
              </a:ext>
            </a:extLst>
          </p:cNvPr>
          <p:cNvGrpSpPr>
            <a:grpSpLocks noChangeAspect="1"/>
          </p:cNvGrpSpPr>
          <p:nvPr/>
        </p:nvGrpSpPr>
        <p:grpSpPr>
          <a:xfrm>
            <a:off x="10050169" y="206622"/>
            <a:ext cx="1943343" cy="685800"/>
            <a:chOff x="6991338" y="-171148"/>
            <a:chExt cx="5001326" cy="1765109"/>
          </a:xfrm>
        </p:grpSpPr>
        <p:pic>
          <p:nvPicPr>
            <p:cNvPr id="50" name="Google Shape;100;p16">
              <a:extLst>
                <a:ext uri="{FF2B5EF4-FFF2-40B4-BE49-F238E27FC236}">
                  <a16:creationId xmlns:a16="http://schemas.microsoft.com/office/drawing/2014/main" id="{451084DD-DDDF-8D3D-22D8-1AD72CCBC458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991338" y="-171148"/>
              <a:ext cx="1765109" cy="17651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101;p16">
              <a:extLst>
                <a:ext uri="{FF2B5EF4-FFF2-40B4-BE49-F238E27FC236}">
                  <a16:creationId xmlns:a16="http://schemas.microsoft.com/office/drawing/2014/main" id="{1EE29444-AFAB-F9CA-8BB4-BDBCB59E2D7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756447" y="28770"/>
              <a:ext cx="3236217" cy="13652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75526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4481</TotalTime>
  <Words>188</Words>
  <Application>Microsoft Macintosh PowerPoint</Application>
  <PresentationFormat>Widescreen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Wingdings</vt:lpstr>
      <vt:lpstr>Office Theme</vt:lpstr>
      <vt:lpstr>Brief Background/Intro</vt:lpstr>
      <vt:lpstr>ABoVE Internship – Summer 2022</vt:lpstr>
      <vt:lpstr>BU: Involvement w/ Jon’s phase 3 project – Starting Fall 2022</vt:lpstr>
      <vt:lpstr>BU: Dissertation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Zhu, Xiaoran</dc:creator>
  <cp:lastModifiedBy>Zhu, Xiaoran</cp:lastModifiedBy>
  <cp:revision>30</cp:revision>
  <dcterms:created xsi:type="dcterms:W3CDTF">2025-05-09T14:15:47Z</dcterms:created>
  <dcterms:modified xsi:type="dcterms:W3CDTF">2025-05-12T16:57:32Z</dcterms:modified>
</cp:coreProperties>
</file>