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2"/>
    <p:restoredTop sz="96658"/>
  </p:normalViewPr>
  <p:slideViewPr>
    <p:cSldViewPr snapToGrid="0" snapToObjects="1">
      <p:cViewPr varScale="1">
        <p:scale>
          <a:sx n="78" d="100"/>
          <a:sy n="78" d="100"/>
        </p:scale>
        <p:origin x="184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5024-9187-4341-B890-9773F13E6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F8228-1DB5-7B49-89BE-D053A018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42EE8-E81D-4348-8992-07F19D9A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2E59-A845-3E4C-91C4-F8F3506D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A0D11-C000-E845-A098-126C5F99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C378-91D6-D44F-AEBF-E149AC2A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F4287-26EC-B74D-8D99-B95BFE92E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72C8D-8C6E-E44E-AE7D-15A7FAF9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FA8B8-BFA7-6E4F-BA99-82DE1199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9EEE4-B9F1-EC4B-AF30-F914FE6D1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5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2BCC4F-4B33-9144-9E5B-0CD7264A6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D416B-D885-B44D-A5C3-52C2A8160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E5F65-9196-8E4C-B352-9B42064B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923EE-E2D4-C641-B0A4-87584B11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E7649-DA2D-294D-B737-8AE7A22A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1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F397-557F-894C-A9EC-30D67256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E8CF-E062-A649-94F2-D33A822DD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C3773-92B3-D641-AB4D-B8258BEC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DB5E-F59F-F94F-8795-A1A134F5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2364-F714-5443-BACD-3181F9515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5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48450-F16B-D946-BB34-3C653426F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E35FE-CEC6-D04A-9898-6753683ED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EE76B-72D4-5C47-AF0C-1E2EFA7D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30B1-314F-8A40-B670-797875E4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20D57-124D-9D4D-86E4-45E2CBA6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8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493C9-48CC-9849-B8F1-CDFFEF197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E78B3-6F8F-7548-AEC3-E10792D7C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F398B-C377-F44E-9C94-16C846533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BDC31-1782-434C-A320-B6B24698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63887-2F84-1F42-AA6A-2E5EB958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A6703-F3E8-0742-8AA4-A69D832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D9C9-6954-EA46-A360-A28F2097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E59A6-E96E-DC4F-B3B7-5D037AC5E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ADDFF-1E75-F347-A2C0-6B2C4497C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C41D8-2724-A84D-9468-EDE5E473C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8EDE6-FBE3-9844-BB9D-C7B3AEA51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C14B8-4FBD-654C-955E-A8109B90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7CE9D-A3A7-D74C-B413-75867700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5B0DD-0C0C-5C40-9A14-AF4443B1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C2E5A-FB58-8E4D-BCBD-946933C0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81ABC4-79BF-DA42-906C-92DA027A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E9633-3ABB-CB45-A1D2-3F6B458B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4D3AD-A454-8743-AAFB-3DB093A2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5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80EA1-8756-0A4D-8FF6-A4F623DF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5ACD4-F4C8-B247-8A3E-8688557E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C59B2-F434-D440-B5A0-7EE7B526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183D-62D8-D04C-BBD3-3E65AD96E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40CF-6702-A64F-AE08-7416D06E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F3180-2A54-F049-BAED-B463F699E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063CE-EBF7-0C45-BF8C-D1480B11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53C49-BBEF-AB45-B078-7707F6B2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77F97-183F-5A4A-ACE9-06D2A509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7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D4B2-AB59-2C46-A687-CC20DC4B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5C9BB-850C-864E-9034-9B5E904DD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30AA4-BFF0-FC4E-AD15-ED5B52B88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B1A94-A747-FD41-A2F2-49BF7D3F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9F1F-2171-AD4F-BBBF-BBEDC1BE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A4507-A445-004B-980B-7F5A6A86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AAE1E-4246-7C47-92C9-06F7952A6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DD50E-AA66-A94E-9EB8-E5561B540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A3A2-C1A8-CC4D-BF0F-18D6C44AA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73AFC-1AE5-FC42-80CF-4769DB747B1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68833-F604-B647-8C62-F68657FEB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6B37-7F2A-484C-9E66-1A1DA5D92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BF4D-89E4-1043-8E64-3BB3F591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9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0827E4-25F9-1D4A-9453-45F8EB40B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16" y="1217459"/>
            <a:ext cx="9804400" cy="52705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27FA30-D81A-6046-A50D-21B0E1DD0DE5}"/>
              </a:ext>
            </a:extLst>
          </p:cNvPr>
          <p:cNvSpPr/>
          <p:nvPr/>
        </p:nvSpPr>
        <p:spPr>
          <a:xfrm>
            <a:off x="1398813" y="277211"/>
            <a:ext cx="102924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0" dirty="0">
                <a:solidFill>
                  <a:srgbClr val="252B36"/>
                </a:solidFill>
                <a:effectLst/>
                <a:latin typeface="MentiDisplay"/>
              </a:rPr>
              <a:t>Question: </a:t>
            </a:r>
            <a:r>
              <a:rPr lang="en-US" sz="3000" i="0" dirty="0">
                <a:solidFill>
                  <a:srgbClr val="252B36"/>
                </a:solidFill>
                <a:effectLst/>
                <a:latin typeface="MentiDisplay"/>
              </a:rPr>
              <a:t>What are key remaining knowledge gaps?               (what did we miss, not do well, or were unable to address?)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509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MentiDisplay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2024-05-24T14:34:36Z</dcterms:created>
  <dcterms:modified xsi:type="dcterms:W3CDTF">2024-05-24T14:42:08Z</dcterms:modified>
</cp:coreProperties>
</file>