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9" r:id="rId4"/>
    <p:sldId id="260" r:id="rId5"/>
    <p:sldId id="262" r:id="rId6"/>
    <p:sldId id="263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8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19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EF3C9D-2376-BD06-9A98-618FD654C29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0" y="274085"/>
            <a:ext cx="10515600" cy="63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C9D06E-CEFE-73B3-545E-CF2ADDB42291}"/>
              </a:ext>
            </a:extLst>
          </p:cNvPr>
          <p:cNvSpPr txBox="1"/>
          <p:nvPr/>
        </p:nvSpPr>
        <p:spPr>
          <a:xfrm>
            <a:off x="1111404" y="1795345"/>
            <a:ext cx="9969191" cy="277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are the top-level highlights of our science?</a:t>
            </a:r>
          </a:p>
          <a:p>
            <a:pPr marL="1270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3200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700">
              <a:lnSpc>
                <a:spcPct val="115000"/>
              </a:lnSpc>
              <a:spcAft>
                <a:spcPts val="1200"/>
              </a:spcAft>
            </a:pP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are the most impactful advances?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3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5DA3-D8AE-FD9B-5AE0-8C15FE9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36" y="1334971"/>
            <a:ext cx="10993243" cy="4932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Science Results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Carbon</a:t>
            </a:r>
          </a:p>
          <a:p>
            <a:pPr marL="1270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Grand picture of the arctic carbon budget and how it fits into the global carbon budget 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high resolution of the carbon budget mapping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still don’t know if the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ABoVE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region is a carbon source or sink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Spatial variability of biomass and uncertainty how poorly constrained</a:t>
            </a: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Diversity and importance of methane emission sources observed from aircraft </a:t>
            </a: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Remaining uncertainty of carbon models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F8056D-6731-8F05-C3AD-D7D999E2DF9C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8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5DA3-D8AE-FD9B-5AE0-8C15FE9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631" y="1134250"/>
            <a:ext cx="11353872" cy="52442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Science Results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Disturbance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Quantifying the carbon sources from burns, 2014 fires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Peat fires and how they are changing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role of repeat fires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Looking at disturbance </a:t>
            </a: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recovery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Water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Airborne SAR retrieval advancements including Hi res L-band data availability, active layer thickness, soil moisture, subsidence, soil carbon, biomass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more about water location in landscape. Aircraft data for mapping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Maps of soils, moisture spatial variability over the domain. Algorithm development from combination of surface measurements and aircraft data.</a:t>
            </a:r>
            <a:r>
              <a:rPr lang="en-US" sz="2000" dirty="0">
                <a:effectLst/>
              </a:rPr>
              <a:t> 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Terrestrial water budget, how well do we know it?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more about water location in landscape. Aircraft data for mapping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F8056D-6731-8F05-C3AD-D7D999E2DF9C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3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5DA3-D8AE-FD9B-5AE0-8C15FE9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378" y="1100796"/>
            <a:ext cx="10993243" cy="4932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Science Results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Vegetation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Fine scale greening and browning taking the remote sensing signal and relating it to actual changes on the ground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Importance of plant functional types and biodiversity in understanding land cover change</a:t>
            </a:r>
            <a:r>
              <a:rPr lang="en-US" sz="2000" dirty="0">
                <a:effectLst/>
              </a:rPr>
              <a:t> 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Multiyear time series (remote sensing and ground), but not yet long enough to answer some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ABoVE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science questions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Little things matter in change, saplings, beavers, moss etc. Connecting them to the big picture.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Better understand vegetation response to disturbance, below ground and above ground, from data for land surface models, need to be more specific in representation of vegetation in models.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Permafrost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know what the state of the art permafrost modeling in modeling thawing of permafrost, capability of modeling it in land surface models/earth system models. Know what models include and don’t include.</a:t>
            </a:r>
            <a:r>
              <a:rPr lang="en-US" sz="2000" dirty="0">
                <a:effectLst/>
              </a:rPr>
              <a:t> 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Learning of the importance of features such as mega slumps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effectLst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F8056D-6731-8F05-C3AD-D7D999E2DF9C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4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5DA3-D8AE-FD9B-5AE0-8C15FE9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36" y="1334971"/>
            <a:ext cx="10993243" cy="4932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Science Results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Remote Sensing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Processing workflows of AVIRIS data and development of trait algorithms. This processing allows the use of these data for consistent analyses across time and space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Processing workflows of SAR data for active layer thickness, soil moisture, carbon, thaw slumps, flooding. Prepares for NISAR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many field measurements (active layer, carbon combustion, fire severity, traits) combined with satellite/aircraft observations for large scale mapping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F8056D-6731-8F05-C3AD-D7D999E2DF9C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1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5DA3-D8AE-FD9B-5AE0-8C15FE9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36" y="1334971"/>
            <a:ext cx="10993243" cy="4932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Project Results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Huge baseline dataset that will be useful for decades. Covers a wide variety of data types (remote sensing and ground data)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of remote sensing to create extensive maps of a wide variety of features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range of scales covered by the measurements</a:t>
            </a:r>
          </a:p>
          <a:p>
            <a:pPr marL="1270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Lots of ways of looking at this region, multiple people working on similar topics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Improved capability to use NASA technology, More people being able to use remote sensing data.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data products, ground surveys &amp; satellite products, that can now be used in models.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climate extremes and disturbances were observed.</a:t>
            </a: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Defining uncertainties and need for better understanding of them</a:t>
            </a: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Computers are faster! Data storage is greater!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F8056D-6731-8F05-C3AD-D7D999E2DF9C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3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5DA3-D8AE-FD9B-5AE0-8C15FE9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36" y="1334971"/>
            <a:ext cx="10993243" cy="4932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Project Results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70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Connections between different groups with different focuses, Connections across different disciplines, communities 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Diversity of the science and cross pollination across fields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many syntheses grew out of diverse studies, Cross disciplinary combinations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Bottom up organization of the experiment.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Advancement of students to investigators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Development of a welcoming science community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development of new and diverse science questions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Targeting big questions with a lot of investigators e.g. modeling permafrost dynamics, permafrost carbon.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F8056D-6731-8F05-C3AD-D7D999E2DF9C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0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5DA3-D8AE-FD9B-5AE0-8C15FE9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36" y="1334971"/>
            <a:ext cx="10993243" cy="4932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Project Results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Code of conduct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 sharing and access of data.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creation of working groups to advance synthesis science. 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Cross team collaboration and sharing of ideas, methods, analysis approaches, and data.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Synthesis informs next NASA missions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Value of transboundary work. High impact beyond science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Engagement with end users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of land guardians for quantitative and qualitative data for validation. People who collect data own the data and provide it to scientists.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F8056D-6731-8F05-C3AD-D7D999E2DF9C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Robin: Science Lessons Learned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0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761</Words>
  <Application>Microsoft Macintosh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Fred Huemmrich</cp:lastModifiedBy>
  <cp:revision>22</cp:revision>
  <dcterms:created xsi:type="dcterms:W3CDTF">2020-09-01T15:19:03Z</dcterms:created>
  <dcterms:modified xsi:type="dcterms:W3CDTF">2024-05-24T14:20:54Z</dcterms:modified>
</cp:coreProperties>
</file>