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0" r:id="rId3"/>
    <p:sldId id="264" r:id="rId4"/>
    <p:sldId id="262" r:id="rId5"/>
    <p:sldId id="259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249C1-1122-46F7-A314-F80060745282}" v="410" dt="2024-05-24T13:32:36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088" autoAdjust="0"/>
  </p:normalViewPr>
  <p:slideViewPr>
    <p:cSldViewPr snapToGrid="0" snapToObjects="1">
      <p:cViewPr>
        <p:scale>
          <a:sx n="66" d="100"/>
          <a:sy n="66" d="100"/>
        </p:scale>
        <p:origin x="227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y, Elizabeth (GSFC-618.0)[GLOBAL SCIENCE &amp; TECHNOLOGY INC]" userId="ecd94774-0799-44f5-8d2d-1627cab2172c" providerId="ADAL" clId="{963249C1-1122-46F7-A314-F80060745282}"/>
    <pc:docChg chg="undo redo custSel addSld delSld modSld sldOrd">
      <pc:chgData name="Hoy, Elizabeth (GSFC-618.0)[GLOBAL SCIENCE &amp; TECHNOLOGY INC]" userId="ecd94774-0799-44f5-8d2d-1627cab2172c" providerId="ADAL" clId="{963249C1-1122-46F7-A314-F80060745282}" dt="2024-05-24T13:37:04.126" v="2929" actId="403"/>
      <pc:docMkLst>
        <pc:docMk/>
      </pc:docMkLst>
      <pc:sldChg chg="addSp delSp modSp del mod">
        <pc:chgData name="Hoy, Elizabeth (GSFC-618.0)[GLOBAL SCIENCE &amp; TECHNOLOGY INC]" userId="ecd94774-0799-44f5-8d2d-1627cab2172c" providerId="ADAL" clId="{963249C1-1122-46F7-A314-F80060745282}" dt="2024-05-24T12:05:13.327" v="985" actId="47"/>
        <pc:sldMkLst>
          <pc:docMk/>
          <pc:sldMk cId="776134084" sldId="257"/>
        </pc:sldMkLst>
        <pc:spChg chg="add">
          <ac:chgData name="Hoy, Elizabeth (GSFC-618.0)[GLOBAL SCIENCE &amp; TECHNOLOGY INC]" userId="ecd94774-0799-44f5-8d2d-1627cab2172c" providerId="ADAL" clId="{963249C1-1122-46F7-A314-F80060745282}" dt="2024-05-24T12:03:10.884" v="976" actId="22"/>
          <ac:spMkLst>
            <pc:docMk/>
            <pc:sldMk cId="776134084" sldId="257"/>
            <ac:spMk id="3" creationId="{4E490C4B-A210-A0D3-CBD3-1C29893BD76D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3T15:12:56.232" v="85"/>
          <ac:spMkLst>
            <pc:docMk/>
            <pc:sldMk cId="776134084" sldId="257"/>
            <ac:spMk id="4" creationId="{1D202D94-AFDD-A7D3-1EB9-4B48471F3E59}"/>
          </ac:spMkLst>
        </pc:spChg>
        <pc:spChg chg="add del">
          <ac:chgData name="Hoy, Elizabeth (GSFC-618.0)[GLOBAL SCIENCE &amp; TECHNOLOGY INC]" userId="ecd94774-0799-44f5-8d2d-1627cab2172c" providerId="ADAL" clId="{963249C1-1122-46F7-A314-F80060745282}" dt="2024-05-24T12:03:19.304" v="978" actId="478"/>
          <ac:spMkLst>
            <pc:docMk/>
            <pc:sldMk cId="776134084" sldId="257"/>
            <ac:spMk id="5" creationId="{5433BDFD-C926-736B-C136-F6C6D2B70472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spMkLst>
            <pc:docMk/>
            <pc:sldMk cId="776134084" sldId="257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2:04:27.306" v="980" actId="14100"/>
          <ac:spMkLst>
            <pc:docMk/>
            <pc:sldMk cId="776134084" sldId="257"/>
            <ac:spMk id="7" creationId="{6B6EDF36-973E-F2A1-6637-330CDB3F3218}"/>
          </ac:spMkLst>
        </pc:spChg>
        <pc:spChg chg="add del mod">
          <ac:chgData name="Hoy, Elizabeth (GSFC-618.0)[GLOBAL SCIENCE &amp; TECHNOLOGY INC]" userId="ecd94774-0799-44f5-8d2d-1627cab2172c" providerId="ADAL" clId="{963249C1-1122-46F7-A314-F80060745282}" dt="2024-05-24T12:04:55.783" v="981" actId="478"/>
          <ac:spMkLst>
            <pc:docMk/>
            <pc:sldMk cId="776134084" sldId="257"/>
            <ac:spMk id="8" creationId="{361B3E76-58E2-A116-DCAA-AE05F3D042DF}"/>
          </ac:spMkLst>
        </pc:spChg>
        <pc:spChg chg="del">
          <ac:chgData name="Hoy, Elizabeth (GSFC-618.0)[GLOBAL SCIENCE &amp; TECHNOLOGY INC]" userId="ecd94774-0799-44f5-8d2d-1627cab2172c" providerId="ADAL" clId="{963249C1-1122-46F7-A314-F80060745282}" dt="2024-05-23T15:12:56.231" v="83" actId="478"/>
          <ac:spMkLst>
            <pc:docMk/>
            <pc:sldMk cId="776134084" sldId="257"/>
            <ac:spMk id="10" creationId="{617D1B43-34DC-71AA-94B4-BA8FA4580146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3T15:11:17.619" v="73" actId="478"/>
          <ac:spMkLst>
            <pc:docMk/>
            <pc:sldMk cId="776134084" sldId="257"/>
            <ac:spMk id="11" creationId="{DACF44ED-E8B2-F2C0-7BA7-46D0BEFA46C7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spMkLst>
            <pc:docMk/>
            <pc:sldMk cId="776134084" sldId="257"/>
            <ac:spMk id="12" creationId="{90E14432-23D2-8C6B-0986-3ABBC5BB5B86}"/>
          </ac:spMkLst>
        </pc:spChg>
        <pc:spChg chg="add del mod">
          <ac:chgData name="Hoy, Elizabeth (GSFC-618.0)[GLOBAL SCIENCE &amp; TECHNOLOGY INC]" userId="ecd94774-0799-44f5-8d2d-1627cab2172c" providerId="ADAL" clId="{963249C1-1122-46F7-A314-F80060745282}" dt="2024-05-23T15:49:34.798" v="964" actId="478"/>
          <ac:spMkLst>
            <pc:docMk/>
            <pc:sldMk cId="776134084" sldId="257"/>
            <ac:spMk id="14" creationId="{B65574A3-84BC-522D-A8B8-24544EE964AC}"/>
          </ac:spMkLst>
        </pc:sp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2" creationId="{B03E00D2-475D-2A9C-D0B8-7B8D6AE79C1B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3" creationId="{75D345F5-4324-16E7-D359-6678EB53CEE0}"/>
          </ac:picMkLst>
        </pc:picChg>
        <pc:picChg chg="del mod">
          <ac:chgData name="Hoy, Elizabeth (GSFC-618.0)[GLOBAL SCIENCE &amp; TECHNOLOGY INC]" userId="ecd94774-0799-44f5-8d2d-1627cab2172c" providerId="ADAL" clId="{963249C1-1122-46F7-A314-F80060745282}" dt="2024-05-23T15:45:27.422" v="944" actId="478"/>
          <ac:picMkLst>
            <pc:docMk/>
            <pc:sldMk cId="776134084" sldId="257"/>
            <ac:picMk id="5" creationId="{02EC21CB-74EE-BC71-2C33-628E4992457D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8" creationId="{30D38E83-EA84-B303-5C86-ADBFC4BD6C83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9" creationId="{068DBFC0-74EA-F850-1F36-AD027E6609F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9" creationId="{94EE6DC6-402C-4C32-10A0-8B036FC6FED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" creationId="{6781E564-619C-134E-C6A9-51D9D7BCDD43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1" creationId="{E380AF97-CCB3-253D-4A47-9387644B6494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3T15:23:10.179" v="243"/>
          <ac:picMkLst>
            <pc:docMk/>
            <pc:sldMk cId="776134084" sldId="257"/>
            <ac:picMk id="13" creationId="{4E8CC633-3939-156A-9D2D-77D8C3CDD38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3" creationId="{7466B85F-CAFD-AC34-5519-DFE126DCD14F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4" creationId="{35B26FBF-1920-AE79-4E78-1BD597D2C707}"/>
          </ac:picMkLst>
        </pc:picChg>
        <pc:picChg chg="add del mod">
          <ac:chgData name="Hoy, Elizabeth (GSFC-618.0)[GLOBAL SCIENCE &amp; TECHNOLOGY INC]" userId="ecd94774-0799-44f5-8d2d-1627cab2172c" providerId="ADAL" clId="{963249C1-1122-46F7-A314-F80060745282}" dt="2024-05-23T15:49:46.366" v="967" actId="21"/>
          <ac:picMkLst>
            <pc:docMk/>
            <pc:sldMk cId="776134084" sldId="257"/>
            <ac:picMk id="15" creationId="{1A70134D-EF66-15E0-272E-D1A1A20FA8C5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5" creationId="{CE4203F7-365C-F8FB-191C-20E99B39A58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6" creationId="{4B57E4E8-07B4-BC4E-4749-55C617F8BE26}"/>
          </ac:picMkLst>
        </pc:picChg>
        <pc:picChg chg="add del mod">
          <ac:chgData name="Hoy, Elizabeth (GSFC-618.0)[GLOBAL SCIENCE &amp; TECHNOLOGY INC]" userId="ecd94774-0799-44f5-8d2d-1627cab2172c" providerId="ADAL" clId="{963249C1-1122-46F7-A314-F80060745282}" dt="2024-05-23T15:49:54.081" v="969" actId="478"/>
          <ac:picMkLst>
            <pc:docMk/>
            <pc:sldMk cId="776134084" sldId="257"/>
            <ac:picMk id="16" creationId="{84E5DF87-4651-F8AF-7A5B-543DF4C39507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7" creationId="{7BA0D77D-5807-BFB2-EE58-82F50A1A4B80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17" creationId="{EEE2DC76-E99A-08F2-F03C-6A5989E2809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8" creationId="{2C92A24E-01E2-2B2E-86C3-A009F990FCD6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19" creationId="{89148B3B-3BC6-F525-358A-FACEF155E524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9" creationId="{F181EC00-E87A-2DDF-E16A-837ACB0D6AA1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20" creationId="{62C63756-D673-70DF-BFBC-D3495F231FFD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21" creationId="{A7DF9117-F8D2-F5EF-80AE-9468AD6D6E63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26" creationId="{909F4475-6FB5-BEE0-E525-17647C37994C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2.914" v="71" actId="478"/>
          <ac:picMkLst>
            <pc:docMk/>
            <pc:sldMk cId="776134084" sldId="257"/>
            <ac:picMk id="1026" creationId="{FC47D845-7F87-478F-E8AA-F68AA8FB2BE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27" creationId="{95A1D8EA-CAD9-5728-EBFE-5B067DD1692B}"/>
          </ac:picMkLst>
        </pc:picChg>
        <pc:picChg chg="add del mod">
          <ac:chgData name="Hoy, Elizabeth (GSFC-618.0)[GLOBAL SCIENCE &amp; TECHNOLOGY INC]" userId="ecd94774-0799-44f5-8d2d-1627cab2172c" providerId="ADAL" clId="{963249C1-1122-46F7-A314-F80060745282}" dt="2024-05-23T15:49:51.935" v="968" actId="478"/>
          <ac:picMkLst>
            <pc:docMk/>
            <pc:sldMk cId="776134084" sldId="257"/>
            <ac:picMk id="1027" creationId="{FA10B448-129C-95DD-CB97-F73E69788C50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3T15:11:10.499" v="70" actId="478"/>
          <ac:picMkLst>
            <pc:docMk/>
            <pc:sldMk cId="776134084" sldId="257"/>
            <ac:picMk id="1028" creationId="{4C27BAC9-C017-F195-7118-0F0D29FFEAF1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28" creationId="{F56498FA-3A29-8E0C-95CE-0912ADE61122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29" creationId="{D566A8CE-E119-1E6E-9ACC-7F35BA22D5BC}"/>
          </ac:picMkLst>
        </pc:picChg>
        <pc:picChg chg="add del mod">
          <ac:chgData name="Hoy, Elizabeth (GSFC-618.0)[GLOBAL SCIENCE &amp; TECHNOLOGY INC]" userId="ecd94774-0799-44f5-8d2d-1627cab2172c" providerId="ADAL" clId="{963249C1-1122-46F7-A314-F80060745282}" dt="2024-05-23T15:49:56.034" v="970" actId="478"/>
          <ac:picMkLst>
            <pc:docMk/>
            <pc:sldMk cId="776134084" sldId="257"/>
            <ac:picMk id="1029" creationId="{F5BD07A8-1CC9-D56D-0FBA-E95B4A798A53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0" creationId="{32D9279A-792D-E555-9EC6-5D07A3F3E990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1" creationId="{B40744E4-BEDB-216F-A038-8C4EC27E6C0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2" creationId="{9F59BA53-3B1C-579B-A43D-F530F34562E5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3" creationId="{9814F4A7-8806-EE6B-8CB6-E5FA1E276709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4" creationId="{4F3091AB-88DF-E5EF-7967-DA0CBBB59CB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5" creationId="{7D6F5448-436D-B105-6064-313129962AC7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6" creationId="{DCD07C07-A8A1-73EA-8C20-21690646955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7" creationId="{C6603CC0-FF0E-A0D8-036D-C5D20ED85221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8" creationId="{77660F29-60C2-1DE3-CE6C-4CF609138647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4:27.306" v="980" actId="14100"/>
          <ac:picMkLst>
            <pc:docMk/>
            <pc:sldMk cId="776134084" sldId="257"/>
            <ac:picMk id="1039" creationId="{EEAF5727-9839-1CB2-8F7D-AC4BB15DD21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3T15:45:00.128" v="941" actId="14100"/>
          <ac:picMkLst>
            <pc:docMk/>
            <pc:sldMk cId="776134084" sldId="257"/>
            <ac:picMk id="1040" creationId="{10B65CF6-9BF7-A899-A5A9-D3557245CFC0}"/>
          </ac:picMkLst>
        </pc:picChg>
      </pc:sldChg>
      <pc:sldChg chg="modSp add del mod">
        <pc:chgData name="Hoy, Elizabeth (GSFC-618.0)[GLOBAL SCIENCE &amp; TECHNOLOGY INC]" userId="ecd94774-0799-44f5-8d2d-1627cab2172c" providerId="ADAL" clId="{963249C1-1122-46F7-A314-F80060745282}" dt="2024-05-24T12:25:37.726" v="1310" actId="47"/>
        <pc:sldMkLst>
          <pc:docMk/>
          <pc:sldMk cId="4274298790" sldId="258"/>
        </pc:sldMkLst>
        <pc:spChg chg="mod">
          <ac:chgData name="Hoy, Elizabeth (GSFC-618.0)[GLOBAL SCIENCE &amp; TECHNOLOGY INC]" userId="ecd94774-0799-44f5-8d2d-1627cab2172c" providerId="ADAL" clId="{963249C1-1122-46F7-A314-F80060745282}" dt="2024-05-23T15:23:37.434" v="270" actId="6549"/>
          <ac:spMkLst>
            <pc:docMk/>
            <pc:sldMk cId="4274298790" sldId="258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3T15:24:01.495" v="338" actId="20577"/>
          <ac:spMkLst>
            <pc:docMk/>
            <pc:sldMk cId="4274298790" sldId="258"/>
            <ac:spMk id="12" creationId="{90E14432-23D2-8C6B-0986-3ABBC5BB5B86}"/>
          </ac:spMkLst>
        </pc:spChg>
      </pc:sldChg>
      <pc:sldChg chg="addSp delSp modSp add mod">
        <pc:chgData name="Hoy, Elizabeth (GSFC-618.0)[GLOBAL SCIENCE &amp; TECHNOLOGY INC]" userId="ecd94774-0799-44f5-8d2d-1627cab2172c" providerId="ADAL" clId="{963249C1-1122-46F7-A314-F80060745282}" dt="2024-05-24T13:36:17.217" v="2922" actId="113"/>
        <pc:sldMkLst>
          <pc:docMk/>
          <pc:sldMk cId="3006917764" sldId="259"/>
        </pc:sldMkLst>
        <pc:spChg chg="add del">
          <ac:chgData name="Hoy, Elizabeth (GSFC-618.0)[GLOBAL SCIENCE &amp; TECHNOLOGY INC]" userId="ecd94774-0799-44f5-8d2d-1627cab2172c" providerId="ADAL" clId="{963249C1-1122-46F7-A314-F80060745282}" dt="2024-05-24T13:14:30.412" v="2596" actId="478"/>
          <ac:spMkLst>
            <pc:docMk/>
            <pc:sldMk cId="3006917764" sldId="259"/>
            <ac:spMk id="3" creationId="{E0E04823-033B-B12C-17A2-7B654D793BF5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32:54.013" v="2869" actId="113"/>
          <ac:spMkLst>
            <pc:docMk/>
            <pc:sldMk cId="3006917764" sldId="259"/>
            <ac:spMk id="4" creationId="{3139F490-3E5F-893C-47FD-6CACD2A21294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4T13:06:01.159" v="2122" actId="478"/>
          <ac:spMkLst>
            <pc:docMk/>
            <pc:sldMk cId="3006917764" sldId="259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6:17.217" v="2922" actId="113"/>
          <ac:spMkLst>
            <pc:docMk/>
            <pc:sldMk cId="3006917764" sldId="259"/>
            <ac:spMk id="7" creationId="{6B6EDF36-973E-F2A1-6637-330CDB3F3218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32:54.013" v="2869" actId="113"/>
          <ac:spMkLst>
            <pc:docMk/>
            <pc:sldMk cId="3006917764" sldId="259"/>
            <ac:spMk id="8" creationId="{44E1DE42-ABB1-4697-B969-D4C97E43E130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16:07.590" v="2648" actId="1076"/>
          <ac:spMkLst>
            <pc:docMk/>
            <pc:sldMk cId="3006917764" sldId="259"/>
            <ac:spMk id="9" creationId="{6A096F65-0944-F86A-444E-0AEBB0F1889D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16:13.952" v="2651" actId="404"/>
          <ac:spMkLst>
            <pc:docMk/>
            <pc:sldMk cId="3006917764" sldId="259"/>
            <ac:spMk id="12" creationId="{90E14432-23D2-8C6B-0986-3ABBC5BB5B86}"/>
          </ac:spMkLst>
        </pc:spChg>
      </pc:sldChg>
      <pc:sldChg chg="addSp modSp add mod ord modNotesTx">
        <pc:chgData name="Hoy, Elizabeth (GSFC-618.0)[GLOBAL SCIENCE &amp; TECHNOLOGY INC]" userId="ecd94774-0799-44f5-8d2d-1627cab2172c" providerId="ADAL" clId="{963249C1-1122-46F7-A314-F80060745282}" dt="2024-05-24T13:35:08.487" v="2898" actId="404"/>
        <pc:sldMkLst>
          <pc:docMk/>
          <pc:sldMk cId="507144553" sldId="260"/>
        </pc:sldMkLst>
        <pc:spChg chg="mod">
          <ac:chgData name="Hoy, Elizabeth (GSFC-618.0)[GLOBAL SCIENCE &amp; TECHNOLOGY INC]" userId="ecd94774-0799-44f5-8d2d-1627cab2172c" providerId="ADAL" clId="{963249C1-1122-46F7-A314-F80060745282}" dt="2024-05-24T12:29:29.759" v="1323" actId="20577"/>
          <ac:spMkLst>
            <pc:docMk/>
            <pc:sldMk cId="507144553" sldId="260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5:08.487" v="2898" actId="404"/>
          <ac:spMkLst>
            <pc:docMk/>
            <pc:sldMk cId="507144553" sldId="260"/>
            <ac:spMk id="7" creationId="{6B6EDF36-973E-F2A1-6637-330CDB3F321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2:36:51.318" v="1647" actId="255"/>
          <ac:spMkLst>
            <pc:docMk/>
            <pc:sldMk cId="507144553" sldId="260"/>
            <ac:spMk id="12" creationId="{90E14432-23D2-8C6B-0986-3ABBC5BB5B86}"/>
          </ac:spMkLst>
        </pc:spChg>
        <pc:picChg chg="add mod">
          <ac:chgData name="Hoy, Elizabeth (GSFC-618.0)[GLOBAL SCIENCE &amp; TECHNOLOGY INC]" userId="ecd94774-0799-44f5-8d2d-1627cab2172c" providerId="ADAL" clId="{963249C1-1122-46F7-A314-F80060745282}" dt="2024-05-24T12:32:50.603" v="1403" actId="1037"/>
          <ac:picMkLst>
            <pc:docMk/>
            <pc:sldMk cId="507144553" sldId="260"/>
            <ac:picMk id="4098" creationId="{737E5507-EC1D-9921-084D-A938E420CB3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32:50.603" v="1403" actId="1037"/>
          <ac:picMkLst>
            <pc:docMk/>
            <pc:sldMk cId="507144553" sldId="260"/>
            <ac:picMk id="4099" creationId="{F16FA725-B613-A6DC-BCFF-F770C55D10E9}"/>
          </ac:picMkLst>
        </pc:picChg>
      </pc:sldChg>
      <pc:sldChg chg="addSp delSp modSp add mod">
        <pc:chgData name="Hoy, Elizabeth (GSFC-618.0)[GLOBAL SCIENCE &amp; TECHNOLOGY INC]" userId="ecd94774-0799-44f5-8d2d-1627cab2172c" providerId="ADAL" clId="{963249C1-1122-46F7-A314-F80060745282}" dt="2024-05-24T13:37:04.126" v="2929" actId="403"/>
        <pc:sldMkLst>
          <pc:docMk/>
          <pc:sldMk cId="3536479982" sldId="261"/>
        </pc:sldMkLst>
        <pc:spChg chg="add mod">
          <ac:chgData name="Hoy, Elizabeth (GSFC-618.0)[GLOBAL SCIENCE &amp; TECHNOLOGY INC]" userId="ecd94774-0799-44f5-8d2d-1627cab2172c" providerId="ADAL" clId="{963249C1-1122-46F7-A314-F80060745282}" dt="2024-05-24T13:37:04.126" v="2929" actId="403"/>
          <ac:spMkLst>
            <pc:docMk/>
            <pc:sldMk cId="3536479982" sldId="261"/>
            <ac:spMk id="3" creationId="{771681C2-309F-15DA-DEA1-84B78735459C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2:18.195" v="2865" actId="20577"/>
          <ac:spMkLst>
            <pc:docMk/>
            <pc:sldMk cId="3536479982" sldId="261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6:24.130" v="2923" actId="113"/>
          <ac:spMkLst>
            <pc:docMk/>
            <pc:sldMk cId="3536479982" sldId="261"/>
            <ac:spMk id="7" creationId="{6B6EDF36-973E-F2A1-6637-330CDB3F3218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4T13:20:47.361" v="2660" actId="478"/>
          <ac:spMkLst>
            <pc:docMk/>
            <pc:sldMk cId="3536479982" sldId="261"/>
            <ac:spMk id="12" creationId="{90E14432-23D2-8C6B-0986-3ABBC5BB5B86}"/>
          </ac:spMkLst>
        </pc:spChg>
        <pc:picChg chg="add mod">
          <ac:chgData name="Hoy, Elizabeth (GSFC-618.0)[GLOBAL SCIENCE &amp; TECHNOLOGY INC]" userId="ecd94774-0799-44f5-8d2d-1627cab2172c" providerId="ADAL" clId="{963249C1-1122-46F7-A314-F80060745282}" dt="2024-05-24T13:32:36.484" v="2867" actId="14100"/>
          <ac:picMkLst>
            <pc:docMk/>
            <pc:sldMk cId="3536479982" sldId="261"/>
            <ac:picMk id="8194" creationId="{0E439B8E-1BBB-D906-918A-4BEBCAD51345}"/>
          </ac:picMkLst>
        </pc:picChg>
      </pc:sldChg>
      <pc:sldChg chg="addSp delSp modSp add mod modNotesTx">
        <pc:chgData name="Hoy, Elizabeth (GSFC-618.0)[GLOBAL SCIENCE &amp; TECHNOLOGY INC]" userId="ecd94774-0799-44f5-8d2d-1627cab2172c" providerId="ADAL" clId="{963249C1-1122-46F7-A314-F80060745282}" dt="2024-05-24T13:36:06.453" v="2921" actId="403"/>
        <pc:sldMkLst>
          <pc:docMk/>
          <pc:sldMk cId="1458053828" sldId="262"/>
        </pc:sldMkLst>
        <pc:spChg chg="add del mod">
          <ac:chgData name="Hoy, Elizabeth (GSFC-618.0)[GLOBAL SCIENCE &amp; TECHNOLOGY INC]" userId="ecd94774-0799-44f5-8d2d-1627cab2172c" providerId="ADAL" clId="{963249C1-1122-46F7-A314-F80060745282}" dt="2024-05-24T12:25:29.362" v="1309" actId="478"/>
          <ac:spMkLst>
            <pc:docMk/>
            <pc:sldMk cId="1458053828" sldId="262"/>
            <ac:spMk id="2" creationId="{C835DBEC-E5F5-D99E-FA17-D999987637C6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4T13:00:22.367" v="1924"/>
          <ac:spMkLst>
            <pc:docMk/>
            <pc:sldMk cId="1458053828" sldId="262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6:06.453" v="2921" actId="403"/>
          <ac:spMkLst>
            <pc:docMk/>
            <pc:sldMk cId="1458053828" sldId="262"/>
            <ac:spMk id="7" creationId="{6B6EDF36-973E-F2A1-6637-330CDB3F3218}"/>
          </ac:spMkLst>
        </pc:spChg>
        <pc:spChg chg="add mod ord">
          <ac:chgData name="Hoy, Elizabeth (GSFC-618.0)[GLOBAL SCIENCE &amp; TECHNOLOGY INC]" userId="ecd94774-0799-44f5-8d2d-1627cab2172c" providerId="ADAL" clId="{963249C1-1122-46F7-A314-F80060745282}" dt="2024-05-24T13:03:56.736" v="2054" actId="1076"/>
          <ac:spMkLst>
            <pc:docMk/>
            <pc:sldMk cId="1458053828" sldId="262"/>
            <ac:spMk id="9" creationId="{CA8BCB60-E02B-43B8-9529-9FC094EE7256}"/>
          </ac:spMkLst>
        </pc:spChg>
        <pc:spChg chg="del mod">
          <ac:chgData name="Hoy, Elizabeth (GSFC-618.0)[GLOBAL SCIENCE &amp; TECHNOLOGY INC]" userId="ecd94774-0799-44f5-8d2d-1627cab2172c" providerId="ADAL" clId="{963249C1-1122-46F7-A314-F80060745282}" dt="2024-05-24T13:04:01.524" v="2055" actId="478"/>
          <ac:spMkLst>
            <pc:docMk/>
            <pc:sldMk cId="1458053828" sldId="262"/>
            <ac:spMk id="12" creationId="{90E14432-23D2-8C6B-0986-3ABBC5BB5B86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04:09.927" v="2056" actId="113"/>
          <ac:spMkLst>
            <pc:docMk/>
            <pc:sldMk cId="1458053828" sldId="262"/>
            <ac:spMk id="14" creationId="{024FA1A6-593D-6828-F77B-7EF4CD1BD7D6}"/>
          </ac:spMkLst>
        </pc:spChg>
        <pc:picChg chg="add del mod">
          <ac:chgData name="Hoy, Elizabeth (GSFC-618.0)[GLOBAL SCIENCE &amp; TECHNOLOGY INC]" userId="ecd94774-0799-44f5-8d2d-1627cab2172c" providerId="ADAL" clId="{963249C1-1122-46F7-A314-F80060745282}" dt="2024-05-24T13:00:22.367" v="1922" actId="478"/>
          <ac:picMkLst>
            <pc:docMk/>
            <pc:sldMk cId="1458053828" sldId="262"/>
            <ac:picMk id="4" creationId="{C0F696DF-11CC-9904-D9F3-E6A2E80C3131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3:04:48.228" v="2057" actId="1076"/>
          <ac:picMkLst>
            <pc:docMk/>
            <pc:sldMk cId="1458053828" sldId="262"/>
            <ac:picMk id="11" creationId="{2FEBBA92-E918-E67E-29DD-FA219B0CB646}"/>
          </ac:picMkLst>
        </pc:picChg>
      </pc:sldChg>
      <pc:sldChg chg="addSp delSp modSp add mod">
        <pc:chgData name="Hoy, Elizabeth (GSFC-618.0)[GLOBAL SCIENCE &amp; TECHNOLOGY INC]" userId="ecd94774-0799-44f5-8d2d-1627cab2172c" providerId="ADAL" clId="{963249C1-1122-46F7-A314-F80060745282}" dt="2024-05-24T13:35:39.205" v="2915" actId="1037"/>
        <pc:sldMkLst>
          <pc:docMk/>
          <pc:sldMk cId="1411364262" sldId="263"/>
        </pc:sldMkLst>
        <pc:spChg chg="add del mod">
          <ac:chgData name="Hoy, Elizabeth (GSFC-618.0)[GLOBAL SCIENCE &amp; TECHNOLOGY INC]" userId="ecd94774-0799-44f5-8d2d-1627cab2172c" providerId="ADAL" clId="{963249C1-1122-46F7-A314-F80060745282}" dt="2024-05-24T12:36:39.745" v="1646" actId="1035"/>
          <ac:spMkLst>
            <pc:docMk/>
            <pc:sldMk cId="1411364262" sldId="263"/>
            <ac:spMk id="2" creationId="{C835DBEC-E5F5-D99E-FA17-D999987637C6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2:08:40.612" v="1024" actId="14100"/>
          <ac:spMkLst>
            <pc:docMk/>
            <pc:sldMk cId="1411364262" sldId="263"/>
            <ac:spMk id="4" creationId="{7A0A7B74-D5E0-D1B7-3833-C6554648EF83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2:05:31.728" v="995" actId="20577"/>
          <ac:spMkLst>
            <pc:docMk/>
            <pc:sldMk cId="1411364262" sldId="263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5:39.205" v="2915" actId="1037"/>
          <ac:spMkLst>
            <pc:docMk/>
            <pc:sldMk cId="1411364262" sldId="263"/>
            <ac:spMk id="7" creationId="{6B6EDF36-973E-F2A1-6637-330CDB3F3218}"/>
          </ac:spMkLst>
        </pc:spChg>
        <pc:spChg chg="add del">
          <ac:chgData name="Hoy, Elizabeth (GSFC-618.0)[GLOBAL SCIENCE &amp; TECHNOLOGY INC]" userId="ecd94774-0799-44f5-8d2d-1627cab2172c" providerId="ADAL" clId="{963249C1-1122-46F7-A314-F80060745282}" dt="2024-05-24T12:14:26.323" v="1089" actId="22"/>
          <ac:spMkLst>
            <pc:docMk/>
            <pc:sldMk cId="1411364262" sldId="263"/>
            <ac:spMk id="9" creationId="{E503E423-A2B0-67AC-731A-A0ABE8D1107E}"/>
          </ac:spMkLst>
        </pc:spChg>
        <pc:spChg chg="add del">
          <ac:chgData name="Hoy, Elizabeth (GSFC-618.0)[GLOBAL SCIENCE &amp; TECHNOLOGY INC]" userId="ecd94774-0799-44f5-8d2d-1627cab2172c" providerId="ADAL" clId="{963249C1-1122-46F7-A314-F80060745282}" dt="2024-05-24T12:14:30.748" v="1091" actId="478"/>
          <ac:spMkLst>
            <pc:docMk/>
            <pc:sldMk cId="1411364262" sldId="263"/>
            <ac:spMk id="11" creationId="{40E52FE6-5854-843E-44D3-A6FFDC5FD2CE}"/>
          </ac:spMkLst>
        </pc:spChg>
        <pc:spChg chg="del">
          <ac:chgData name="Hoy, Elizabeth (GSFC-618.0)[GLOBAL SCIENCE &amp; TECHNOLOGY INC]" userId="ecd94774-0799-44f5-8d2d-1627cab2172c" providerId="ADAL" clId="{963249C1-1122-46F7-A314-F80060745282}" dt="2024-05-24T12:05:37.887" v="996" actId="478"/>
          <ac:spMkLst>
            <pc:docMk/>
            <pc:sldMk cId="1411364262" sldId="263"/>
            <ac:spMk id="12" creationId="{90E14432-23D2-8C6B-0986-3ABBC5BB5B86}"/>
          </ac:spMkLst>
        </pc:spChg>
        <pc:spChg chg="add">
          <ac:chgData name="Hoy, Elizabeth (GSFC-618.0)[GLOBAL SCIENCE &amp; TECHNOLOGY INC]" userId="ecd94774-0799-44f5-8d2d-1627cab2172c" providerId="ADAL" clId="{963249C1-1122-46F7-A314-F80060745282}" dt="2024-05-24T12:19:48.962" v="1123"/>
          <ac:spMkLst>
            <pc:docMk/>
            <pc:sldMk cId="1411364262" sldId="263"/>
            <ac:spMk id="14" creationId="{266A61D9-5307-5FED-8152-ED5169A770CF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2:19:57.160" v="1125"/>
          <ac:spMkLst>
            <pc:docMk/>
            <pc:sldMk cId="1411364262" sldId="263"/>
            <ac:spMk id="15" creationId="{98BEFA51-0279-5851-6CF0-E4635052709C}"/>
          </ac:spMkLst>
        </pc:spChg>
        <pc:picChg chg="add mod">
          <ac:chgData name="Hoy, Elizabeth (GSFC-618.0)[GLOBAL SCIENCE &amp; TECHNOLOGY INC]" userId="ecd94774-0799-44f5-8d2d-1627cab2172c" providerId="ADAL" clId="{963249C1-1122-46F7-A314-F80060745282}" dt="2024-05-24T12:24:13.174" v="1271" actId="1076"/>
          <ac:picMkLst>
            <pc:docMk/>
            <pc:sldMk cId="1411364262" sldId="263"/>
            <ac:picMk id="13" creationId="{A35B96AD-1C41-8FCF-5A7C-E6BD00A2AB55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0" creationId="{84A37138-F591-C72D-FDA3-0497FD1D9F0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1" creationId="{F89CBEF1-B988-C05A-9D71-68327F255E84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2" creationId="{C1AAD950-C041-B4DB-8B47-5F343D350465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3" creationId="{12E23A1D-5189-AAF4-5865-96E9E6BF8A47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4" creationId="{7AF41BDA-49A3-A39F-6C04-CBE2A59A8F5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06:57.350" v="1002" actId="14100"/>
          <ac:picMkLst>
            <pc:docMk/>
            <pc:sldMk cId="1411364262" sldId="263"/>
            <ac:picMk id="2055" creationId="{33842D72-FF74-1451-9E8F-99623CC6A4EC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51.476" v="1305" actId="1038"/>
          <ac:picMkLst>
            <pc:docMk/>
            <pc:sldMk cId="1411364262" sldId="263"/>
            <ac:picMk id="2057" creationId="{D85397A9-52D9-482D-11B5-A729EAB3081F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51.476" v="1305" actId="1038"/>
          <ac:picMkLst>
            <pc:docMk/>
            <pc:sldMk cId="1411364262" sldId="263"/>
            <ac:picMk id="2059" creationId="{25C074A6-2847-B2EF-4588-AB64B4987445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37.588" v="1278" actId="1076"/>
          <ac:picMkLst>
            <pc:docMk/>
            <pc:sldMk cId="1411364262" sldId="263"/>
            <ac:picMk id="2061" creationId="{AF4010FD-E764-5D86-701F-416638994D83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06.914" v="1269" actId="1076"/>
          <ac:picMkLst>
            <pc:docMk/>
            <pc:sldMk cId="1411364262" sldId="263"/>
            <ac:picMk id="2063" creationId="{D61679EA-2666-9160-4AF5-0DBC7779660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28.905" v="1276" actId="1076"/>
          <ac:picMkLst>
            <pc:docMk/>
            <pc:sldMk cId="1411364262" sldId="263"/>
            <ac:picMk id="2065" creationId="{55488C4C-3F21-EBB3-078A-3F0CF313E029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3:52.686" v="1266" actId="1076"/>
          <ac:picMkLst>
            <pc:docMk/>
            <pc:sldMk cId="1411364262" sldId="263"/>
            <ac:picMk id="2067" creationId="{4C8ECD5D-04EB-3E55-B840-6BE395192A87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51.476" v="1305" actId="1038"/>
          <ac:picMkLst>
            <pc:docMk/>
            <pc:sldMk cId="1411364262" sldId="263"/>
            <ac:picMk id="2069" creationId="{5FC177D6-D8B4-4EE3-7470-CE321A9A3122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51.476" v="1305" actId="1038"/>
          <ac:picMkLst>
            <pc:docMk/>
            <pc:sldMk cId="1411364262" sldId="263"/>
            <ac:picMk id="2071" creationId="{F990F4E6-DF7B-C27A-F2FE-15A71813C20F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7:21.130" v="1313" actId="14100"/>
          <ac:picMkLst>
            <pc:docMk/>
            <pc:sldMk cId="1411364262" sldId="263"/>
            <ac:picMk id="2073" creationId="{162D2452-A596-02C7-6C71-2D8041F897D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7:17.590" v="1312" actId="14100"/>
          <ac:picMkLst>
            <pc:docMk/>
            <pc:sldMk cId="1411364262" sldId="263"/>
            <ac:picMk id="2075" creationId="{D7E4DF14-8239-53EE-92BA-5DE337EB8F4D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3:55.859" v="1267" actId="1076"/>
          <ac:picMkLst>
            <pc:docMk/>
            <pc:sldMk cId="1411364262" sldId="263"/>
            <ac:picMk id="2077" creationId="{95771372-42AE-EAF0-8C3F-B3FF17D093A1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17.596" v="1273" actId="1076"/>
          <ac:picMkLst>
            <pc:docMk/>
            <pc:sldMk cId="1411364262" sldId="263"/>
            <ac:picMk id="2079" creationId="{10A9D100-6FEE-C278-52FB-54C3DAD271FA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3:58.996" v="1268" actId="1076"/>
          <ac:picMkLst>
            <pc:docMk/>
            <pc:sldMk cId="1411364262" sldId="263"/>
            <ac:picMk id="2081" creationId="{88B56E99-C284-4333-881E-D9F8EBB1C2D9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58.418" v="1306" actId="1076"/>
          <ac:picMkLst>
            <pc:docMk/>
            <pc:sldMk cId="1411364262" sldId="263"/>
            <ac:picMk id="2083" creationId="{5820CF27-346E-5604-E557-D56A373ED3EB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24:23.289" v="1275" actId="1076"/>
          <ac:picMkLst>
            <pc:docMk/>
            <pc:sldMk cId="1411364262" sldId="263"/>
            <ac:picMk id="2085" creationId="{A996A533-68DF-80BB-1D57-DC26AF620D30}"/>
          </ac:picMkLst>
        </pc:picChg>
        <pc:picChg chg="add">
          <ac:chgData name="Hoy, Elizabeth (GSFC-618.0)[GLOBAL SCIENCE &amp; TECHNOLOGY INC]" userId="ecd94774-0799-44f5-8d2d-1627cab2172c" providerId="ADAL" clId="{963249C1-1122-46F7-A314-F80060745282}" dt="2024-05-24T12:15:12.614" v="1092"/>
          <ac:picMkLst>
            <pc:docMk/>
            <pc:sldMk cId="1411364262" sldId="263"/>
            <ac:picMk id="2087" creationId="{241FFCDE-6528-856E-34D2-865654F7A7DF}"/>
          </ac:picMkLst>
        </pc:picChg>
        <pc:picChg chg="add">
          <ac:chgData name="Hoy, Elizabeth (GSFC-618.0)[GLOBAL SCIENCE &amp; TECHNOLOGY INC]" userId="ecd94774-0799-44f5-8d2d-1627cab2172c" providerId="ADAL" clId="{963249C1-1122-46F7-A314-F80060745282}" dt="2024-05-24T12:15:20.706" v="1093"/>
          <ac:picMkLst>
            <pc:docMk/>
            <pc:sldMk cId="1411364262" sldId="263"/>
            <ac:picMk id="2089" creationId="{BF9B6A52-677D-035F-5699-04717CBAAB63}"/>
          </ac:picMkLst>
        </pc:picChg>
        <pc:picChg chg="add del">
          <ac:chgData name="Hoy, Elizabeth (GSFC-618.0)[GLOBAL SCIENCE &amp; TECHNOLOGY INC]" userId="ecd94774-0799-44f5-8d2d-1627cab2172c" providerId="ADAL" clId="{963249C1-1122-46F7-A314-F80060745282}" dt="2024-05-24T12:18:24.902" v="1107" actId="478"/>
          <ac:picMkLst>
            <pc:docMk/>
            <pc:sldMk cId="1411364262" sldId="263"/>
            <ac:picMk id="2091" creationId="{C0D8E476-05EA-A9AA-25E6-434F2E5FAB1E}"/>
          </ac:picMkLst>
        </pc:picChg>
      </pc:sldChg>
      <pc:sldChg chg="addSp delSp modSp add mod modNotesTx">
        <pc:chgData name="Hoy, Elizabeth (GSFC-618.0)[GLOBAL SCIENCE &amp; TECHNOLOGY INC]" userId="ecd94774-0799-44f5-8d2d-1627cab2172c" providerId="ADAL" clId="{963249C1-1122-46F7-A314-F80060745282}" dt="2024-05-24T13:35:51.929" v="2916" actId="113"/>
        <pc:sldMkLst>
          <pc:docMk/>
          <pc:sldMk cId="2004290893" sldId="264"/>
        </pc:sldMkLst>
        <pc:spChg chg="del">
          <ac:chgData name="Hoy, Elizabeth (GSFC-618.0)[GLOBAL SCIENCE &amp; TECHNOLOGY INC]" userId="ecd94774-0799-44f5-8d2d-1627cab2172c" providerId="ADAL" clId="{963249C1-1122-46F7-A314-F80060745282}" dt="2024-05-24T13:05:14.309" v="2058" actId="478"/>
          <ac:spMkLst>
            <pc:docMk/>
            <pc:sldMk cId="2004290893" sldId="264"/>
            <ac:spMk id="6" creationId="{6A448EBC-51EA-FF6D-2298-7AF16CF17DE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35:51.929" v="2916" actId="113"/>
          <ac:spMkLst>
            <pc:docMk/>
            <pc:sldMk cId="2004290893" sldId="264"/>
            <ac:spMk id="7" creationId="{6B6EDF36-973E-F2A1-6637-330CDB3F3218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05:40.023" v="2099" actId="20577"/>
          <ac:spMkLst>
            <pc:docMk/>
            <pc:sldMk cId="2004290893" sldId="264"/>
            <ac:spMk id="12" creationId="{90E14432-23D2-8C6B-0986-3ABBC5BB5B86}"/>
          </ac:spMkLst>
        </pc:spChg>
        <pc:picChg chg="del">
          <ac:chgData name="Hoy, Elizabeth (GSFC-618.0)[GLOBAL SCIENCE &amp; TECHNOLOGY INC]" userId="ecd94774-0799-44f5-8d2d-1627cab2172c" providerId="ADAL" clId="{963249C1-1122-46F7-A314-F80060745282}" dt="2024-05-24T12:48:36.084" v="1649" actId="478"/>
          <ac:picMkLst>
            <pc:docMk/>
            <pc:sldMk cId="2004290893" sldId="264"/>
            <ac:picMk id="4098" creationId="{737E5507-EC1D-9921-084D-A938E420CB38}"/>
          </ac:picMkLst>
        </pc:picChg>
        <pc:picChg chg="del">
          <ac:chgData name="Hoy, Elizabeth (GSFC-618.0)[GLOBAL SCIENCE &amp; TECHNOLOGY INC]" userId="ecd94774-0799-44f5-8d2d-1627cab2172c" providerId="ADAL" clId="{963249C1-1122-46F7-A314-F80060745282}" dt="2024-05-24T12:48:37.221" v="1650" actId="478"/>
          <ac:picMkLst>
            <pc:docMk/>
            <pc:sldMk cId="2004290893" sldId="264"/>
            <ac:picMk id="4099" creationId="{F16FA725-B613-A6DC-BCFF-F770C55D10E9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2:48:58.815" v="1653" actId="14100"/>
          <ac:picMkLst>
            <pc:docMk/>
            <pc:sldMk cId="2004290893" sldId="264"/>
            <ac:picMk id="5122" creationId="{1EB8DEA5-9697-878E-47B0-07FB999254E1}"/>
          </ac:picMkLst>
        </pc:picChg>
      </pc:sldChg>
      <pc:sldChg chg="addSp delSp modSp new mod ord">
        <pc:chgData name="Hoy, Elizabeth (GSFC-618.0)[GLOBAL SCIENCE &amp; TECHNOLOGY INC]" userId="ecd94774-0799-44f5-8d2d-1627cab2172c" providerId="ADAL" clId="{963249C1-1122-46F7-A314-F80060745282}" dt="2024-05-24T13:36:35.662" v="2925"/>
        <pc:sldMkLst>
          <pc:docMk/>
          <pc:sldMk cId="3623307291" sldId="265"/>
        </pc:sldMkLst>
        <pc:spChg chg="mod">
          <ac:chgData name="Hoy, Elizabeth (GSFC-618.0)[GLOBAL SCIENCE &amp; TECHNOLOGY INC]" userId="ecd94774-0799-44f5-8d2d-1627cab2172c" providerId="ADAL" clId="{963249C1-1122-46F7-A314-F80060745282}" dt="2024-05-24T13:24:16.101" v="2727" actId="20577"/>
          <ac:spMkLst>
            <pc:docMk/>
            <pc:sldMk cId="3623307291" sldId="265"/>
            <ac:spMk id="2" creationId="{8AE8E247-3EA0-7815-0E1D-12BE0DB36DF9}"/>
          </ac:spMkLst>
        </pc:spChg>
        <pc:spChg chg="mod">
          <ac:chgData name="Hoy, Elizabeth (GSFC-618.0)[GLOBAL SCIENCE &amp; TECHNOLOGY INC]" userId="ecd94774-0799-44f5-8d2d-1627cab2172c" providerId="ADAL" clId="{963249C1-1122-46F7-A314-F80060745282}" dt="2024-05-24T13:27:03.043" v="2791" actId="1076"/>
          <ac:spMkLst>
            <pc:docMk/>
            <pc:sldMk cId="3623307291" sldId="265"/>
            <ac:spMk id="3" creationId="{AD395D5C-F22C-728B-E9CF-0A2133DEF43A}"/>
          </ac:spMkLst>
        </pc:spChg>
        <pc:spChg chg="add del">
          <ac:chgData name="Hoy, Elizabeth (GSFC-618.0)[GLOBAL SCIENCE &amp; TECHNOLOGY INC]" userId="ecd94774-0799-44f5-8d2d-1627cab2172c" providerId="ADAL" clId="{963249C1-1122-46F7-A314-F80060745282}" dt="2024-05-24T13:26:49.274" v="2784" actId="22"/>
          <ac:spMkLst>
            <pc:docMk/>
            <pc:sldMk cId="3623307291" sldId="265"/>
            <ac:spMk id="5" creationId="{ABC25474-5C08-D77D-5FFC-5A6B42EF03B9}"/>
          </ac:spMkLst>
        </pc:spChg>
        <pc:spChg chg="add del">
          <ac:chgData name="Hoy, Elizabeth (GSFC-618.0)[GLOBAL SCIENCE &amp; TECHNOLOGY INC]" userId="ecd94774-0799-44f5-8d2d-1627cab2172c" providerId="ADAL" clId="{963249C1-1122-46F7-A314-F80060745282}" dt="2024-05-24T13:26:52.853" v="2788" actId="22"/>
          <ac:spMkLst>
            <pc:docMk/>
            <pc:sldMk cId="3623307291" sldId="265"/>
            <ac:spMk id="7" creationId="{36B94737-7BBA-15BD-9632-F6DE7FF85A42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26:56.793" v="2790" actId="1076"/>
          <ac:spMkLst>
            <pc:docMk/>
            <pc:sldMk cId="3623307291" sldId="265"/>
            <ac:spMk id="9" creationId="{26608BBD-B385-6E94-5BE3-5706AC15A417}"/>
          </ac:spMkLst>
        </pc:spChg>
        <pc:spChg chg="add mod">
          <ac:chgData name="Hoy, Elizabeth (GSFC-618.0)[GLOBAL SCIENCE &amp; TECHNOLOGY INC]" userId="ecd94774-0799-44f5-8d2d-1627cab2172c" providerId="ADAL" clId="{963249C1-1122-46F7-A314-F80060745282}" dt="2024-05-24T13:27:44.371" v="2795" actId="403"/>
          <ac:spMkLst>
            <pc:docMk/>
            <pc:sldMk cId="3623307291" sldId="265"/>
            <ac:spMk id="11" creationId="{47905883-0DE8-7A94-1BCE-61482B7BA58C}"/>
          </ac:spMkLst>
        </pc:spChg>
        <pc:picChg chg="add mod">
          <ac:chgData name="Hoy, Elizabeth (GSFC-618.0)[GLOBAL SCIENCE &amp; TECHNOLOGY INC]" userId="ecd94774-0799-44f5-8d2d-1627cab2172c" providerId="ADAL" clId="{963249C1-1122-46F7-A314-F80060745282}" dt="2024-05-24T13:26:36.698" v="2781" actId="1076"/>
          <ac:picMkLst>
            <pc:docMk/>
            <pc:sldMk cId="3623307291" sldId="265"/>
            <ac:picMk id="6146" creationId="{B7A3FDCD-8CD2-4231-828B-E51FCEC45458}"/>
          </ac:picMkLst>
        </pc:picChg>
        <pc:picChg chg="add mod">
          <ac:chgData name="Hoy, Elizabeth (GSFC-618.0)[GLOBAL SCIENCE &amp; TECHNOLOGY INC]" userId="ecd94774-0799-44f5-8d2d-1627cab2172c" providerId="ADAL" clId="{963249C1-1122-46F7-A314-F80060745282}" dt="2024-05-24T13:26:26.055" v="2779" actId="732"/>
          <ac:picMkLst>
            <pc:docMk/>
            <pc:sldMk cId="3623307291" sldId="265"/>
            <ac:picMk id="6148" creationId="{AB89979A-549D-17B3-2AF1-31F430962B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AC13-03EB-4B19-B9BF-B906CF1128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45C8-ABF8-4226-A59F-21CE7A83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2021, IARPC launched the Arctic Research Plan 2022-2026.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While this is a federal plan, nonfederal researchers and community members are vital to its success. The research you conduct and the information you generate is central to the Arctic Research Plan.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five-year plan focuses on high level goals for Arctic research. More specific deliverables are then laid out in the two-year implementation plans, the first of which was released in December 2022 and contains deliverables to be completed by 2024.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shift to two year implementation plans will help us be more nimble and responsive to emerging issues.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plan is also highly interdisciplinary. Previous plans tended to have goals around specific disciplines of science: for example permafrost, or sea ice. But in recent years, our teams started co-hosting meetings with increasing frequency, because many of the challenges in Arctic research require this kind of collaboration approach. The new Arctic Research Plan reflects that shift.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5C8-ABF8-4226-A59F-21CE7A83E1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5C8-ABF8-4226-A59F-21CE7A83E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 our innovative web platform, IARPC Collaborations, to share information and track progress toward the plan’s deliverables. I will say more about IARPC Collaborations in a few minutes, but I will mention now that IARPC Collaborations is a hub for anyone involved in Arctic research, not just feds, and if you aren’t already a member I encourage you to sign up at iarpccollaborations.org.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5C8-ABF8-4226-A59F-21CE7A83E1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5C8-ABF8-4226-A59F-21CE7A83E1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5C8-ABF8-4226-A59F-21CE7A83E1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F3C9D-2376-BD06-9A98-618FD654C2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10515600" cy="638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arpccollaborations.org/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rpccollaborations.org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566057" y="246104"/>
            <a:ext cx="110453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Interagency Arctic Research and Policy Committee (IARPC)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48EBC-51EA-FF6D-2298-7AF16CF17DE8}"/>
              </a:ext>
            </a:extLst>
          </p:cNvPr>
          <p:cNvSpPr txBox="1"/>
          <p:nvPr/>
        </p:nvSpPr>
        <p:spPr>
          <a:xfrm>
            <a:off x="394437" y="1347537"/>
            <a:ext cx="3352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IARPC?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5DBEC-E5F5-D99E-FA17-D999987637C6}"/>
              </a:ext>
            </a:extLst>
          </p:cNvPr>
          <p:cNvSpPr txBox="1"/>
          <p:nvPr/>
        </p:nvSpPr>
        <p:spPr>
          <a:xfrm>
            <a:off x="394437" y="2039194"/>
            <a:ext cx="458555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Subcommittee under the National Science and Technology Council (NSTC)</a:t>
            </a:r>
          </a:p>
          <a:p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Brings together leaders from 18 agencies, departments, and offices across the U.S. federal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Created in 1984 under the Arctic Research and Policy Act of 1984 - comprehensive national policy on research needs in the Arctic</a:t>
            </a: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D85397A9-52D9-482D-11B5-A729EAB3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95" y="1084199"/>
            <a:ext cx="1312195" cy="1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25C074A6-2847-B2EF-4588-AB64B498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34" y="1289161"/>
            <a:ext cx="1134055" cy="11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AF4010FD-E764-5D86-701F-41663899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82" y="3690439"/>
            <a:ext cx="1324435" cy="13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D61679EA-2666-9160-4AF5-0DBC7779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901" y="2694432"/>
            <a:ext cx="1277453" cy="12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55488C4C-3F21-EBB3-078A-3F0CF313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69" y="2551241"/>
            <a:ext cx="1453436" cy="12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4C8ECD5D-04EB-3E55-B840-6BE39519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41" y="2361883"/>
            <a:ext cx="1265153" cy="12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>
            <a:extLst>
              <a:ext uri="{FF2B5EF4-FFF2-40B4-BE49-F238E27FC236}">
                <a16:creationId xmlns:a16="http://schemas.microsoft.com/office/drawing/2014/main" id="{5FC177D6-D8B4-4EE3-7470-CE321A9A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93" y="1239971"/>
            <a:ext cx="1146954" cy="11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F990F4E6-DF7B-C27A-F2FE-15A71813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12" y="1157575"/>
            <a:ext cx="1215308" cy="12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162D2452-A596-02C7-6C71-2D8041F8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77" y="5175829"/>
            <a:ext cx="1265153" cy="12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>
            <a:extLst>
              <a:ext uri="{FF2B5EF4-FFF2-40B4-BE49-F238E27FC236}">
                <a16:creationId xmlns:a16="http://schemas.microsoft.com/office/drawing/2014/main" id="{D7E4DF14-8239-53EE-92BA-5DE337E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38" y="4071635"/>
            <a:ext cx="1324435" cy="13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A7B74-D5E0-D1B7-3833-C6554648EF83}"/>
              </a:ext>
            </a:extLst>
          </p:cNvPr>
          <p:cNvSpPr txBox="1"/>
          <p:nvPr/>
        </p:nvSpPr>
        <p:spPr>
          <a:xfrm>
            <a:off x="3048000" y="2957677"/>
            <a:ext cx="1445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077" name="Picture 29">
            <a:extLst>
              <a:ext uri="{FF2B5EF4-FFF2-40B4-BE49-F238E27FC236}">
                <a16:creationId xmlns:a16="http://schemas.microsoft.com/office/drawing/2014/main" id="{95771372-42AE-EAF0-8C3F-B3FF17D0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75" y="3801090"/>
            <a:ext cx="1213784" cy="12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10A9D100-6FEE-C278-52FB-54C3DAD2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84" y="3968751"/>
            <a:ext cx="1265153" cy="12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>
            <a:extLst>
              <a:ext uri="{FF2B5EF4-FFF2-40B4-BE49-F238E27FC236}">
                <a16:creationId xmlns:a16="http://schemas.microsoft.com/office/drawing/2014/main" id="{88B56E99-C284-4333-881E-D9F8EBB1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30" y="2522874"/>
            <a:ext cx="1288899" cy="1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>
            <a:extLst>
              <a:ext uri="{FF2B5EF4-FFF2-40B4-BE49-F238E27FC236}">
                <a16:creationId xmlns:a16="http://schemas.microsoft.com/office/drawing/2014/main" id="{5820CF27-346E-5604-E557-D56A373E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30" y="5292411"/>
            <a:ext cx="1336549" cy="13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>
            <a:extLst>
              <a:ext uri="{FF2B5EF4-FFF2-40B4-BE49-F238E27FC236}">
                <a16:creationId xmlns:a16="http://schemas.microsoft.com/office/drawing/2014/main" id="{A996A533-68DF-80BB-1D57-DC26AF62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06" y="5188928"/>
            <a:ext cx="1288899" cy="12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B96AD-1C41-8FCF-5A7C-E6BD00A2AB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5465" y="5393421"/>
            <a:ext cx="1244889" cy="11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609599" y="246104"/>
            <a:ext cx="1094377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Interagency Arctic Research and Policy Committee (IARPC)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48EBC-51EA-FF6D-2298-7AF16CF17DE8}"/>
              </a:ext>
            </a:extLst>
          </p:cNvPr>
          <p:cNvSpPr txBox="1"/>
          <p:nvPr/>
        </p:nvSpPr>
        <p:spPr>
          <a:xfrm>
            <a:off x="394437" y="1347537"/>
            <a:ext cx="360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is it set up?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14432-23D2-8C6B-0986-3ABBC5BB5B86}"/>
              </a:ext>
            </a:extLst>
          </p:cNvPr>
          <p:cNvSpPr txBox="1"/>
          <p:nvPr/>
        </p:nvSpPr>
        <p:spPr>
          <a:xfrm>
            <a:off x="394437" y="2240719"/>
            <a:ext cx="40469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Federal 5-year research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Focus on high level goals for Arctic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Specific deliverables are then covered in the 2-year implementation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Interdisciplinary plan, with topics such as Arctic System Interactions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7E5507-EC1D-9921-084D-A938E420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55" y="1460336"/>
            <a:ext cx="3694043" cy="47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16FA725-B613-A6DC-BCFF-F770C55D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98" y="1460336"/>
            <a:ext cx="3694256" cy="47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1770184" y="24610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40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IARPC Teams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14432-23D2-8C6B-0986-3ABBC5BB5B86}"/>
              </a:ext>
            </a:extLst>
          </p:cNvPr>
          <p:cNvSpPr txBox="1"/>
          <p:nvPr/>
        </p:nvSpPr>
        <p:spPr>
          <a:xfrm>
            <a:off x="394436" y="1790773"/>
            <a:ext cx="5701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Priority Area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Foundational Activities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15 Communities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Collaboratively working on 91 deliverables of the Arctic Research Plan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B8DEA5-9697-878E-47B0-07FB9992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981544"/>
            <a:ext cx="5994400" cy="58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9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1770184" y="24610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What could IARPC mean to you?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EBBA92-E918-E67E-29DD-FA219B0C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22" y="1620250"/>
            <a:ext cx="10300756" cy="51119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4FA1A6-593D-6828-F77B-7EF4CD1BD7D6}"/>
              </a:ext>
            </a:extLst>
          </p:cNvPr>
          <p:cNvSpPr txBox="1"/>
          <p:nvPr/>
        </p:nvSpPr>
        <p:spPr>
          <a:xfrm>
            <a:off x="101600" y="1204752"/>
            <a:ext cx="1219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/>
              <a:t>IARPC Collaborations - A hub for building connections and facilitating research for a thriving Arctic and 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BCB60-E02B-43B8-9529-9FC094EE7256}"/>
              </a:ext>
            </a:extLst>
          </p:cNvPr>
          <p:cNvSpPr txBox="1"/>
          <p:nvPr/>
        </p:nvSpPr>
        <p:spPr>
          <a:xfrm>
            <a:off x="1666592" y="6151993"/>
            <a:ext cx="4180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www.iarpccollaborations.org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05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1770184" y="24610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40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How is ABoVE Involved?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14432-23D2-8C6B-0986-3ABBC5BB5B86}"/>
              </a:ext>
            </a:extLst>
          </p:cNvPr>
          <p:cNvSpPr txBox="1"/>
          <p:nvPr/>
        </p:nvSpPr>
        <p:spPr>
          <a:xfrm>
            <a:off x="472861" y="1443841"/>
            <a:ext cx="113127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Co-leads the Terrestrial Ecosystems Community of Practice (Liz Hoy, Daryl Yang, and Elizabeth Powers from USGS)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ABoVE research discussed in the last year: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Adrianna Foster – Multi-disturbance synthesis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Scott Goetz – ABoVE Research Highlights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Matt </a:t>
            </a:r>
            <a:r>
              <a:rPr lang="en-US" sz="2800" dirty="0" err="1"/>
              <a:t>Macader</a:t>
            </a:r>
            <a:r>
              <a:rPr lang="en-US" sz="2800" dirty="0"/>
              <a:t> – Vegetation Mapping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Data Center Panel including the ABoVE archive at the ORNL DAAC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Kevin Schaefer – Permafrost Dynamics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Dong Chen – Burned Area Product</a:t>
            </a:r>
          </a:p>
          <a:p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39F490-3E5F-893C-47FD-6CACD2A21294}"/>
              </a:ext>
            </a:extLst>
          </p:cNvPr>
          <p:cNvSpPr/>
          <p:nvPr/>
        </p:nvSpPr>
        <p:spPr>
          <a:xfrm>
            <a:off x="402211" y="5765388"/>
            <a:ext cx="243114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Join a Team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E1DE42-ABB1-4697-B969-D4C97E43E130}"/>
              </a:ext>
            </a:extLst>
          </p:cNvPr>
          <p:cNvSpPr/>
          <p:nvPr/>
        </p:nvSpPr>
        <p:spPr>
          <a:xfrm>
            <a:off x="9354457" y="5765388"/>
            <a:ext cx="243114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 me about your research!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96F65-0944-F86A-444E-0AEBB0F1889D}"/>
              </a:ext>
            </a:extLst>
          </p:cNvPr>
          <p:cNvSpPr txBox="1"/>
          <p:nvPr/>
        </p:nvSpPr>
        <p:spPr>
          <a:xfrm>
            <a:off x="4409792" y="5921160"/>
            <a:ext cx="4180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www.iarpccollaborations.org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9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E247-3EA0-7815-0E1D-12BE0DB3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Biennial Implementation Plan – Call for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5D5C-F22C-728B-E9CF-0A2133DE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0" y="1805157"/>
            <a:ext cx="4484575" cy="4351338"/>
          </a:xfrm>
        </p:spPr>
        <p:txBody>
          <a:bodyPr/>
          <a:lstStyle/>
          <a:p>
            <a:r>
              <a:rPr lang="en-US" dirty="0"/>
              <a:t>Which objectives/deliverables should be continued?</a:t>
            </a:r>
          </a:p>
          <a:p>
            <a:r>
              <a:rPr lang="en-US" dirty="0"/>
              <a:t>Which should be closed out?</a:t>
            </a:r>
          </a:p>
          <a:p>
            <a:r>
              <a:rPr lang="en-US" dirty="0"/>
              <a:t>What should be added?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7A3FDCD-8CD2-4231-828B-E51FCEC4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75" y="1793365"/>
            <a:ext cx="3271270" cy="32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B89979A-549D-17B3-2AF1-31F430962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6"/>
          <a:stretch/>
        </p:blipFill>
        <p:spPr bwMode="auto">
          <a:xfrm>
            <a:off x="-1" y="1045029"/>
            <a:ext cx="3976915" cy="58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08BBD-B385-6E94-5BE3-5706AC15A417}"/>
              </a:ext>
            </a:extLst>
          </p:cNvPr>
          <p:cNvSpPr txBox="1"/>
          <p:nvPr/>
        </p:nvSpPr>
        <p:spPr>
          <a:xfrm>
            <a:off x="5790861" y="5705122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Available Until May 31st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05883-0DE8-7A94-1BCE-61482B7BA58C}"/>
              </a:ext>
            </a:extLst>
          </p:cNvPr>
          <p:cNvSpPr txBox="1"/>
          <p:nvPr/>
        </p:nvSpPr>
        <p:spPr>
          <a:xfrm>
            <a:off x="566057" y="6473279"/>
            <a:ext cx="609600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900" b="0" i="0" u="none" strike="noStrike" dirty="0">
                <a:solidFill>
                  <a:schemeClr val="tx2"/>
                </a:solidFill>
                <a:effectLst/>
                <a:latin typeface="Red Hat Display"/>
              </a:rPr>
              <a:t>Photo: Karen Temple Beamish (</a:t>
            </a:r>
            <a:r>
              <a:rPr lang="en-US" sz="900" b="0" i="0" u="none" strike="noStrike" dirty="0" err="1">
                <a:solidFill>
                  <a:schemeClr val="tx2"/>
                </a:solidFill>
                <a:effectLst/>
                <a:latin typeface="Red Hat Display"/>
              </a:rPr>
              <a:t>PolarTREC</a:t>
            </a:r>
            <a:r>
              <a:rPr lang="en-US" sz="900" b="0" i="0" u="none" strike="noStrike" dirty="0">
                <a:solidFill>
                  <a:schemeClr val="tx2"/>
                </a:solidFill>
                <a:effectLst/>
                <a:latin typeface="Red Hat Display"/>
              </a:rPr>
              <a:t> 2016),  courtesy of ARCUS</a:t>
            </a:r>
            <a:endParaRPr lang="en-US" sz="2000" b="0" dirty="0">
              <a:solidFill>
                <a:schemeClr val="tx2"/>
              </a:solidFill>
              <a:effectLst/>
            </a:endParaRPr>
          </a:p>
          <a:p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EDF36-973E-F2A1-6637-330CDB3F3218}"/>
              </a:ext>
            </a:extLst>
          </p:cNvPr>
          <p:cNvSpPr>
            <a:spLocks noGrp="1"/>
          </p:cNvSpPr>
          <p:nvPr/>
        </p:nvSpPr>
        <p:spPr bwMode="auto">
          <a:xfrm>
            <a:off x="914399" y="246104"/>
            <a:ext cx="1021805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Terrestrial Systems Interactions Workshop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48EBC-51EA-FF6D-2298-7AF16CF17DE8}"/>
              </a:ext>
            </a:extLst>
          </p:cNvPr>
          <p:cNvSpPr txBox="1"/>
          <p:nvPr/>
        </p:nvSpPr>
        <p:spPr>
          <a:xfrm>
            <a:off x="4412343" y="1347537"/>
            <a:ext cx="75764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Summarize available hazards data </a:t>
            </a:r>
            <a:r>
              <a:rPr lang="en-US" sz="2800" dirty="0"/>
              <a:t>(landscape change from wildfires, permafrost degradation, vegetation change, and hydrologic change)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Identify end users needs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Identify gaps between research community/products and end user needs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E439B8E-1BBB-D906-918A-4BEBCAD51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3589" r="31804" b="13016"/>
          <a:stretch/>
        </p:blipFill>
        <p:spPr bwMode="auto">
          <a:xfrm>
            <a:off x="0" y="1011140"/>
            <a:ext cx="4209144" cy="58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1681C2-309F-15DA-DEA1-84B78735459C}"/>
              </a:ext>
            </a:extLst>
          </p:cNvPr>
          <p:cNvSpPr txBox="1"/>
          <p:nvPr/>
        </p:nvSpPr>
        <p:spPr>
          <a:xfrm>
            <a:off x="1030514" y="6582959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solidFill>
                  <a:srgbClr val="FFFFFF"/>
                </a:solidFill>
                <a:effectLst/>
                <a:latin typeface="Red Hat Display"/>
              </a:rPr>
              <a:t>Photo: Lisa Hupp/USFWS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47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594</Words>
  <Application>Microsoft Office PowerPoint</Application>
  <PresentationFormat>Widescreen</PresentationFormat>
  <Paragraphs>67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Red Hat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Biennial Implementation Plan – Call for Input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Hoy, Elizabeth (GSFC-618.0)[GLOBAL SCIENCE &amp; TECHNOLOGY INC]</cp:lastModifiedBy>
  <cp:revision>20</cp:revision>
  <dcterms:created xsi:type="dcterms:W3CDTF">2020-09-01T15:19:03Z</dcterms:created>
  <dcterms:modified xsi:type="dcterms:W3CDTF">2024-05-24T13:37:08Z</dcterms:modified>
</cp:coreProperties>
</file>