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49" r:id="rId3"/>
    <p:sldId id="256" r:id="rId4"/>
    <p:sldId id="350" r:id="rId5"/>
    <p:sldId id="351" r:id="rId6"/>
    <p:sldId id="352" r:id="rId7"/>
    <p:sldId id="33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. Ignace" userId="1dde10bf008e911d" providerId="LiveId" clId="{0619E4BC-D3E6-4D1C-B054-F8E23EBE6733}"/>
    <pc:docChg chg="custSel modSld">
      <pc:chgData name="L. Ignace" userId="1dde10bf008e911d" providerId="LiveId" clId="{0619E4BC-D3E6-4D1C-B054-F8E23EBE6733}" dt="2024-05-16T15:52:25.874" v="4" actId="26606"/>
      <pc:docMkLst>
        <pc:docMk/>
      </pc:docMkLst>
      <pc:sldChg chg="modSp mod">
        <pc:chgData name="L. Ignace" userId="1dde10bf008e911d" providerId="LiveId" clId="{0619E4BC-D3E6-4D1C-B054-F8E23EBE6733}" dt="2024-05-16T15:33:29.522" v="1" actId="1076"/>
        <pc:sldMkLst>
          <pc:docMk/>
          <pc:sldMk cId="3894353926" sldId="256"/>
        </pc:sldMkLst>
        <pc:picChg chg="mod">
          <ac:chgData name="L. Ignace" userId="1dde10bf008e911d" providerId="LiveId" clId="{0619E4BC-D3E6-4D1C-B054-F8E23EBE6733}" dt="2024-05-16T15:33:29.522" v="1" actId="1076"/>
          <ac:picMkLst>
            <pc:docMk/>
            <pc:sldMk cId="3894353926" sldId="256"/>
            <ac:picMk id="6" creationId="{29CF66A3-95F3-12AC-05DA-0C8E96055A72}"/>
          </ac:picMkLst>
        </pc:picChg>
      </pc:sldChg>
      <pc:sldChg chg="addSp delSp modSp mod">
        <pc:chgData name="L. Ignace" userId="1dde10bf008e911d" providerId="LiveId" clId="{0619E4BC-D3E6-4D1C-B054-F8E23EBE6733}" dt="2024-05-16T15:52:25.874" v="4" actId="26606"/>
        <pc:sldMkLst>
          <pc:docMk/>
          <pc:sldMk cId="593888896" sldId="349"/>
        </pc:sldMkLst>
        <pc:spChg chg="del">
          <ac:chgData name="L. Ignace" userId="1dde10bf008e911d" providerId="LiveId" clId="{0619E4BC-D3E6-4D1C-B054-F8E23EBE6733}" dt="2024-05-16T15:52:25.874" v="4" actId="26606"/>
          <ac:spMkLst>
            <pc:docMk/>
            <pc:sldMk cId="593888896" sldId="349"/>
            <ac:spMk id="33" creationId="{2215C6C6-E45C-4179-9FC1-E8A4C1D47430}"/>
          </ac:spMkLst>
        </pc:spChg>
        <pc:spChg chg="del">
          <ac:chgData name="L. Ignace" userId="1dde10bf008e911d" providerId="LiveId" clId="{0619E4BC-D3E6-4D1C-B054-F8E23EBE6733}" dt="2024-05-16T15:52:25.874" v="4" actId="26606"/>
          <ac:spMkLst>
            <pc:docMk/>
            <pc:sldMk cId="593888896" sldId="349"/>
            <ac:spMk id="36" creationId="{3776B14B-F2F4-4825-8DA8-8C7A0F2B3960}"/>
          </ac:spMkLst>
        </pc:spChg>
        <pc:spChg chg="add">
          <ac:chgData name="L. Ignace" userId="1dde10bf008e911d" providerId="LiveId" clId="{0619E4BC-D3E6-4D1C-B054-F8E23EBE6733}" dt="2024-05-16T15:52:25.874" v="4" actId="26606"/>
          <ac:spMkLst>
            <pc:docMk/>
            <pc:sldMk cId="593888896" sldId="349"/>
            <ac:spMk id="41" creationId="{5D9FC6AC-4A12-4825-8ABE-0732B8EF4D16}"/>
          </ac:spMkLst>
        </pc:spChg>
        <pc:grpChg chg="del">
          <ac:chgData name="L. Ignace" userId="1dde10bf008e911d" providerId="LiveId" clId="{0619E4BC-D3E6-4D1C-B054-F8E23EBE6733}" dt="2024-05-16T15:52:25.874" v="4" actId="26606"/>
          <ac:grpSpMkLst>
            <pc:docMk/>
            <pc:sldMk cId="593888896" sldId="349"/>
            <ac:grpSpMk id="34" creationId="{5FE9FE4C-C9E0-4C54-8010-EA9D29CD4D59}"/>
          </ac:grpSpMkLst>
        </pc:grpChg>
        <pc:picChg chg="add mod">
          <ac:chgData name="L. Ignace" userId="1dde10bf008e911d" providerId="LiveId" clId="{0619E4BC-D3E6-4D1C-B054-F8E23EBE6733}" dt="2024-05-16T15:52:25.874" v="4" actId="26606"/>
          <ac:picMkLst>
            <pc:docMk/>
            <pc:sldMk cId="593888896" sldId="349"/>
            <ac:picMk id="3" creationId="{5EC6B472-4EF9-560A-9ACB-B05F80D0295F}"/>
          </ac:picMkLst>
        </pc:picChg>
        <pc:picChg chg="del">
          <ac:chgData name="L. Ignace" userId="1dde10bf008e911d" providerId="LiveId" clId="{0619E4BC-D3E6-4D1C-B054-F8E23EBE6733}" dt="2024-05-16T15:50:39.660" v="2" actId="478"/>
          <ac:picMkLst>
            <pc:docMk/>
            <pc:sldMk cId="593888896" sldId="349"/>
            <ac:picMk id="9" creationId="{0D216F9C-817E-A621-C25E-CE2AE63A00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64DA6-7661-457C-8955-7087F8464FF9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333B4-E695-4D26-808A-71CD2EF158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76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2E103-40FE-4782-A2F9-51D2BEBC00F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44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2E103-40FE-4782-A2F9-51D2BEBC00F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7893-2780-7207-5477-2633BDBEC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3F5CE-54F2-30AA-C7EC-8BB97ED46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BD06-12BF-24CE-BE59-E3FD94B1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388D4-D997-C3C4-7FFA-67A143BC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10DF2-38F0-E6FA-F563-176251DB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27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667B-E5F5-83A8-C736-4DFAEE97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36876-0637-848D-2DA3-95C2C1436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902A-1612-78B7-6260-C2BE70F9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557C-5EF0-10AA-4743-695642EA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74D54-0B51-E883-5762-629B7B14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58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44B34-CB12-0C8B-CD2A-E9377ECCC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8FEC9-9214-1AA0-5210-845425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F355-F96D-43AA-2F7B-36BEA266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110C-DDFD-3949-5F0E-AB0C762D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977-5581-5BCA-05D8-391487BB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82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C89B-E9B5-C1D1-440B-27ECC2DA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54A66-DAAE-54B2-4288-76B2A5689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103B0-DA5C-D90D-96BF-152798BF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33B6-9E85-A42D-3CAC-B94BE614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049AC-91FB-FC49-0C5E-02EED6A1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79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1028-EDD7-ECA3-9695-D6E954FD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CD4B-92C9-E4B4-47A0-A5C7E03A9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9D815-5305-CB88-512A-4C20805B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3244B-C081-E129-3D7E-C66DBD82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6830-A552-9172-AC2A-4D0AE34B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25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3C1A-9571-3D05-1B2B-8C911F66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73552-CD5F-F028-98D7-AEF385625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0026-46E7-9269-5D73-CF9E5017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F6FB-F050-995B-BEAC-B1A950BA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2F2D-1C0B-C4D0-5F6D-713CEB87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51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15E9-EBD9-E0B8-FEED-C0EC0A76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5166-0FFD-4B8E-1A8C-45029C3A7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8DF2E-C33C-E9A9-E338-08818898A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A1AE-571E-69EA-14B5-0CFDD29D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26DC-2D6F-58AD-F6AF-5E3C04F6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84339-3232-B09E-FC67-0478BE2B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7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9899-77B4-DC07-311C-5AD5B6C7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28AE-0082-2281-21AF-9CF21912C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0F64B-46A5-E79D-441D-F8B731255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BD481-2476-4607-DF13-40456C8FF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1637A-6F31-AF17-E65F-56D8576C6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12573-5F8C-899F-57AF-258F5837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D6AE5-4865-7DAB-F287-36973D1F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9EAD9-3120-6270-536A-75E4AB2E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58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648C-B31A-2B69-C092-B796082D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6EB27-BF1F-2208-0BEB-9AAB9408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B2BD7-173C-4014-7D55-E7B860A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D608B-03BE-D31A-AAFD-1DF903B6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91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4B5AB-B9A8-976A-B116-5C7F7927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A8668-D95F-F3A5-6EB7-8F0748A2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370FB-C72B-FAB1-8B4D-1364339E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60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89EF-5394-18E3-828D-0DB23129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0B7F-FDF2-D0A2-B186-356A437C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7C43-BFC4-771C-0FEB-EFB2B61FA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CC6BE-33A4-BF5E-CCC3-8695B87E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361B8-EC2A-CBF2-8A32-5A47FE8E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BA45C-F09A-AC27-E67F-FAA23BFA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4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FD3-2012-88C0-00F7-ED856297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13D0-0ACE-18FA-7BCB-451606CEF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DA2A1-FAEF-3603-537A-14A56E96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1B3E8-D4DA-DACE-70CD-8AFD2B15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C67E-54CE-B740-A41D-D5B045A6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22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567B-6472-8E8B-1FE3-C61D8ACA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1328B-F67D-06A3-6942-11DFAF1EA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76102-6777-6C89-C9B0-051A9707C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F510C-C9E8-A3F4-7596-AC9583A5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E0027-357B-39AB-9387-347C734B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F2373-151B-B9BA-7A8D-80F93074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51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96A6-517F-BF60-072D-1EC0FADD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8E742-F000-DE8A-EC18-C08884D4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AE91-BC0E-C9E6-5FF5-2785A360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5BD8-100B-61A7-A0EB-293FEB84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6376-5FB8-05EC-1142-59BEA1CC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842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EF4AE-0F2C-B626-3AA0-AE0B6668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FEF91-EFF4-9EAA-372F-3918656A9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56DB-38C3-402B-DE3A-AE048422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BB77-6027-9D35-D64B-EA9DDBDA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58C15-2F7C-40B1-A307-053097BB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8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810D-5575-4F6B-5E78-C4872E38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5BEA6-E904-E97E-321B-DB7B1B13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8F9B7-714A-CC1D-9A2A-41BE82EC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4C11B-28CA-A36F-D1A3-5F881D13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6F4C-E1CF-4C8B-83E2-FE0A7898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13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CA1B-C207-4AE9-E467-557148DC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E668-889D-4752-7758-C79748F45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2483C-B11E-3037-ABE2-12EDEBC87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9A162-BD10-CEDD-90CD-19FBE69F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2109E-8058-8EA3-125A-5DE1997F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B5C90-4B74-5FC1-01EC-82F5B027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73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99F3-2A29-BE67-BC8D-2E85AB57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798A0-3FCC-5108-3192-20420780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02DCD-694D-9469-25C2-7ED7F8B56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66127-F6C2-025F-9F0B-0C8F6A234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005F-C1CE-D35A-E1E9-5B037C7D9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9E510-BF92-468F-00D9-DF92B4DA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B5E78-CC35-6D3B-9E3D-07538A9F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02FE0-1BEF-F6F1-E181-4260DA09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32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FD1F-9DDD-10E8-8C06-D17F8A2D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269B9-515B-834E-9F97-72DD17B8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52645-88CE-96E8-208C-98E852E1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5B368-CEF4-E6E6-D1E6-26265D07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27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1AB42-95F9-08BC-28F4-54BE3AF7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AE1CD-86A9-0108-4AD9-54493C31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A9580-0834-2C64-FF84-DCDE766F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4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EA56-5E7E-3E70-BAB8-FEFB710E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44FF-40E9-9731-3332-7BA656B8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65D8F-3376-C55E-390F-F8BE6609E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74514-8EB8-A182-9745-C569E536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13DF0-0196-A0D0-1174-239B94F1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93CC8-B139-B1E8-6E79-948EE63B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48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20C3-68C5-AFCD-5E00-630F19A5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6E51F-BACB-314E-C68F-09DA9727F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BEA31-B7C8-D9A9-644B-9163F1D8A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F884-00EB-D7E0-23D0-A238093F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B8520-0872-63F1-B63B-6E11EA3D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08E30-AB1E-B38F-F2A8-36418AD3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7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C5458-9F02-8078-FA21-5B5F8052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4E5F6-9147-5B35-5A09-D6781E1CF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5A867-023F-193F-C270-0FDB8853E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44730-D338-4F3E-8060-BE93B1677EA6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C089-89BB-BC92-68BA-1F45B585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D910-55A8-8E2F-1A3C-1B068487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64518-1C93-4D39-9B42-FEA816579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6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A7B06-84EC-5FEF-F066-C7275AAC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2C5C-31DC-4001-A8A2-8B7EB9743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DC3A-BD83-A589-1F13-BF94C271F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28A7-9219-4EE3-A194-F49F0BA5F82B}" type="datetimeFigureOut">
              <a:rPr lang="en-CA" smtClean="0"/>
              <a:t>2024-05-16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623C-1746-06ED-5CDE-6F9902230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1956-EB9A-95AB-E134-04EA1E7E2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5346-2AF7-428E-B0E5-68A57310DD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2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6B472-4EF9-560A-9ACB-B05F80D02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7" r="1" b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388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F66A3-95F3-12AC-05DA-0C8E9605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45" y="6531"/>
            <a:ext cx="8156509" cy="6851469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5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76CCA5-2872-5827-6BF1-DA330FDB7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930" y="0"/>
            <a:ext cx="7133763" cy="68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34BB1-E33D-8956-EB0B-FE8C49DB1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620" y="0"/>
            <a:ext cx="7218989" cy="687608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72B08-DF1D-FD2E-94D1-37DBE2B0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08" y="-83178"/>
            <a:ext cx="7095310" cy="70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FF9BE21-0B51-4F4B-BBEC-E24A5F5A0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3" r="1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3597E-016C-44DC-BAF2-51CBC49B6B8A}"/>
              </a:ext>
            </a:extLst>
          </p:cNvPr>
          <p:cNvSpPr txBox="1"/>
          <p:nvPr/>
        </p:nvSpPr>
        <p:spPr>
          <a:xfrm>
            <a:off x="804672" y="2022601"/>
            <a:ext cx="3941499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A4D7B-7E12-46A9-AEFA-C097F0325BFD}"/>
              </a:ext>
            </a:extLst>
          </p:cNvPr>
          <p:cNvSpPr txBox="1"/>
          <p:nvPr/>
        </p:nvSpPr>
        <p:spPr>
          <a:xfrm>
            <a:off x="295564" y="328971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Concluding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ca-ES" dirty="0">
              <a:solidFill>
                <a:prstClr val="white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ca-ES" dirty="0">
                <a:solidFill>
                  <a:prstClr val="white"/>
                </a:solidFill>
              </a:rPr>
              <a:t>No one person or culture holds all the answers. </a:t>
            </a:r>
          </a:p>
          <a:p>
            <a:pPr marL="285750" lvl="0" indent="-285750">
              <a:buFontTx/>
              <a:buChar char="-"/>
              <a:defRPr/>
            </a:pPr>
            <a:endParaRPr lang="en-CA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our shared work we need to resist the urge to colonize the process of reconciliation and knowledge co-production. Placing emphasis on how to be equal partners.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opportunities for braiding knowledge systems to broaden our current understanding in preparation our shared future challenges.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Kwä̀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naschis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Shä́w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níthän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Miigwetch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Tl’ahų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BBDAD-5471-4F9E-A321-015E831E07DA}"/>
              </a:ext>
            </a:extLst>
          </p:cNvPr>
          <p:cNvSpPr txBox="1"/>
          <p:nvPr/>
        </p:nvSpPr>
        <p:spPr>
          <a:xfrm>
            <a:off x="5919560" y="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Jordan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Quequish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5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80</Words>
  <Application>Microsoft Office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Meiryo</vt:lpstr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 Ignace</dc:creator>
  <cp:lastModifiedBy>L. Ignace</cp:lastModifiedBy>
  <cp:revision>1</cp:revision>
  <dcterms:created xsi:type="dcterms:W3CDTF">2024-05-16T12:23:13Z</dcterms:created>
  <dcterms:modified xsi:type="dcterms:W3CDTF">2024-05-16T15:52:33Z</dcterms:modified>
</cp:coreProperties>
</file>