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4"/>
    <p:restoredTop sz="94643"/>
  </p:normalViewPr>
  <p:slideViewPr>
    <p:cSldViewPr snapToGrid="0" snapToObjects="1">
      <p:cViewPr varScale="1">
        <p:scale>
          <a:sx n="128" d="100"/>
          <a:sy n="128" d="100"/>
        </p:scale>
        <p:origin x="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4551-3927-A74E-8CAA-197A4C1B8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F2EBDF-A7F8-0541-965F-34ADCF358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DD627-72B3-D04E-AAFE-18F2AC61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625C0-C640-6D45-AA0C-4C30EFA8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FD701-F22D-C44D-B9EE-2420B01F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5D3D-E543-A24C-9AE0-C18E0B17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BBAE8-7A4A-CA4D-94BB-2D324C089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91803-F55B-6B4C-9A62-B7720A0F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60A01-8B26-3743-88C8-0AC1DE9A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9E180-4DE5-2F49-8BB5-9AD137D1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2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D6A362-42DF-114F-889B-7D18FEC5B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45B6F-A76B-A54E-B940-FDAB2BA03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2BCE-433E-E745-97FF-C4966239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923A6-1547-8644-AFD6-7DC8319F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24508-6505-004A-9B9A-62177907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DDC5-797F-A347-B6B7-898E3330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825DA-4124-1545-93C6-E5A27501C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E18CD-2134-7340-81EA-68ABE582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69049-F435-E64A-BDB7-260F8228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D0631-F097-2A4E-BFD2-FAB07072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6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474A2-77A3-1B4D-AA13-F632EB0C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B377A-1979-CE49-9485-65ADCCCF8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9B96C-0F18-D341-8A3B-D1D375F4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8C8B7-A493-DB4C-9D22-1210A8D0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CE10C-2451-8D40-8BA5-19A1E6A28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B470-E040-A447-98D2-96C093FF2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680EA-4A86-044C-AC8F-92F21B835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C7D4C-3180-5A40-B731-47401AED7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2A3FA-6F16-0F42-964F-5D4DF809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77AEB-3385-EC47-8CFB-53883B8D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950E6-1CEE-A34B-A307-C3F43DB6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2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550E7-2B90-BE4A-A28F-23AE3EB1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C53F3-5D76-B94E-BD95-444745965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39568-02C0-A145-85A6-AEA8DAFB3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EA82A-EF7B-B947-9297-CCEF00D9A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5C18B-B30F-F543-906D-341D6B51A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FEBBE-BC4B-B44C-873B-80FE5210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3DF9F-66E4-574E-AAF6-6CA9ACBA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B1CAB1-7001-2D47-95E7-4EDB9B88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1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137B-1837-A941-A16A-516A1D67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80062-88DE-AB40-885A-D6184FD2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80FC4-296B-8B44-AC52-F07D8354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9327A-2921-3B4B-BFF4-3D004CBD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D0FDFF-3F0B-E742-993B-B664128E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C2DAE5-B0BB-C949-9897-77E9A7D3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0A11-6222-2244-8F59-0550068A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6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9424-4BE0-0F42-A248-38C96419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5A78E-BEE7-DF4A-A422-43786917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CA4F2-FEF9-0C4F-9F0A-D8B16293A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66F52-9248-E24B-9707-BE5401BF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AC3D5-101F-B445-ADB7-D826CC52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1D73E-79C1-394C-837B-81721EED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5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8C769-69CF-424F-8277-08FC9BF5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5CFED-DDD6-DB42-B601-08EF27B6E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931DE-6966-F74B-A92C-95E83B447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80D50-EF86-E146-A145-F7EA5986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1ADAD-0C39-6346-857C-EB4F58F1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C5373-E09C-FC4D-B7F8-8EBF5C07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1EF3C9D-2376-BD06-9A98-618FD654C29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902327-CCF0-5C4A-82FE-C97BDA6FA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860" y="274085"/>
            <a:ext cx="10515600" cy="638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1C0D-8F23-2A4D-92D3-14F853B6E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C3F1-E82C-C14A-B645-E5553160488A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36F04-345E-F74B-8860-3FFF9EE0E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3D858-4CA7-ED4A-94CB-512B5F6F4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8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bove.nasa.gov/meeting_2023/agenda.html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lc="http://schemas.openxmlformats.org/drawingml/2006/lockedCanvas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 to Thematic Breakouts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(Weds – May 22nd) 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FA6B8F6C-9CDB-C96A-44A3-7B142402ECF3}"/>
              </a:ext>
            </a:extLst>
          </p:cNvPr>
          <p:cNvSpPr txBox="1">
            <a:spLocks/>
          </p:cNvSpPr>
          <p:nvPr/>
        </p:nvSpPr>
        <p:spPr>
          <a:xfrm>
            <a:off x="551399" y="1347216"/>
            <a:ext cx="11269980" cy="4695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Revisit &amp; review status of ongoing Synthesis Activities</a:t>
            </a:r>
            <a:endParaRPr lang="en-US" sz="3000" dirty="0">
              <a:solidFill>
                <a:srgbClr val="000000"/>
              </a:solidFill>
            </a:endParaRP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See the excellent “reports back” from ASTM-9 thematic WGs </a:t>
            </a:r>
            <a:r>
              <a:rPr lang="en-US" sz="2200" dirty="0">
                <a:solidFill>
                  <a:srgbClr val="000000"/>
                </a:solidFill>
                <a:hlinkClick r:id="rId3"/>
              </a:rPr>
              <a:t>https://above.nasa.gov/meeting_2023/agenda.html</a:t>
            </a:r>
            <a:r>
              <a:rPr lang="en-US" sz="2200" dirty="0">
                <a:solidFill>
                  <a:srgbClr val="000000"/>
                </a:solidFill>
              </a:rPr>
              <a:t> (Day 3)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Include identification of leads &amp; titles &amp; status 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Update list of syntheses completed (e.g. </a:t>
            </a:r>
            <a:r>
              <a:rPr lang="en-US" sz="2000" dirty="0">
                <a:solidFill>
                  <a:srgbClr val="000000"/>
                </a:solidFill>
              </a:rPr>
              <a:t>“Multi-Disturbance synthesis,” Foster et al. 2022 ERL</a:t>
            </a:r>
            <a:r>
              <a:rPr lang="en-US" sz="2200" dirty="0">
                <a:solidFill>
                  <a:srgbClr val="000000"/>
                </a:solidFill>
              </a:rPr>
              <a:t>)</a:t>
            </a:r>
          </a:p>
          <a:p>
            <a:pPr marL="1028700" lvl="1" indent="-342900"/>
            <a:endParaRPr lang="en-US" sz="22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Discuss how &amp; reasonably when to bring the ongoing activities to fruition 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e.g. with publications as a working framework</a:t>
            </a:r>
          </a:p>
          <a:p>
            <a:pPr marL="1028700" lvl="1" indent="-342900"/>
            <a:endParaRPr lang="en-US" sz="22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Discuss how best to augment current WG efforts / cross-project activities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e.g. how to leverage ongoing activities &amp; maintain engagement?</a:t>
            </a:r>
          </a:p>
          <a:p>
            <a:pPr marL="1028700" lvl="1" indent="-342900"/>
            <a:endParaRPr lang="en-US" sz="22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Consider new Synthesis Activities </a:t>
            </a:r>
            <a:r>
              <a:rPr lang="en-US" sz="2000" dirty="0">
                <a:solidFill>
                  <a:srgbClr val="000000"/>
                </a:solidFill>
              </a:rPr>
              <a:t>(as makes sense &amp; can be completed with time remaining).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13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breakout groups (chairs): Rooms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4E2005-1C2C-8FA4-16EA-548D3608DFE8}"/>
              </a:ext>
            </a:extLst>
          </p:cNvPr>
          <p:cNvSpPr/>
          <p:nvPr/>
        </p:nvSpPr>
        <p:spPr>
          <a:xfrm>
            <a:off x="594360" y="1288768"/>
            <a:ext cx="113842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Carbon (</a:t>
            </a:r>
            <a:r>
              <a:rPr lang="en-US" sz="2200" dirty="0"/>
              <a:t>J. Wang / J. Watts</a:t>
            </a:r>
            <a:r>
              <a:rPr lang="en-US" sz="2400" dirty="0"/>
              <a:t>): </a:t>
            </a:r>
            <a:r>
              <a:rPr lang="en-US" sz="2400" b="1" dirty="0"/>
              <a:t>Center Auditorium 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Hydrology/Permafrost/Wetlands (</a:t>
            </a:r>
            <a:r>
              <a:rPr lang="en-US" sz="2200" dirty="0" err="1"/>
              <a:t>Bourgeau</a:t>
            </a:r>
            <a:r>
              <a:rPr lang="en-US" sz="2200" dirty="0"/>
              <a:t>-Chavez / </a:t>
            </a:r>
            <a:r>
              <a:rPr lang="en-US" sz="2200" dirty="0" err="1"/>
              <a:t>Butman</a:t>
            </a:r>
            <a:r>
              <a:rPr lang="en-US" sz="2200" dirty="0"/>
              <a:t> / Schwab</a:t>
            </a:r>
            <a:r>
              <a:rPr lang="en-US" sz="2400" dirty="0"/>
              <a:t>): </a:t>
            </a:r>
            <a:r>
              <a:rPr lang="en-US" sz="2400" b="1" dirty="0"/>
              <a:t>Room 2126</a:t>
            </a:r>
            <a:endParaRPr lang="en-US" sz="2400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Modeling (</a:t>
            </a:r>
            <a:r>
              <a:rPr lang="en-US" sz="2200" dirty="0"/>
              <a:t>Fisher / </a:t>
            </a:r>
            <a:r>
              <a:rPr lang="en-US" sz="2200" dirty="0" err="1"/>
              <a:t>Huntzinger</a:t>
            </a:r>
            <a:r>
              <a:rPr lang="en-US" sz="2400" dirty="0"/>
              <a:t>): </a:t>
            </a:r>
            <a:r>
              <a:rPr lang="en-US" sz="2400" b="1" dirty="0"/>
              <a:t>Room 2603</a:t>
            </a:r>
            <a:endParaRPr lang="en-US" sz="2400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Spectral Imaging  (</a:t>
            </a:r>
            <a:r>
              <a:rPr lang="en-US" sz="2200" dirty="0" err="1"/>
              <a:t>Huemmrich</a:t>
            </a:r>
            <a:r>
              <a:rPr lang="en-US" sz="2200" dirty="0"/>
              <a:t> / P. Nelson</a:t>
            </a:r>
            <a:r>
              <a:rPr lang="en-US" sz="2400" dirty="0"/>
              <a:t>): </a:t>
            </a:r>
            <a:r>
              <a:rPr lang="en-US" sz="2400" b="1" dirty="0"/>
              <a:t>Room 2607</a:t>
            </a:r>
            <a:endParaRPr lang="en-US" sz="2400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Vegetation &amp; Disturbance  (</a:t>
            </a:r>
            <a:r>
              <a:rPr lang="en-US" sz="2200" dirty="0" err="1"/>
              <a:t>Macander</a:t>
            </a:r>
            <a:r>
              <a:rPr lang="en-US" sz="2200" dirty="0"/>
              <a:t> / Montesano / T. Chen / </a:t>
            </a:r>
            <a:r>
              <a:rPr lang="en-US" sz="2200" dirty="0" err="1"/>
              <a:t>Jin</a:t>
            </a:r>
            <a:r>
              <a:rPr lang="en-US" sz="2200" dirty="0"/>
              <a:t> Kim</a:t>
            </a:r>
            <a:r>
              <a:rPr lang="en-US" sz="2400" dirty="0"/>
              <a:t>): </a:t>
            </a:r>
            <a:r>
              <a:rPr lang="en-US" sz="2400" b="1"/>
              <a:t>South Auditorium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87ABEA-50ED-03F5-CDCE-F478E2FD1BFE}"/>
              </a:ext>
            </a:extLst>
          </p:cNvPr>
          <p:cNvSpPr/>
          <p:nvPr/>
        </p:nvSpPr>
        <p:spPr>
          <a:xfrm>
            <a:off x="1691342" y="4436644"/>
            <a:ext cx="880931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</a:rPr>
              <a:t>Self-select to breakouts </a:t>
            </a:r>
          </a:p>
          <a:p>
            <a:pPr marL="971550" lvl="1" indent="-514350"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If you have multiple project participants, go to different WGs</a:t>
            </a:r>
          </a:p>
          <a:p>
            <a:pPr marL="971550" lvl="1" indent="-514350">
              <a:buFont typeface="Wingdings" charset="2"/>
              <a:buChar char="Ø"/>
            </a:pPr>
            <a:endParaRPr lang="en-US" sz="1200" dirty="0">
              <a:solidFill>
                <a:srgbClr val="000000"/>
              </a:solidFill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Assign / volunteer a rapporteur </a:t>
            </a:r>
            <a:r>
              <a:rPr lang="en-US" sz="2600" b="1" dirty="0">
                <a:solidFill>
                  <a:srgbClr val="000000"/>
                </a:solidFill>
              </a:rPr>
              <a:t>and</a:t>
            </a:r>
            <a:r>
              <a:rPr lang="en-US" sz="2600" dirty="0">
                <a:solidFill>
                  <a:srgbClr val="000000"/>
                </a:solidFill>
              </a:rPr>
              <a:t> someone to liaise with the online participants (follow chat, raised hands, </a:t>
            </a:r>
            <a:r>
              <a:rPr lang="en-US" sz="2600" dirty="0" err="1">
                <a:solidFill>
                  <a:srgbClr val="000000"/>
                </a:solidFill>
              </a:rPr>
              <a:t>etc</a:t>
            </a:r>
            <a:r>
              <a:rPr lang="en-US" sz="2600" dirty="0">
                <a:solidFill>
                  <a:srgbClr val="00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63366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244</Words>
  <Application>Microsoft Macintosh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Stroud, David B. (GSFC-618.0)[SCIENCE SYSTEMS AND APPLICATIONS INC]</dc:creator>
  <cp:lastModifiedBy>Kendig, Leanne (GSFC-618.0)[GLOBAL SCIENCE &amp; TECHNOLOGY INC]</cp:lastModifiedBy>
  <cp:revision>19</cp:revision>
  <dcterms:created xsi:type="dcterms:W3CDTF">2020-09-01T15:19:03Z</dcterms:created>
  <dcterms:modified xsi:type="dcterms:W3CDTF">2024-05-17T13:22:16Z</dcterms:modified>
</cp:coreProperties>
</file>