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83" r:id="rId2"/>
    <p:sldId id="273" r:id="rId3"/>
    <p:sldId id="285" r:id="rId4"/>
    <p:sldId id="275" r:id="rId5"/>
    <p:sldId id="274" r:id="rId6"/>
    <p:sldId id="277" r:id="rId7"/>
    <p:sldId id="276" r:id="rId8"/>
    <p:sldId id="279" r:id="rId9"/>
    <p:sldId id="281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91AE"/>
    <a:srgbClr val="68AB45"/>
    <a:srgbClr val="D4DE2B"/>
    <a:srgbClr val="DBDADD"/>
    <a:srgbClr val="595959"/>
    <a:srgbClr val="D2D3D4"/>
    <a:srgbClr val="D4DE2C"/>
    <a:srgbClr val="BABBBE"/>
    <a:srgbClr val="EB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70"/>
    <p:restoredTop sz="90838" autoAdjust="0"/>
  </p:normalViewPr>
  <p:slideViewPr>
    <p:cSldViewPr snapToGrid="0" snapToObjects="1">
      <p:cViewPr varScale="1">
        <p:scale>
          <a:sx n="138" d="100"/>
          <a:sy n="138" d="100"/>
        </p:scale>
        <p:origin x="11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556A2-13F3-4C84-97B6-671393E8B045}" type="datetimeFigureOut">
              <a:rPr lang="en-US" smtClean="0"/>
              <a:t>1/26/23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5FAA1-DDD1-437F-84C1-D6D86F8D3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Tuesday, Jan 26</a:t>
            </a:r>
            <a:r>
              <a:rPr lang="en-US" baseline="30000" dirty="0"/>
              <a:t>th</a:t>
            </a:r>
            <a:endParaRPr lang="en-US" dirty="0"/>
          </a:p>
          <a:p>
            <a:r>
              <a:rPr lang="en-US" dirty="0"/>
              <a:t>Time slot:</a:t>
            </a:r>
            <a:r>
              <a:rPr lang="en-US" baseline="0" dirty="0"/>
              <a:t> 10:00AM -10:15AM; 15 min presentation (~4-6 slides)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5FAA1-DDD1-437F-84C1-D6D86F8D3C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6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AA15F2-90B9-0E41-B017-DFB4C1A6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5324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B92E42-8CFB-7C41-B3DF-D19C95B17D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786809"/>
            <a:ext cx="10515600" cy="1243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Authors</a:t>
            </a:r>
          </a:p>
        </p:txBody>
      </p:sp>
    </p:spTree>
    <p:extLst>
      <p:ext uri="{BB962C8B-B14F-4D97-AF65-F5344CB8AC3E}">
        <p14:creationId xmlns:p14="http://schemas.microsoft.com/office/powerpoint/2010/main" val="139861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F49DAA-E2AA-0F4F-B767-EDF02A72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69" y="1471929"/>
            <a:ext cx="10962861" cy="78781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424E33-B8F7-5846-9882-C78BCE61461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14569" y="2538245"/>
            <a:ext cx="10962861" cy="3920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10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E04D88-B24E-F024-4639-0144C4DF2E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0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7DDE99-22C8-DAFC-E7FC-4ED5969B8D90}"/>
              </a:ext>
            </a:extLst>
          </p:cNvPr>
          <p:cNvSpPr txBox="1"/>
          <p:nvPr/>
        </p:nvSpPr>
        <p:spPr>
          <a:xfrm>
            <a:off x="528829" y="2161948"/>
            <a:ext cx="2926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Permafrost &amp; Hydrology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74DBDF-B766-DC64-199D-F6244F2C9B41}"/>
              </a:ext>
            </a:extLst>
          </p:cNvPr>
          <p:cNvSpPr txBox="1"/>
          <p:nvPr/>
        </p:nvSpPr>
        <p:spPr>
          <a:xfrm>
            <a:off x="8737092" y="2900610"/>
            <a:ext cx="2926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Wetlands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3E3501-D008-48E8-D1F5-14EE6868A958}"/>
              </a:ext>
            </a:extLst>
          </p:cNvPr>
          <p:cNvSpPr txBox="1"/>
          <p:nvPr/>
        </p:nvSpPr>
        <p:spPr>
          <a:xfrm>
            <a:off x="1991869" y="6118578"/>
            <a:ext cx="841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Group Leads: John Kimball, David </a:t>
            </a:r>
            <a:r>
              <a:rPr lang="en-US" dirty="0" err="1"/>
              <a:t>Butman</a:t>
            </a:r>
            <a:r>
              <a:rPr lang="en-US" dirty="0"/>
              <a:t>, Laura </a:t>
            </a:r>
            <a:r>
              <a:rPr lang="en-US" dirty="0" err="1"/>
              <a:t>Bourgeau</a:t>
            </a:r>
            <a:r>
              <a:rPr lang="en-US" dirty="0"/>
              <a:t>-Chavez &amp; Melissa Schwab </a:t>
            </a:r>
          </a:p>
        </p:txBody>
      </p:sp>
      <p:pic>
        <p:nvPicPr>
          <p:cNvPr id="2052" name="Picture 4" descr="We are working together - Meme - MemesHappen">
            <a:extLst>
              <a:ext uri="{FF2B5EF4-FFF2-40B4-BE49-F238E27FC236}">
                <a16:creationId xmlns:a16="http://schemas.microsoft.com/office/drawing/2014/main" id="{EBC2C21E-7BA1-A35A-1F47-F7E4B4AD8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296" y="1119835"/>
            <a:ext cx="4407408" cy="48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2CCF-201C-3279-E0FF-0E0470B5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ABoVE</a:t>
            </a:r>
            <a:r>
              <a:rPr lang="en-US" b="1" dirty="0"/>
              <a:t> Slack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D01B3-DE38-BB10-59E2-67FB1A7994B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General</a:t>
            </a:r>
          </a:p>
          <a:p>
            <a:r>
              <a:rPr lang="en-US" dirty="0"/>
              <a:t>Working groups</a:t>
            </a:r>
          </a:p>
          <a:p>
            <a:r>
              <a:rPr lang="en-US" dirty="0"/>
              <a:t>Science cloud</a:t>
            </a:r>
          </a:p>
          <a:p>
            <a:r>
              <a:rPr lang="en-US" dirty="0"/>
              <a:t>Released products</a:t>
            </a:r>
          </a:p>
          <a:p>
            <a:r>
              <a:rPr lang="en-US" dirty="0"/>
              <a:t>Modeling questions</a:t>
            </a:r>
          </a:p>
          <a:p>
            <a:r>
              <a:rPr lang="en-US" dirty="0"/>
              <a:t>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848A5F-2282-D945-5BEF-7200385E6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030" y="5666608"/>
            <a:ext cx="914400" cy="79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AF66C-3DB3-C7CD-CCFF-C2FCEAE75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Attendees - 18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05D08D-B340-A661-1000-0BDB2044D37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14569" y="2538245"/>
            <a:ext cx="5075031" cy="3524335"/>
          </a:xfrm>
        </p:spPr>
        <p:txBody>
          <a:bodyPr/>
          <a:lstStyle/>
          <a:p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Albrethsen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Tyler	</a:t>
            </a:r>
          </a:p>
          <a:p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Bakian-Dogaheh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Kazem	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Bolton, Bob	</a:t>
            </a:r>
          </a:p>
          <a:p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Bourgeau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-Chavez, Laura	</a:t>
            </a:r>
          </a:p>
          <a:p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Butman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David	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Carroll, Mark	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Chapman, Bruce	</a:t>
            </a:r>
          </a:p>
          <a:p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Commane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Róisín</a:t>
            </a:r>
            <a:endParaRPr lang="en-US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F58034-4C59-CB99-A598-ABF5E7D62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030" y="5666608"/>
            <a:ext cx="914400" cy="791944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5F54B8D-94F6-41D1-1599-A774EDC6D3F4}"/>
              </a:ext>
            </a:extLst>
          </p:cNvPr>
          <p:cNvSpPr txBox="1">
            <a:spLocks/>
          </p:cNvSpPr>
          <p:nvPr/>
        </p:nvSpPr>
        <p:spPr>
          <a:xfrm>
            <a:off x="5689600" y="1625600"/>
            <a:ext cx="5075031" cy="44369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Elder, Clayton</a:t>
            </a: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Kimball, John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Miller, Charles (Chip)	</a:t>
            </a:r>
          </a:p>
          <a:p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Schiferl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Luke	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Schwab, Melissa	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Tape, Kenneth (Ken)	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Watts, Jennifer	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Zhao,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Yuhuan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Zhuang,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Qianlai</a:t>
            </a:r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Zona Donatella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84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A92A0-8F9A-6402-6C96-9506EF813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69" y="907907"/>
            <a:ext cx="10962861" cy="787814"/>
          </a:xfrm>
        </p:spPr>
        <p:txBody>
          <a:bodyPr/>
          <a:lstStyle/>
          <a:p>
            <a:r>
              <a:rPr lang="en-US" sz="4400" b="1" dirty="0"/>
              <a:t>Synthesis </a:t>
            </a:r>
            <a:r>
              <a:rPr lang="en-US" b="1" dirty="0"/>
              <a:t>A</a:t>
            </a:r>
            <a:r>
              <a:rPr lang="en-US" sz="4400" b="1" dirty="0"/>
              <a:t>ctivities – Phase II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620654F-263C-5048-2168-AA9761853E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34281"/>
              </p:ext>
            </p:extLst>
          </p:nvPr>
        </p:nvGraphicFramePr>
        <p:xfrm>
          <a:off x="660510" y="1839164"/>
          <a:ext cx="10870980" cy="3413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469">
                  <a:extLst>
                    <a:ext uri="{9D8B030D-6E8A-4147-A177-3AD203B41FA5}">
                      <a16:colId xmlns:a16="http://schemas.microsoft.com/office/drawing/2014/main" val="507932763"/>
                    </a:ext>
                  </a:extLst>
                </a:gridCol>
                <a:gridCol w="4251039">
                  <a:extLst>
                    <a:ext uri="{9D8B030D-6E8A-4147-A177-3AD203B41FA5}">
                      <a16:colId xmlns:a16="http://schemas.microsoft.com/office/drawing/2014/main" val="1634774429"/>
                    </a:ext>
                  </a:extLst>
                </a:gridCol>
                <a:gridCol w="2346037">
                  <a:extLst>
                    <a:ext uri="{9D8B030D-6E8A-4147-A177-3AD203B41FA5}">
                      <a16:colId xmlns:a16="http://schemas.microsoft.com/office/drawing/2014/main" val="1337445565"/>
                    </a:ext>
                  </a:extLst>
                </a:gridCol>
                <a:gridCol w="1774239">
                  <a:extLst>
                    <a:ext uri="{9D8B030D-6E8A-4147-A177-3AD203B41FA5}">
                      <a16:colId xmlns:a16="http://schemas.microsoft.com/office/drawing/2014/main" val="2328363216"/>
                    </a:ext>
                  </a:extLst>
                </a:gridCol>
                <a:gridCol w="2174196">
                  <a:extLst>
                    <a:ext uri="{9D8B030D-6E8A-4147-A177-3AD203B41FA5}">
                      <a16:colId xmlns:a16="http://schemas.microsoft.com/office/drawing/2014/main" val="1754178137"/>
                    </a:ext>
                  </a:extLst>
                </a:gridCol>
              </a:tblGrid>
              <a:tr h="39604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Synthesis Topic Name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Leads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End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27609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489175"/>
                  </a:ext>
                </a:extLst>
              </a:tr>
              <a:tr h="3655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AK Boreal Ecotype Trends &amp; Drivers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T. Jorgenson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ERL review paper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422814"/>
                  </a:ext>
                </a:extLst>
              </a:tr>
              <a:tr h="3655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Improved tundra soil dielectric 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K. </a:t>
                      </a:r>
                      <a:r>
                        <a:rPr lang="en-US" sz="1800" dirty="0" err="1"/>
                        <a:t>Bakian-Dogaheh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4799591"/>
                  </a:ext>
                </a:extLst>
              </a:tr>
              <a:tr h="3655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Alaska SAR ALT upscaling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J. Whitcomb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February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227505"/>
                  </a:ext>
                </a:extLst>
              </a:tr>
              <a:tr h="3655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Northern Hemisphere ALT trends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Z. Liu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Spring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675168"/>
                  </a:ext>
                </a:extLst>
              </a:tr>
              <a:tr h="36558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Impact of changing snow and soil moisture regimes on tundra C sequestration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D. Zona</a:t>
                      </a:r>
                    </a:p>
                    <a:p>
                      <a:r>
                        <a:rPr lang="en-US" dirty="0"/>
                        <a:t>D. Zona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Sci. Reports</a:t>
                      </a:r>
                    </a:p>
                    <a:p>
                      <a:r>
                        <a:rPr lang="en-US" dirty="0"/>
                        <a:t>GCB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362112"/>
                  </a:ext>
                </a:extLst>
              </a:tr>
              <a:tr h="36558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Kazem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83294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A13877F-32BA-8B18-B5A0-8075E53685F7}"/>
              </a:ext>
            </a:extLst>
          </p:cNvPr>
          <p:cNvSpPr/>
          <p:nvPr/>
        </p:nvSpPr>
        <p:spPr>
          <a:xfrm>
            <a:off x="508220" y="3500324"/>
            <a:ext cx="10870980" cy="7878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1F378-12F7-ACEC-03AE-2891FE8CB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030" y="5666608"/>
            <a:ext cx="914400" cy="79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6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2B2B0-CF8D-CC56-37DD-C29A9A08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Proposed Synthesis Activities – Phase III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43550-79E5-A20D-4E5F-1EFA9B852F2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Aquatic Trends</a:t>
            </a:r>
          </a:p>
          <a:p>
            <a:pPr>
              <a:lnSpc>
                <a:spcPct val="150000"/>
              </a:lnSpc>
            </a:pPr>
            <a:r>
              <a:rPr lang="en-US" dirty="0"/>
              <a:t>Zero Curtain</a:t>
            </a:r>
          </a:p>
          <a:p>
            <a:pPr>
              <a:lnSpc>
                <a:spcPct val="150000"/>
              </a:lnSpc>
            </a:pPr>
            <a:r>
              <a:rPr lang="en-US" dirty="0"/>
              <a:t>CH</a:t>
            </a:r>
            <a:r>
              <a:rPr lang="en-US" baseline="-25000" dirty="0"/>
              <a:t>4</a:t>
            </a:r>
            <a:r>
              <a:rPr lang="en-US" dirty="0"/>
              <a:t> emissions</a:t>
            </a:r>
          </a:p>
          <a:p>
            <a:pPr>
              <a:lnSpc>
                <a:spcPct val="150000"/>
              </a:lnSpc>
            </a:pPr>
            <a:r>
              <a:rPr lang="en-US" dirty="0"/>
              <a:t>Modeling component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3ED1D-E5C5-BB87-FCFE-D7BF09E95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030" y="5666608"/>
            <a:ext cx="914400" cy="79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6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E4542-4A4B-ED54-2CBB-2D08F44D4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Aquatic Trends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9B64D-5963-2CDF-854C-7A3D5E5379E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Comparing and harmonizing products:</a:t>
            </a:r>
          </a:p>
          <a:p>
            <a:pPr marL="457200" lvl="1" indent="0">
              <a:buNone/>
            </a:pPr>
            <a:r>
              <a:rPr lang="en-US" sz="2800" dirty="0"/>
              <a:t>・Surface water		・Wetlands		</a:t>
            </a:r>
          </a:p>
          <a:p>
            <a:pPr marL="457200" lvl="1" indent="0">
              <a:buNone/>
            </a:pPr>
            <a:r>
              <a:rPr lang="en-US" sz="2800" dirty="0"/>
              <a:t>・Inundation			・Soil moisture</a:t>
            </a:r>
          </a:p>
          <a:p>
            <a:r>
              <a:rPr lang="en-US" dirty="0"/>
              <a:t>Upscaling</a:t>
            </a:r>
          </a:p>
          <a:p>
            <a:r>
              <a:rPr lang="en-US" dirty="0"/>
              <a:t>Trend analyses</a:t>
            </a:r>
          </a:p>
          <a:p>
            <a:pPr marL="0" indent="0">
              <a:buNone/>
            </a:pPr>
            <a:r>
              <a:rPr lang="en-US" dirty="0"/>
              <a:t>Contact: David </a:t>
            </a:r>
            <a:r>
              <a:rPr lang="en-US" dirty="0" err="1"/>
              <a:t>Butman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Contributors: John Kimball, Laura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Bourgeau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-Chavez, </a:t>
            </a:r>
            <a:r>
              <a:rPr lang="en-US" dirty="0"/>
              <a:t>Tyler </a:t>
            </a:r>
            <a:r>
              <a:rPr lang="en-US" b="0" i="0" u="none" strike="noStrike" baseline="0" dirty="0" err="1">
                <a:solidFill>
                  <a:srgbClr val="000000"/>
                </a:solidFill>
              </a:rPr>
              <a:t>Albrethsen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, 		  </a:t>
            </a:r>
            <a:r>
              <a:rPr lang="en-US" dirty="0"/>
              <a:t>Mark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Carroll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Jennifer Watts (</a:t>
            </a:r>
            <a:r>
              <a:rPr lang="en-US" b="0" i="0" u="none" strike="noStrike" baseline="0" dirty="0" err="1">
                <a:solidFill>
                  <a:srgbClr val="000000"/>
                </a:solidFill>
              </a:rPr>
              <a:t>ABoVE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 interns)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24AC3-B91C-EA71-691A-D8F85FF26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030" y="5666608"/>
            <a:ext cx="914400" cy="79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8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0D69D-4F62-50F6-25CB-1CDADFC85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Zero curtain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C1731-8DEA-2246-2D99-404B8DAF45A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Extent and duration </a:t>
            </a:r>
          </a:p>
          <a:p>
            <a:r>
              <a:rPr lang="en-US" dirty="0"/>
              <a:t>Retrieve from modeling frameworks</a:t>
            </a:r>
          </a:p>
          <a:p>
            <a:r>
              <a:rPr lang="en-US" dirty="0"/>
              <a:t>Indirect request from atmospheric inversion</a:t>
            </a:r>
          </a:p>
          <a:p>
            <a:r>
              <a:rPr lang="en-US" dirty="0"/>
              <a:t>Reconciliation and attribution of methane emissions over land (top-down vs bottom-up)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Contacts: John Kimball, </a:t>
            </a:r>
            <a:r>
              <a:rPr lang="en-US" dirty="0" err="1"/>
              <a:t>Yonghong</a:t>
            </a:r>
            <a:r>
              <a:rPr lang="en-US" dirty="0"/>
              <a:t> Yi </a:t>
            </a:r>
          </a:p>
          <a:p>
            <a:pPr marL="0" indent="0">
              <a:buNone/>
            </a:pPr>
            <a:r>
              <a:rPr lang="en-US" dirty="0"/>
              <a:t>Contributors: Chip Miller, 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Róisín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Commane</a:t>
            </a:r>
            <a:r>
              <a:rPr lang="en-US" dirty="0"/>
              <a:t>, Luke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Schiferl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10DD47-2468-47E9-D40B-45F3588C7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030" y="5666608"/>
            <a:ext cx="914400" cy="79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3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F20E-523C-C623-2D25-C02F3C02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</a:t>
            </a:r>
            <a:r>
              <a:rPr lang="en-US" b="1" baseline="-25000" dirty="0"/>
              <a:t>4</a:t>
            </a:r>
            <a:r>
              <a:rPr lang="en-US" b="1" dirty="0"/>
              <a:t> emissions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47B2D-0DEC-FAC9-E684-73156CC1966F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Title: Relating CH</a:t>
            </a:r>
            <a:r>
              <a:rPr lang="en-US" baseline="-25000" dirty="0"/>
              <a:t>4</a:t>
            </a:r>
            <a:r>
              <a:rPr lang="en-US" dirty="0"/>
              <a:t> hotspot patterns to permafrost and surface hydrology elements, inferred from ground and remote sensing observations.</a:t>
            </a:r>
          </a:p>
          <a:p>
            <a:endParaRPr lang="en-US" dirty="0"/>
          </a:p>
          <a:p>
            <a:r>
              <a:rPr lang="en-US" dirty="0"/>
              <a:t>Identifying CH</a:t>
            </a:r>
            <a:r>
              <a:rPr lang="en-US" baseline="-25000" dirty="0"/>
              <a:t>4</a:t>
            </a:r>
            <a:r>
              <a:rPr lang="en-US" dirty="0"/>
              <a:t> trends and drivers across the </a:t>
            </a:r>
            <a:r>
              <a:rPr lang="en-US" dirty="0" err="1"/>
              <a:t>ABoVE</a:t>
            </a:r>
            <a:r>
              <a:rPr lang="en-US" dirty="0"/>
              <a:t> domain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Contact: Clayton Elder</a:t>
            </a:r>
          </a:p>
          <a:p>
            <a:pPr marL="0" indent="0">
              <a:buNone/>
            </a:pPr>
            <a:r>
              <a:rPr lang="en-US" dirty="0"/>
              <a:t>Contributors: Bruce Chapman, Laura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Bourgeau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-Chavez</a:t>
            </a:r>
            <a:r>
              <a:rPr lang="en-US" dirty="0"/>
              <a:t>, </a:t>
            </a:r>
          </a:p>
          <a:p>
            <a:pPr marL="1828800" lvl="4" indent="0">
              <a:buNone/>
            </a:pP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Qianlai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Zhuang,</a:t>
            </a:r>
            <a:r>
              <a:rPr lang="en-US" sz="2800" dirty="0"/>
              <a:t> Interns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BAFDB-D84E-8A35-D0EA-CFCB186B9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030" y="5666608"/>
            <a:ext cx="914400" cy="79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5450C-3D64-0FAA-E363-E84980173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Modeling Component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39193-90EB-0419-0BE2-D366D201BB7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Testing process model assumptions to improve the bottom up Earth system projections</a:t>
            </a:r>
          </a:p>
          <a:p>
            <a:r>
              <a:rPr lang="en-US" dirty="0"/>
              <a:t>Exploit modeling framework to link with other disciplinary elements (carbon, disturbance, LC change)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Contact: </a:t>
            </a:r>
            <a:r>
              <a:rPr lang="en-U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Qianlai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Zhuang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Contributors: multiple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E38FD1-BA92-7D8F-CC59-5C4C36446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030" y="5666608"/>
            <a:ext cx="914400" cy="79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7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14489-DC87-2425-154A-FD97C8B66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ABoVE</a:t>
            </a:r>
            <a:r>
              <a:rPr lang="en-US" b="1" dirty="0"/>
              <a:t> Virtual Meetings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60ABB-BBC7-1796-33A2-C935FE6EB55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14570" y="2538245"/>
            <a:ext cx="4705575" cy="3920307"/>
          </a:xfrm>
        </p:spPr>
        <p:txBody>
          <a:bodyPr/>
          <a:lstStyle/>
          <a:p>
            <a:r>
              <a:rPr lang="en-US" dirty="0"/>
              <a:t>Accessible to everyone</a:t>
            </a:r>
          </a:p>
          <a:p>
            <a:r>
              <a:rPr lang="en-US" dirty="0"/>
              <a:t>Replacing working group meetings</a:t>
            </a:r>
          </a:p>
          <a:p>
            <a:r>
              <a:rPr lang="en-US" dirty="0"/>
              <a:t>Hosting rotation</a:t>
            </a:r>
          </a:p>
          <a:p>
            <a:r>
              <a:rPr lang="en-US" dirty="0"/>
              <a:t>Cross-cutting topics (Beavers, etc.)</a:t>
            </a:r>
          </a:p>
          <a:p>
            <a:pPr lvl="1"/>
            <a:endParaRPr lang="en-US" sz="1400" dirty="0"/>
          </a:p>
          <a:p>
            <a:endParaRPr lang="en-US" sz="1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B8316-9B82-AA30-85C7-BCDE0DC84578}"/>
              </a:ext>
            </a:extLst>
          </p:cNvPr>
          <p:cNvSpPr txBox="1"/>
          <p:nvPr/>
        </p:nvSpPr>
        <p:spPr>
          <a:xfrm>
            <a:off x="6095999" y="2538245"/>
            <a:ext cx="526472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Standardized Outline – Example</a:t>
            </a:r>
          </a:p>
          <a:p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Updates from the project office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Updates from the working groups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Newly released products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Lightning talks | short seminars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Discussion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E364D3-80C6-45A9-DBCD-C37D4EF3C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030" y="5666608"/>
            <a:ext cx="914400" cy="79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TM_8_Template_Master" id="{B2BD47E0-CCCF-6743-B10A-DF081A6F4804}" vid="{542B1A31-F45A-1D4D-AB3B-DC0A847061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16152</TotalTime>
  <Words>453</Words>
  <Application>Microsoft Macintosh PowerPoint</Application>
  <PresentationFormat>Widescreen</PresentationFormat>
  <Paragraphs>116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Attendees - 18</vt:lpstr>
      <vt:lpstr>Synthesis Activities – Phase II</vt:lpstr>
      <vt:lpstr>Proposed Synthesis Activities – Phase III</vt:lpstr>
      <vt:lpstr>Aquatic Trends</vt:lpstr>
      <vt:lpstr>Zero curtain</vt:lpstr>
      <vt:lpstr>CH4 emissions</vt:lpstr>
      <vt:lpstr>Modeling Component</vt:lpstr>
      <vt:lpstr>ABoVE Virtual Meetings</vt:lpstr>
      <vt:lpstr>ABoVE Slack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Stroud, David B. (GSFC-618.0)[SCIENCE SYSTEMS AND APPLICATIONS INC]</dc:creator>
  <cp:lastModifiedBy>Schwab, Melissa S (329G-NASA)</cp:lastModifiedBy>
  <cp:revision>176</cp:revision>
  <dcterms:created xsi:type="dcterms:W3CDTF">2020-11-03T15:27:10Z</dcterms:created>
  <dcterms:modified xsi:type="dcterms:W3CDTF">2023-01-26T16:17:47Z</dcterms:modified>
</cp:coreProperties>
</file>