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hxXhkTOJ5EvrvMzYPKYj/aZLkD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00965e24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00965e2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Monthly meetings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00965e24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00965e24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00965e24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00965e2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s://jps.library.utoronto.ca/index.php/ilj/article/view/27669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jpg"/><Relationship Id="rId7" Type="http://schemas.openxmlformats.org/officeDocument/2006/relationships/image" Target="../media/image10.png"/><Relationship Id="rId8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-1" l="3390" r="0" t="580"/>
          <a:stretch/>
        </p:blipFill>
        <p:spPr>
          <a:xfrm>
            <a:off x="110491" y="4187702"/>
            <a:ext cx="3147048" cy="26420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93713" y="262647"/>
            <a:ext cx="9144000" cy="784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u="sng"/>
              <a:t>Collaborations working group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285465" y="1385934"/>
            <a:ext cx="11760496" cy="264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Our goal is to work within the framework of 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ethical space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to build a cooperative spirit between Land managers, Indigenous leadership, and Western institutions. Join us!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The Collaborations and Engagement working group focuses on 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developing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coordinating,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maintaining partnerships 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across working sectors and geographies for the ABoVE Science Team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277813" lvl="0" marL="4587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We engage with governments, Indigenous Nations, organizations and research institutions </a:t>
            </a:r>
            <a:endParaRPr/>
          </a:p>
          <a:p>
            <a:pPr indent="-277813" lvl="0" marL="458788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We collate and share ABoVE data products, GIS maps, and measurements with managers and decision-makers working across the Arctic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"/>
              <a:t>*Ermine, W., 2007. The Ethical Space of Engagement. Indigenous Law Journal 6.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https://jps.library.utoronto.ca/index.php/ilj/article/view/27669</a:t>
            </a:r>
            <a:endParaRPr sz="1200"/>
          </a:p>
        </p:txBody>
      </p:sp>
      <p:pic>
        <p:nvPicPr>
          <p:cNvPr descr="A real advantage for citizens': 5 things to know about Kwanlin Dün's new  Lands Act | CBC News" id="87" name="Google Shape;87;p1"/>
          <p:cNvPicPr preferRelativeResize="0"/>
          <p:nvPr/>
        </p:nvPicPr>
        <p:blipFill rotWithShape="1">
          <a:blip r:embed="rId5">
            <a:alphaModFix/>
          </a:blip>
          <a:srcRect b="13901" l="13227" r="34112" t="1277"/>
          <a:stretch/>
        </p:blipFill>
        <p:spPr>
          <a:xfrm>
            <a:off x="2213445" y="4182019"/>
            <a:ext cx="2217663" cy="26420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ield Work in the Arctic Ocean [IMAGE] | EurekAlert! Science News Releases"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2196" y="4182019"/>
            <a:ext cx="3724380" cy="26420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ymbols of NASA | NASA"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54611"/>
            <a:ext cx="2400658" cy="1200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ctic understanding limited by patchy field work, scientist says | CBC News" id="90" name="Google Shape;9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6576" y="4182019"/>
            <a:ext cx="3964933" cy="26420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"/>
          <p:cNvSpPr/>
          <p:nvPr/>
        </p:nvSpPr>
        <p:spPr>
          <a:xfrm>
            <a:off x="10369174" y="15952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oVE » For the Media"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69174" y="159527"/>
            <a:ext cx="10795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00965e240_0_0"/>
          <p:cNvSpPr txBox="1"/>
          <p:nvPr>
            <p:ph type="title"/>
          </p:nvPr>
        </p:nvSpPr>
        <p:spPr>
          <a:xfrm>
            <a:off x="838200" y="365125"/>
            <a:ext cx="10515600" cy="82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Planned WG activities 2023</a:t>
            </a:r>
            <a:endParaRPr/>
          </a:p>
        </p:txBody>
      </p:sp>
      <p:sp>
        <p:nvSpPr>
          <p:cNvPr id="98" name="Google Shape;98;g2000965e240_0_0"/>
          <p:cNvSpPr txBox="1"/>
          <p:nvPr>
            <p:ph idx="1" type="body"/>
          </p:nvPr>
        </p:nvSpPr>
        <p:spPr>
          <a:xfrm>
            <a:off x="838200" y="1489100"/>
            <a:ext cx="10810800" cy="468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Reminding science team members to review their commitments to engagement and outreach from their proposal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Expanding and sharing working document on Engagement and Communication resources and best practices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Crowd-sourcing within ABoVE ST and beyond to find requested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Initial focus on list identified by Kimberley’s work in Whitehorse area (next slide)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More engagement with communities, decision makers, other collaborators about their data needs and interest to expand work in #3.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Commitment</a:t>
            </a:r>
            <a:r>
              <a:rPr lang="en-US"/>
              <a:t> to building and maintaining good relations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Document institutional/structural barriers that hinder good relations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2000965e240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75" y="151275"/>
            <a:ext cx="74104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000965e240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5425" y="1754875"/>
            <a:ext cx="4386575" cy="51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000965e24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50" y="1190600"/>
            <a:ext cx="11781149" cy="44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000965e240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0450" y="1912925"/>
            <a:ext cx="7244501" cy="26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000965e240_0_12"/>
          <p:cNvSpPr/>
          <p:nvPr/>
        </p:nvSpPr>
        <p:spPr>
          <a:xfrm>
            <a:off x="4535575" y="2263525"/>
            <a:ext cx="2868900" cy="1680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Collaborations &amp; Engagement</a:t>
            </a:r>
            <a:endParaRPr b="1" sz="2000"/>
          </a:p>
        </p:txBody>
      </p:sp>
      <p:sp>
        <p:nvSpPr>
          <p:cNvPr id="112" name="Google Shape;112;g2000965e240_0_12"/>
          <p:cNvSpPr/>
          <p:nvPr/>
        </p:nvSpPr>
        <p:spPr>
          <a:xfrm>
            <a:off x="7909925" y="1420775"/>
            <a:ext cx="1857900" cy="7515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Carbon</a:t>
            </a:r>
            <a:endParaRPr b="1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2022-12-12T17:57:22Z</dcterms:created>
  <dc:creator>Miner, Kimberley R (US 398P)</dc:creator>
</cp:coreProperties>
</file>