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6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36AE-1727-4B9E-8271-3203C4693A93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9F7EE-0443-497E-81FE-2DCF118C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" y="747043"/>
            <a:ext cx="717817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/>
              <a:t>Wrap-up of Phase II Synthesis Activities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b="1" dirty="0"/>
              <a:t>Active Layer Properties &amp; Upscaling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Northern Hemisphere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Paper (Liu et al.); summer-22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Dataset (1km ALT, 2003-2020)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Northern Alaska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Paper (Whitcomb et al.); summer-22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Dataset (30m ALT, 3-yr record)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Boreal Fire-PF interactions review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3.  </a:t>
            </a:r>
            <a:r>
              <a:rPr lang="en-US" sz="2400" dirty="0"/>
              <a:t>Review Paper to </a:t>
            </a:r>
            <a:r>
              <a:rPr lang="en-US" sz="2400" i="1" dirty="0"/>
              <a:t>ERL</a:t>
            </a:r>
            <a:r>
              <a:rPr lang="en-US" sz="2400" dirty="0"/>
              <a:t> PF vulnerability focus issue (Jorgenson et al.); &lt;Jan-23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847" y="188846"/>
            <a:ext cx="22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Permafrost Hydro WG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255" y="1123120"/>
            <a:ext cx="4824480" cy="51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47" y="188846"/>
            <a:ext cx="22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Permafrost Hydro WG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8849" y="691277"/>
            <a:ext cx="993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Synthesis Topics for Phase III (Filling data &amp; knowledge gaps)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022" y="1649899"/>
            <a:ext cx="10505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What’s happening in deeper permafrost zones &amp; how are changes in </a:t>
            </a:r>
            <a:r>
              <a:rPr lang="en-US" sz="2400" b="1" dirty="0" err="1"/>
              <a:t>talik</a:t>
            </a:r>
            <a:r>
              <a:rPr lang="en-US" sz="2400" b="1" dirty="0"/>
              <a:t> development and connectivity affecting surface and ground water budgets, and 3-D flows of energy and materials?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7449" y="3332923"/>
            <a:ext cx="596140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Relatively more is known about near-surface conditions than deeper geophysical energy and flow pathways (e.g., Walvoord and </a:t>
            </a:r>
            <a:r>
              <a:rPr lang="en-US" sz="2400" dirty="0" err="1"/>
              <a:t>Striegl</a:t>
            </a:r>
            <a:r>
              <a:rPr lang="en-US" sz="2400" dirty="0"/>
              <a:t>, 2021. </a:t>
            </a:r>
            <a:r>
              <a:rPr lang="en-US" sz="2400" i="1" dirty="0"/>
              <a:t>Front. </a:t>
            </a:r>
            <a:r>
              <a:rPr lang="en-US" sz="2400" i="1" dirty="0" err="1"/>
              <a:t>Clim</a:t>
            </a:r>
            <a:r>
              <a:rPr lang="en-US" sz="2400" dirty="0"/>
              <a:t>.)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Crosscutting with other disciplines by affecting movement and cycling of water, water quality, animal habitats, C fates, GHG emissions and climate feedbacks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80" y="2728706"/>
            <a:ext cx="47815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47" y="188846"/>
            <a:ext cx="22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Permafrost Hydro WG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8849" y="691277"/>
            <a:ext cx="993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Synthesis Topics for Phase III (Filling data &amp; knowledge gaps)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286" y="2077283"/>
            <a:ext cx="105056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types of remote sensing and other observational data are available to address?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/>
              <a:t>Indirect</a:t>
            </a:r>
            <a:r>
              <a:rPr lang="en-US" sz="2400" dirty="0"/>
              <a:t> indicators vs more </a:t>
            </a:r>
            <a:r>
              <a:rPr lang="en-US" sz="2400" u="sng" dirty="0"/>
              <a:t>direct</a:t>
            </a:r>
            <a:r>
              <a:rPr lang="en-US" sz="2400" dirty="0"/>
              <a:t> geophysical measures of below-ground changes;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Surface water trends and lake ice dynamics, water isotope analyses (indirect)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Snow properties (depth and density vs SWE or SCE) and winter processes in general (indirect)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Seasonal FT, ALT, and soil moisture profiles (indirect)</a:t>
            </a:r>
          </a:p>
        </p:txBody>
      </p:sp>
    </p:spTree>
    <p:extLst>
      <p:ext uri="{BB962C8B-B14F-4D97-AF65-F5344CB8AC3E}">
        <p14:creationId xmlns:p14="http://schemas.microsoft.com/office/powerpoint/2010/main" val="58055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47" y="188846"/>
            <a:ext cx="338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Permafrost Hydro WG (Room 103)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8849" y="899996"/>
            <a:ext cx="993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New Synthesis Topics for Phase III (Filling data &amp; knowledge gaps)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229" y="1540565"/>
            <a:ext cx="1050566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Potential to leverage underutilized resources and other upcoming opportunities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Mining extensive existing data collections (ABoVE, NOAA, etc..)</a:t>
            </a:r>
            <a:r>
              <a:rPr lang="en-US" sz="2400" b="1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Snow Model</a:t>
            </a:r>
            <a:r>
              <a:rPr lang="en-US" sz="2400" dirty="0"/>
              <a:t>: Glen Liston, 1980-2020, 18 snow variables produced Incl., depth, density, SWE over AK at 3km res.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SnowEx</a:t>
            </a:r>
            <a:r>
              <a:rPr lang="en-US" sz="2400" dirty="0"/>
              <a:t>: Developing better snow property retrievals; filling info gap in winter and shoulder season processes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NISAR</a:t>
            </a:r>
            <a:r>
              <a:rPr lang="en-US" sz="2400" dirty="0"/>
              <a:t>: Both S-band and L-band to potentially resolve soil C and moisture profiles affecting zero-curtain formation; S-band possibility?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NEON</a:t>
            </a:r>
            <a:r>
              <a:rPr lang="en-US" sz="2400" dirty="0"/>
              <a:t>: leveraging ongoing data collections to support studies along regional environmental gradients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**</a:t>
            </a:r>
            <a:r>
              <a:rPr lang="en-US" sz="2400" dirty="0"/>
              <a:t>Enlist ABoVE mapping tool to overlay available airborne and ground data in relation to potential environmental gradients for study scoping. </a:t>
            </a:r>
          </a:p>
        </p:txBody>
      </p:sp>
    </p:spTree>
    <p:extLst>
      <p:ext uri="{BB962C8B-B14F-4D97-AF65-F5344CB8AC3E}">
        <p14:creationId xmlns:p14="http://schemas.microsoft.com/office/powerpoint/2010/main" val="87724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394</Words>
  <Application>Microsoft Macintosh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Kimball, John</dc:creator>
  <cp:lastModifiedBy>Kendig, Leanne (GSFC-618.0)[GLOBAL SCIENCE &amp; TECHNOLOGY INC]</cp:lastModifiedBy>
  <cp:revision>25</cp:revision>
  <dcterms:created xsi:type="dcterms:W3CDTF">2022-05-10T16:49:29Z</dcterms:created>
  <dcterms:modified xsi:type="dcterms:W3CDTF">2022-05-11T16:08:10Z</dcterms:modified>
</cp:coreProperties>
</file>