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0"/>
    <p:restoredTop sz="87581"/>
  </p:normalViewPr>
  <p:slideViewPr>
    <p:cSldViewPr snapToGrid="0" snapToObjects="1">
      <p:cViewPr varScale="1">
        <p:scale>
          <a:sx n="143" d="100"/>
          <a:sy n="143" d="100"/>
        </p:scale>
        <p:origin x="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BDCC3-83E3-1746-BB15-2FEE35C68ED8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5CE2E-13B7-2245-BD8E-0F86549D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Nelson et al: what learned in </a:t>
            </a:r>
            <a:r>
              <a:rPr lang="en-US" dirty="0" err="1"/>
              <a:t>ABoVE</a:t>
            </a:r>
            <a:r>
              <a:rPr lang="en-US" dirty="0"/>
              <a:t> up until SBG. Very quick. Everyone had fun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5CE2E-13B7-2245-BD8E-0F86549DEB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5CE2E-13B7-2245-BD8E-0F86549DEB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5CE2E-13B7-2245-BD8E-0F86549DEB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2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0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7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2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EDF32-D262-2342-BF96-920E2D9D4CD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2ED9-74E8-7E4C-A07E-FB14D989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06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7300E-0A2F-D030-5A5A-08F28709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80" y="2030798"/>
            <a:ext cx="8586439" cy="482720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45B2E-B8D0-4855-8371-2F9CF8FB6816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Vegetation Supergroup breakout report</a:t>
            </a:r>
          </a:p>
          <a:p>
            <a:pPr algn="ctr"/>
            <a:r>
              <a:rPr lang="en-US" sz="3200" dirty="0"/>
              <a:t>(Dynamics &amp; Distribution, Structure, Hyperspectral)</a:t>
            </a:r>
          </a:p>
        </p:txBody>
      </p:sp>
    </p:spTree>
    <p:extLst>
      <p:ext uri="{BB962C8B-B14F-4D97-AF65-F5344CB8AC3E}">
        <p14:creationId xmlns:p14="http://schemas.microsoft.com/office/powerpoint/2010/main" val="316750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7300E-0A2F-D030-5A5A-08F28709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80" y="2030798"/>
            <a:ext cx="8586439" cy="482720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45B2E-B8D0-4855-8371-2F9CF8FB6816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Vegetation Supergroup breakout report</a:t>
            </a:r>
          </a:p>
          <a:p>
            <a:pPr algn="ctr"/>
            <a:r>
              <a:rPr lang="en-US" sz="3200" dirty="0"/>
              <a:t>(Dynamics &amp; Distribution, Structure, Hyperspectral)</a:t>
            </a:r>
          </a:p>
          <a:p>
            <a:pPr algn="ctr"/>
            <a:r>
              <a:rPr lang="en-US" sz="3200" i="1" dirty="0"/>
              <a:t>22 in-person, 24 online</a:t>
            </a:r>
          </a:p>
        </p:txBody>
      </p:sp>
    </p:spTree>
    <p:extLst>
      <p:ext uri="{BB962C8B-B14F-4D97-AF65-F5344CB8AC3E}">
        <p14:creationId xmlns:p14="http://schemas.microsoft.com/office/powerpoint/2010/main" val="269310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E1FA94-C239-7D5B-D580-3B6A72E152A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Current Syntheses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BFC6-4BDB-5DC3-4F4B-83C58EFCACEE}"/>
              </a:ext>
            </a:extLst>
          </p:cNvPr>
          <p:cNvSpPr txBox="1"/>
          <p:nvPr/>
        </p:nvSpPr>
        <p:spPr>
          <a:xfrm>
            <a:off x="0" y="1232567"/>
            <a:ext cx="1219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Multi-Disturbance (A. Foster, paper submitted soon)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Dynamic vegetation models (</a:t>
            </a:r>
            <a:r>
              <a:rPr lang="en-US" sz="2200" dirty="0" err="1"/>
              <a:t>Heffernen</a:t>
            </a:r>
            <a:r>
              <a:rPr lang="en-US" sz="2200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Forest greening/browning (Berner &amp; Goetz, 2022)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Tundra greening/browning (Epstein, in progress)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Tundra hyperspectral (Nelson et al., 2022, lots of fun)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Veg structure: no current synthesis, need to identify current needs. But valuable contributions like gridded LVIS product on DAAC: 30m, 2017/2019, 166k cloud-optimized tiff files. Many kudos: land managers/operations stakeholders really appreciated. Need another round of consultations</a:t>
            </a:r>
          </a:p>
        </p:txBody>
      </p:sp>
    </p:spTree>
    <p:extLst>
      <p:ext uri="{BB962C8B-B14F-4D97-AF65-F5344CB8AC3E}">
        <p14:creationId xmlns:p14="http://schemas.microsoft.com/office/powerpoint/2010/main" val="28136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E1FA94-C239-7D5B-D580-3B6A72E152A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New Syntheses Ideas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BFC6-4BDB-5DC3-4F4B-83C58EFCACEE}"/>
              </a:ext>
            </a:extLst>
          </p:cNvPr>
          <p:cNvSpPr txBox="1"/>
          <p:nvPr/>
        </p:nvSpPr>
        <p:spPr>
          <a:xfrm>
            <a:off x="0" y="1232567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Second synthesis paper from Fred </a:t>
            </a:r>
            <a:r>
              <a:rPr lang="en-US" sz="2200" dirty="0" err="1"/>
              <a:t>Huemmrich</a:t>
            </a:r>
            <a:r>
              <a:rPr lang="en-US" sz="2200" dirty="0"/>
              <a:t> / </a:t>
            </a:r>
            <a:r>
              <a:rPr lang="en-US" sz="2200" dirty="0" err="1"/>
              <a:t>hyperspec</a:t>
            </a:r>
            <a:r>
              <a:rPr lang="en-US" sz="2200" dirty="0"/>
              <a:t> WG: focus on scaling in high latitudes, spatial/spectral/temporal interactions. Traits and eco function scale differently than remote sensing. Hope to finish w/in a year (need someone to lead writing)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Howie: comparing proxies of ecosystem function, seasonal productivity, same site in different ways. Meta-analysis building on recent publications (</a:t>
            </a:r>
            <a:r>
              <a:rPr lang="en-US" sz="2200" dirty="0" err="1"/>
              <a:t>Parazoo</a:t>
            </a:r>
            <a:r>
              <a:rPr lang="en-US" sz="2200" dirty="0"/>
              <a:t> et al., 2018, Smith et al., 2020)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Led into conversation about supersites.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Natalie </a:t>
            </a:r>
            <a:r>
              <a:rPr lang="en-US" sz="2200" dirty="0" err="1"/>
              <a:t>Boelman</a:t>
            </a:r>
            <a:r>
              <a:rPr lang="en-US" sz="2200" dirty="0"/>
              <a:t>: alternative functions/properties specific to ABR (e.g., seasonal forage quality)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Phil Townsend: trait mapping, ways this could be used, tradeoff spaces, some traits not being explored. Remote sensing only scratching surface. Goal to map changing traits (boreal diversity is w/in-species). LVIS right for fusion (but can’t get low shrubs)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Howie, via Kevin Schaefer: Mapped subsidence, how relates to water table and greening/browning</a:t>
            </a:r>
          </a:p>
        </p:txBody>
      </p:sp>
    </p:spTree>
    <p:extLst>
      <p:ext uri="{BB962C8B-B14F-4D97-AF65-F5344CB8AC3E}">
        <p14:creationId xmlns:p14="http://schemas.microsoft.com/office/powerpoint/2010/main" val="109528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E1FA94-C239-7D5B-D580-3B6A72E152A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General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BFC6-4BDB-5DC3-4F4B-83C58EFCACEE}"/>
              </a:ext>
            </a:extLst>
          </p:cNvPr>
          <p:cNvSpPr txBox="1"/>
          <p:nvPr/>
        </p:nvSpPr>
        <p:spPr>
          <a:xfrm>
            <a:off x="0" y="1105245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Long discussion on repeat seasonal airborne acquisitions. SAR acquisitions seasonal, but AVIRIS-NG really only during peak summer.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Discussion of how seasonal trait variation would be useful, linking traits to function, but not easy/possible with current data sets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Conversations about more AVIRIS flights, tradeoffs, but maybe in spring in southern boreal then later in summer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Fred: synergies with Snow-ex flights, seasonal aspect brought up during </a:t>
            </a:r>
            <a:r>
              <a:rPr lang="en-US" sz="2200" dirty="0" err="1"/>
              <a:t>ABoVE</a:t>
            </a:r>
            <a:r>
              <a:rPr lang="en-US" sz="2200" dirty="0"/>
              <a:t> airborne &amp; hyperspectral meetings, but not resolved.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Early spring is interesting in terms of trait evolution/phenology, but challenges with snow on ground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Ending discussion on translating vegetation products/science into useful societally relevant products. Breakout groups tomorrow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Eager to see what Phase 3 looks like</a:t>
            </a:r>
          </a:p>
        </p:txBody>
      </p:sp>
    </p:spTree>
    <p:extLst>
      <p:ext uri="{BB962C8B-B14F-4D97-AF65-F5344CB8AC3E}">
        <p14:creationId xmlns:p14="http://schemas.microsoft.com/office/powerpoint/2010/main" val="97521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463</Words>
  <Application>Microsoft Macintosh PowerPoint</Application>
  <PresentationFormat>Widescreen</PresentationFormat>
  <Paragraphs>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Rogers</dc:creator>
  <cp:lastModifiedBy>Brendan Rogers</cp:lastModifiedBy>
  <cp:revision>16</cp:revision>
  <dcterms:created xsi:type="dcterms:W3CDTF">2022-05-10T23:16:23Z</dcterms:created>
  <dcterms:modified xsi:type="dcterms:W3CDTF">2022-05-11T00:40:59Z</dcterms:modified>
</cp:coreProperties>
</file>