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800" r:id="rId2"/>
    <p:sldMasterId id="2147483895" r:id="rId3"/>
    <p:sldMasterId id="2147483923" r:id="rId4"/>
  </p:sldMasterIdLst>
  <p:notesMasterIdLst>
    <p:notesMasterId r:id="rId16"/>
  </p:notesMasterIdLst>
  <p:sldIdLst>
    <p:sldId id="257" r:id="rId5"/>
    <p:sldId id="429" r:id="rId6"/>
    <p:sldId id="445" r:id="rId7"/>
    <p:sldId id="443" r:id="rId8"/>
    <p:sldId id="268" r:id="rId9"/>
    <p:sldId id="265" r:id="rId10"/>
    <p:sldId id="444" r:id="rId11"/>
    <p:sldId id="425" r:id="rId12"/>
    <p:sldId id="446" r:id="rId13"/>
    <p:sldId id="447" r:id="rId14"/>
    <p:sldId id="448" r:id="rId15"/>
  </p:sldIdLst>
  <p:sldSz cx="10972800" cy="6858000"/>
  <p:notesSz cx="6858000" cy="9144000"/>
  <p:defaultTextStyle>
    <a:defPPr>
      <a:defRPr lang="en-US"/>
    </a:defPPr>
    <a:lvl1pPr marL="0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5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09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65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19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74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29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84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39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667"/>
    <a:srgbClr val="7F2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41" autoAdjust="0"/>
    <p:restoredTop sz="92837" autoAdjust="0"/>
  </p:normalViewPr>
  <p:slideViewPr>
    <p:cSldViewPr snapToGrid="0" snapToObjects="1">
      <p:cViewPr varScale="1">
        <p:scale>
          <a:sx n="115" d="100"/>
          <a:sy n="115" d="100"/>
        </p:scale>
        <p:origin x="1048" y="184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7E5F6-7ABE-7249-9907-76EC1150BCA0}" type="datetimeFigureOut">
              <a:rPr lang="en-US" smtClean="0"/>
              <a:t>5/7/22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9412F-F093-1D4E-B220-564486271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16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5" algn="l" defTabSz="914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09" algn="l" defTabSz="914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65" algn="l" defTabSz="914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19" algn="l" defTabSz="914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74" algn="l" defTabSz="914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29" algn="l" defTabSz="914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84" algn="l" defTabSz="914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39" algn="l" defTabSz="914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tif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8"/>
            <a:ext cx="82296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55" indent="0" algn="ctr">
              <a:buNone/>
              <a:defRPr sz="2000"/>
            </a:lvl2pPr>
            <a:lvl3pPr marL="914109" indent="0" algn="ctr">
              <a:buNone/>
              <a:defRPr sz="1800"/>
            </a:lvl3pPr>
            <a:lvl4pPr marL="1371165" indent="0" algn="ctr">
              <a:buNone/>
              <a:defRPr sz="1600"/>
            </a:lvl4pPr>
            <a:lvl5pPr marL="1828219" indent="0" algn="ctr">
              <a:buNone/>
              <a:defRPr sz="1600"/>
            </a:lvl5pPr>
            <a:lvl6pPr marL="2285274" indent="0" algn="ctr">
              <a:buNone/>
              <a:defRPr sz="1600"/>
            </a:lvl6pPr>
            <a:lvl7pPr marL="2742329" indent="0" algn="ctr">
              <a:buNone/>
              <a:defRPr sz="1600"/>
            </a:lvl7pPr>
            <a:lvl8pPr marL="3199384" indent="0" algn="ctr">
              <a:buNone/>
              <a:defRPr sz="1600"/>
            </a:lvl8pPr>
            <a:lvl9pPr marL="365643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2C43-AC05-1147-AB07-FB4D2A2C3C84}" type="datetimeFigureOut">
              <a:rPr lang="en-US" smtClean="0"/>
              <a:t>5/7/22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BA46-CE9C-4948-9B54-313BAEE13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90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2C43-AC05-1147-AB07-FB4D2A2C3C84}" type="datetimeFigureOut">
              <a:rPr lang="en-US" smtClean="0"/>
              <a:t>5/7/22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BA46-CE9C-4948-9B54-313BAEE13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21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4" y="365125"/>
            <a:ext cx="236601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4" y="365125"/>
            <a:ext cx="696087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2C43-AC05-1147-AB07-FB4D2A2C3C84}" type="datetimeFigureOut">
              <a:rPr lang="en-US" smtClean="0"/>
              <a:t>5/7/22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BA46-CE9C-4948-9B54-313BAEE13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15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436295" y="5650456"/>
            <a:ext cx="4213458" cy="3100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6295" y="5306126"/>
            <a:ext cx="4213458" cy="32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548" rtl="0" eaLnBrk="1" latinLnBrk="0" hangingPunct="1">
              <a:spcAft>
                <a:spcPts val="450"/>
              </a:spcAft>
              <a:buNone/>
              <a:defRPr lang="en-US" sz="1800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774" indent="0" algn="ctr">
              <a:buNone/>
              <a:defRPr sz="1500"/>
            </a:lvl2pPr>
            <a:lvl3pPr marL="685548" indent="0" algn="ctr">
              <a:buNone/>
              <a:defRPr sz="1300"/>
            </a:lvl3pPr>
            <a:lvl4pPr marL="1028322" indent="0" algn="ctr">
              <a:buNone/>
              <a:defRPr sz="1200"/>
            </a:lvl4pPr>
            <a:lvl5pPr marL="1371096" indent="0" algn="ctr">
              <a:buNone/>
              <a:defRPr sz="1200"/>
            </a:lvl5pPr>
            <a:lvl6pPr marL="1713871" indent="0" algn="ctr">
              <a:buNone/>
              <a:defRPr sz="1200"/>
            </a:lvl6pPr>
            <a:lvl7pPr marL="2056643" indent="0" algn="ctr">
              <a:buNone/>
              <a:defRPr sz="1200"/>
            </a:lvl7pPr>
            <a:lvl8pPr marL="2399416" indent="0" algn="ctr">
              <a:buNone/>
              <a:defRPr sz="1200"/>
            </a:lvl8pPr>
            <a:lvl9pPr marL="274219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436298" y="5045364"/>
            <a:ext cx="406058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9" y="519"/>
            <a:ext cx="4986464" cy="5649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 defTabSz="914132"/>
            <a:endParaRPr lang="en-US">
              <a:solidFill>
                <a:prstClr val="white"/>
              </a:solidFill>
              <a:latin typeface="Trebuchet MS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066684">
            <a:off x="806134" y="811107"/>
            <a:ext cx="3374214" cy="4113231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>
            <a:off x="342904" y="5960515"/>
            <a:ext cx="2435478" cy="737445"/>
            <a:chOff x="9289064" y="6085138"/>
            <a:chExt cx="2706086" cy="737445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5700" y="6085138"/>
              <a:ext cx="1949450" cy="737445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 userDrawn="1"/>
          </p:nvGrpSpPr>
          <p:grpSpPr>
            <a:xfrm>
              <a:off x="9289064" y="6085138"/>
              <a:ext cx="720618" cy="723832"/>
              <a:chOff x="155792" y="1124530"/>
              <a:chExt cx="1458574" cy="1465080"/>
            </a:xfrm>
          </p:grpSpPr>
          <p:sp>
            <p:nvSpPr>
              <p:cNvPr id="22" name="Shape 104"/>
              <p:cNvSpPr/>
              <p:nvPr/>
            </p:nvSpPr>
            <p:spPr>
              <a:xfrm>
                <a:off x="888466" y="1902449"/>
                <a:ext cx="0" cy="24918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defTabSz="321280">
                  <a:tabLst>
                    <a:tab pos="249883" algn="l"/>
                    <a:tab pos="499768" algn="l"/>
                    <a:tab pos="749656" algn="l"/>
                    <a:tab pos="999541" algn="l"/>
                    <a:tab pos="1249426" algn="l"/>
                    <a:tab pos="1499310" algn="l"/>
                    <a:tab pos="1749194" algn="l"/>
                    <a:tab pos="1999082" algn="l"/>
                    <a:tab pos="2248967" algn="l"/>
                    <a:tab pos="2498852" algn="l"/>
                    <a:tab pos="2748735" algn="l"/>
                    <a:tab pos="2998619" algn="l"/>
                  </a:tabLst>
                  <a:defRPr sz="12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solidFill>
                    <a:srgbClr val="FF060A"/>
                  </a:solidFill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pic>
            <p:nvPicPr>
              <p:cNvPr id="23" name="Red Starburst Vector.pdf"/>
              <p:cNvPicPr/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5792" y="1124530"/>
                <a:ext cx="1458574" cy="145857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4" name="pasted-image-filtered.png"/>
              <p:cNvPicPr/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5297" y="1714501"/>
                <a:ext cx="806022" cy="875109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5" name="pasted-image.tif"/>
              <p:cNvPicPr/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0866" y="1165464"/>
                <a:ext cx="654884" cy="391134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</p:grp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5770130" y="4130964"/>
            <a:ext cx="5013557" cy="914400"/>
          </a:xfrm>
        </p:spPr>
        <p:txBody>
          <a:bodyPr>
            <a:noAutofit/>
          </a:bodyPr>
          <a:lstStyle>
            <a:lvl1pPr marL="0" indent="0" algn="ctr">
              <a:buNone/>
              <a:defRPr sz="4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  <a:lvl2pPr marL="228533" indent="0">
              <a:buNone/>
              <a:defRPr/>
            </a:lvl2pPr>
            <a:lvl3pPr marL="457066" indent="0">
              <a:buNone/>
              <a:defRPr/>
            </a:lvl3pPr>
            <a:lvl4pPr marL="685600" indent="0">
              <a:buNone/>
              <a:defRPr/>
            </a:lvl4pPr>
            <a:lvl5pPr marL="914132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363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6295" y="4156500"/>
            <a:ext cx="4213458" cy="1002240"/>
          </a:xfrm>
        </p:spPr>
        <p:txBody>
          <a:bodyPr anchor="b">
            <a:normAutofit/>
          </a:bodyPr>
          <a:lstStyle>
            <a:lvl1pPr marL="0" algn="r" defTabSz="68554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1" kern="1200" spc="-8" dirty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6295" y="5224452"/>
            <a:ext cx="4213458" cy="32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685548" rtl="0" eaLnBrk="1" latinLnBrk="0" hangingPunct="1">
              <a:spcAft>
                <a:spcPts val="450"/>
              </a:spcAft>
              <a:buNone/>
              <a:defRPr lang="en-US" sz="16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774" indent="0" algn="ctr">
              <a:buNone/>
              <a:defRPr sz="1500"/>
            </a:lvl2pPr>
            <a:lvl3pPr marL="685548" indent="0" algn="ctr">
              <a:buNone/>
              <a:defRPr sz="1300"/>
            </a:lvl3pPr>
            <a:lvl4pPr marL="1028322" indent="0" algn="ctr">
              <a:buNone/>
              <a:defRPr sz="1200"/>
            </a:lvl4pPr>
            <a:lvl5pPr marL="1371096" indent="0" algn="ctr">
              <a:buNone/>
              <a:defRPr sz="1200"/>
            </a:lvl5pPr>
            <a:lvl6pPr marL="1713871" indent="0" algn="ctr">
              <a:buNone/>
              <a:defRPr sz="1200"/>
            </a:lvl6pPr>
            <a:lvl7pPr marL="2056643" indent="0" algn="ctr">
              <a:buNone/>
              <a:defRPr sz="1200"/>
            </a:lvl7pPr>
            <a:lvl8pPr marL="2399416" indent="0" algn="ctr">
              <a:buNone/>
              <a:defRPr sz="1200"/>
            </a:lvl8pPr>
            <a:lvl9pPr marL="274219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436295" y="5568783"/>
            <a:ext cx="4213458" cy="3100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869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3062" y="1479304"/>
            <a:ext cx="10299702" cy="44722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03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8795" y="4156500"/>
            <a:ext cx="5899148" cy="1002240"/>
          </a:xfrm>
        </p:spPr>
        <p:txBody>
          <a:bodyPr anchor="b">
            <a:normAutofit/>
          </a:bodyPr>
          <a:lstStyle>
            <a:lvl1pPr marL="0" algn="l" defTabSz="68554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500" b="1" kern="1200" spc="-8" dirty="0">
                <a:ln>
                  <a:noFill/>
                </a:ln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8950" y="5354198"/>
            <a:ext cx="5121701" cy="4175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548" rtl="0" eaLnBrk="1" latinLnBrk="0" hangingPunct="1">
              <a:spcAft>
                <a:spcPts val="450"/>
              </a:spcAft>
              <a:buNone/>
              <a:defRPr lang="en-US" sz="1800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774" indent="0" algn="ctr">
              <a:buNone/>
              <a:defRPr sz="1500"/>
            </a:lvl2pPr>
            <a:lvl3pPr marL="685548" indent="0" algn="ctr">
              <a:buNone/>
              <a:defRPr sz="1300"/>
            </a:lvl3pPr>
            <a:lvl4pPr marL="1028322" indent="0" algn="ctr">
              <a:buNone/>
              <a:defRPr sz="1200"/>
            </a:lvl4pPr>
            <a:lvl5pPr marL="1371096" indent="0" algn="ctr">
              <a:buNone/>
              <a:defRPr sz="1200"/>
            </a:lvl5pPr>
            <a:lvl6pPr marL="1713871" indent="0" algn="ctr">
              <a:buNone/>
              <a:defRPr sz="1200"/>
            </a:lvl6pPr>
            <a:lvl7pPr marL="2056643" indent="0" algn="ctr">
              <a:buNone/>
              <a:defRPr sz="1200"/>
            </a:lvl7pPr>
            <a:lvl8pPr marL="2399416" indent="0" algn="ctr">
              <a:buNone/>
              <a:defRPr sz="1200"/>
            </a:lvl8pPr>
            <a:lvl9pPr marL="274219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898787" y="5772150"/>
            <a:ext cx="5065877" cy="419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3010656" y="5221510"/>
            <a:ext cx="521822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37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ection/Break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1790" y="4344040"/>
            <a:ext cx="3363455" cy="528638"/>
          </a:xfrm>
        </p:spPr>
        <p:txBody>
          <a:bodyPr anchor="b">
            <a:noAutofit/>
          </a:bodyPr>
          <a:lstStyle>
            <a:lvl1pPr marL="0" algn="l" defTabSz="685548" rtl="0" eaLnBrk="1" latinLnBrk="0" hangingPunct="1">
              <a:lnSpc>
                <a:spcPct val="100000"/>
              </a:lnSpc>
              <a:defRPr lang="en-US" sz="1900" b="1" kern="1200" dirty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1661" y="5068135"/>
            <a:ext cx="3363456" cy="4175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548" rtl="0" eaLnBrk="1" latinLnBrk="0" hangingPunct="1">
              <a:lnSpc>
                <a:spcPct val="100000"/>
              </a:lnSpc>
              <a:spcAft>
                <a:spcPts val="450"/>
              </a:spcAft>
              <a:buNone/>
              <a:defRPr lang="en-US" sz="1500" kern="1200" dirty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774" indent="0" algn="ctr">
              <a:buNone/>
              <a:defRPr sz="1500"/>
            </a:lvl2pPr>
            <a:lvl3pPr marL="685548" indent="0" algn="ctr">
              <a:buNone/>
              <a:defRPr sz="1300"/>
            </a:lvl3pPr>
            <a:lvl4pPr marL="1028322" indent="0" algn="ctr">
              <a:buNone/>
              <a:defRPr sz="1200"/>
            </a:lvl4pPr>
            <a:lvl5pPr marL="1371096" indent="0" algn="ctr">
              <a:buNone/>
              <a:defRPr sz="1200"/>
            </a:lvl5pPr>
            <a:lvl6pPr marL="1713871" indent="0" algn="ctr">
              <a:buNone/>
              <a:defRPr sz="1200"/>
            </a:lvl6pPr>
            <a:lvl7pPr marL="2056643" indent="0" algn="ctr">
              <a:buNone/>
              <a:defRPr sz="1200"/>
            </a:lvl7pPr>
            <a:lvl8pPr marL="2399416" indent="0" algn="ctr">
              <a:buNone/>
              <a:defRPr sz="1200"/>
            </a:lvl8pPr>
            <a:lvl9pPr marL="274219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58" name="Straight Connector 57"/>
          <p:cNvCxnSpPr/>
          <p:nvPr userDrawn="1"/>
        </p:nvCxnSpPr>
        <p:spPr>
          <a:xfrm flipH="1">
            <a:off x="949216" y="4936539"/>
            <a:ext cx="3199274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69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ub_Section/Break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O_PPT_Template8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1084" y="0"/>
            <a:ext cx="3623309" cy="59642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6" y="4170250"/>
            <a:ext cx="3200080" cy="528638"/>
          </a:xfrm>
        </p:spPr>
        <p:txBody>
          <a:bodyPr anchor="b">
            <a:noAutofit/>
          </a:bodyPr>
          <a:lstStyle>
            <a:lvl1pPr marL="0" algn="l" defTabSz="685548" rtl="0" eaLnBrk="1" latinLnBrk="0" hangingPunct="1">
              <a:lnSpc>
                <a:spcPct val="100000"/>
              </a:lnSpc>
              <a:defRPr lang="en-US" sz="1900" b="1" kern="1200" spc="-8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1906356" y="4758739"/>
            <a:ext cx="303639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9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GEO_PPT_Template7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2"/>
            <a:ext cx="10991850" cy="593883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251" y="1478780"/>
            <a:ext cx="4234447" cy="4464820"/>
          </a:xfrm>
          <a:prstGeom prst="rect">
            <a:avLst/>
          </a:prstGeom>
        </p:spPr>
        <p:txBody>
          <a:bodyPr/>
          <a:lstStyle>
            <a:lvl1pPr marL="342799" indent="-342799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98BA"/>
              </a:buClr>
              <a:buFont typeface="+mj-lt"/>
              <a:buAutoNum type="arabicPeriod"/>
              <a:defRPr sz="1600"/>
            </a:lvl1pPr>
            <a:lvl2pPr marL="685600" indent="-342799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lphaLcParenR"/>
              <a:defRPr/>
            </a:lvl2pPr>
            <a:lvl3pPr marL="914132" indent="-230121">
              <a:buFont typeface="+mj-lt"/>
              <a:buAutoNum type="romanLcPeriod"/>
              <a:defRPr/>
            </a:lvl3pPr>
            <a:lvl4pPr marL="1144252" indent="-230121">
              <a:buClr>
                <a:schemeClr val="tx2"/>
              </a:buClr>
              <a:buSzPct val="80000"/>
              <a:defRPr/>
            </a:lvl4pPr>
            <a:lvl5pPr>
              <a:buClr>
                <a:srgbClr val="545559"/>
              </a:buClr>
              <a:buSzPct val="93000"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335" y="647700"/>
            <a:ext cx="4227772" cy="4953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28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O_PPT_Template8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" y="0"/>
            <a:ext cx="10984229" cy="59642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332" y="647700"/>
            <a:ext cx="6522936" cy="495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9086" y="1478780"/>
            <a:ext cx="6529614" cy="4464820"/>
          </a:xfrm>
          <a:prstGeom prst="rect">
            <a:avLst/>
          </a:prstGeom>
        </p:spPr>
        <p:txBody>
          <a:bodyPr/>
          <a:lstStyle>
            <a:lvl1pPr marL="342799" indent="-342799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98BA"/>
              </a:buClr>
              <a:buFont typeface="+mj-lt"/>
              <a:buAutoNum type="arabicPeriod"/>
              <a:defRPr sz="1600"/>
            </a:lvl1pPr>
            <a:lvl2pPr marL="685600" indent="-342799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lphaLcParenR"/>
              <a:defRPr/>
            </a:lvl2pPr>
            <a:lvl3pPr marL="914132" indent="-230121">
              <a:buFont typeface="+mj-lt"/>
              <a:buAutoNum type="romanLcPeriod"/>
              <a:defRPr/>
            </a:lvl3pPr>
            <a:lvl4pPr marL="1144252" indent="-230121">
              <a:buClr>
                <a:schemeClr val="tx2"/>
              </a:buClr>
              <a:buSzPct val="80000"/>
              <a:defRPr/>
            </a:lvl4pPr>
            <a:lvl5pPr>
              <a:buClr>
                <a:srgbClr val="545559"/>
              </a:buClr>
              <a:buSzPct val="93000"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9889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2C43-AC05-1147-AB07-FB4D2A2C3C84}" type="datetimeFigureOut">
              <a:rPr lang="en-US" smtClean="0"/>
              <a:t>5/7/22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BA46-CE9C-4948-9B54-313BAEE13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77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EO_PPT_Template10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467"/>
            <a:ext cx="10972800" cy="60235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647700"/>
            <a:ext cx="8252459" cy="495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9087" y="1478780"/>
            <a:ext cx="4365094" cy="4464820"/>
          </a:xfrm>
          <a:prstGeom prst="rect">
            <a:avLst/>
          </a:prstGeom>
        </p:spPr>
        <p:txBody>
          <a:bodyPr/>
          <a:lstStyle>
            <a:lvl1pPr marL="342799" indent="-342799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98BA"/>
              </a:buClr>
              <a:buFont typeface="+mj-lt"/>
              <a:buAutoNum type="arabicPeriod"/>
              <a:defRPr sz="1600"/>
            </a:lvl1pPr>
            <a:lvl2pPr marL="685600" indent="-342799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lphaLcParenR"/>
              <a:defRPr/>
            </a:lvl2pPr>
            <a:lvl3pPr marL="914132" indent="-230121">
              <a:buFont typeface="+mj-lt"/>
              <a:buAutoNum type="romanLcPeriod"/>
              <a:defRPr/>
            </a:lvl3pPr>
            <a:lvl4pPr marL="1144252" indent="-230121">
              <a:buClr>
                <a:schemeClr val="tx2"/>
              </a:buClr>
              <a:buSzPct val="80000"/>
              <a:defRPr/>
            </a:lvl4pPr>
            <a:lvl5pPr>
              <a:buClr>
                <a:srgbClr val="545559"/>
              </a:buClr>
              <a:buSzPct val="93000"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4725601" y="1478780"/>
            <a:ext cx="3881447" cy="4464820"/>
          </a:xfrm>
          <a:prstGeom prst="rect">
            <a:avLst/>
          </a:prstGeom>
        </p:spPr>
        <p:txBody>
          <a:bodyPr/>
          <a:lstStyle>
            <a:lvl1pPr marL="342799" indent="-342799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98BA"/>
              </a:buClr>
              <a:buFont typeface="+mj-lt"/>
              <a:buAutoNum type="arabicPeriod"/>
              <a:defRPr sz="1600"/>
            </a:lvl1pPr>
            <a:lvl2pPr marL="685600" indent="-342799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lphaLcParenR"/>
              <a:defRPr/>
            </a:lvl2pPr>
            <a:lvl3pPr marL="914132" indent="-230121">
              <a:buFont typeface="+mj-lt"/>
              <a:buAutoNum type="romanLcPeriod"/>
              <a:defRPr/>
            </a:lvl3pPr>
            <a:lvl4pPr marL="1144252" indent="-230121">
              <a:buClr>
                <a:schemeClr val="tx2"/>
              </a:buClr>
              <a:buSzPct val="80000"/>
              <a:defRPr/>
            </a:lvl4pPr>
            <a:lvl5pPr>
              <a:buClr>
                <a:srgbClr val="545559"/>
              </a:buClr>
              <a:buSzPct val="93000"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46" name="Picture 45" descr="Hexagon_SG&amp;I_CMYK_STANDAR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7434" y="5975884"/>
            <a:ext cx="1932769" cy="87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92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51237" y="1480021"/>
            <a:ext cx="5067176" cy="4458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575765" y="1485807"/>
            <a:ext cx="5077001" cy="4458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30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336" y="647700"/>
            <a:ext cx="10298428" cy="495300"/>
          </a:xfrm>
        </p:spPr>
        <p:txBody>
          <a:bodyPr>
            <a:normAutofit/>
          </a:bodyPr>
          <a:lstStyle>
            <a:lvl1pPr marL="0" algn="l" defTabSz="685548" rtl="0" eaLnBrk="1" latinLnBrk="0" hangingPunct="1">
              <a:lnSpc>
                <a:spcPts val="1950"/>
              </a:lnSpc>
              <a:spcBef>
                <a:spcPct val="0"/>
              </a:spcBef>
              <a:buNone/>
              <a:defRPr lang="en-US" sz="2200" b="1" kern="1000" spc="-8" dirty="0">
                <a:solidFill>
                  <a:srgbClr val="0098B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330" y="1378888"/>
            <a:ext cx="5088636" cy="43757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tabLst>
                <a:tab pos="856998" algn="l"/>
              </a:tabLst>
              <a:defRPr sz="1700" b="1"/>
            </a:lvl1pPr>
            <a:lvl2pPr marL="342774" indent="0">
              <a:buNone/>
              <a:defRPr sz="1500" b="1"/>
            </a:lvl2pPr>
            <a:lvl3pPr marL="685548" indent="0">
              <a:buNone/>
              <a:defRPr sz="1300" b="1"/>
            </a:lvl3pPr>
            <a:lvl4pPr marL="1028322" indent="0">
              <a:buNone/>
              <a:defRPr sz="1200" b="1"/>
            </a:lvl4pPr>
            <a:lvl5pPr marL="1371096" indent="0">
              <a:buNone/>
              <a:defRPr sz="1200" b="1"/>
            </a:lvl5pPr>
            <a:lvl6pPr marL="1713871" indent="0">
              <a:buNone/>
              <a:defRPr sz="1200" b="1"/>
            </a:lvl6pPr>
            <a:lvl7pPr marL="2056643" indent="0">
              <a:buNone/>
              <a:defRPr sz="1200" b="1"/>
            </a:lvl7pPr>
            <a:lvl8pPr marL="2399416" indent="0">
              <a:buNone/>
              <a:defRPr sz="1200" b="1"/>
            </a:lvl8pPr>
            <a:lvl9pPr marL="274219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1485" y="1837850"/>
            <a:ext cx="5088636" cy="41009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548" rtl="0" eaLnBrk="1" latinLnBrk="0" hangingPunct="1">
              <a:lnSpc>
                <a:spcPct val="90000"/>
              </a:lnSpc>
              <a:buFont typeface="Arial" panose="020B0604020202020204" pitchFamily="34" charset="0"/>
              <a:defRPr lang="en-US" sz="1600" kern="1200" dirty="0" smtClean="0">
                <a:solidFill>
                  <a:srgbClr val="545559"/>
                </a:solidFill>
                <a:latin typeface="+mn-lt"/>
                <a:ea typeface="+mn-ea"/>
                <a:cs typeface="+mn-cs"/>
              </a:defRPr>
            </a:lvl1pPr>
            <a:lvl2pPr algn="l" defTabSz="685548" rtl="0" eaLnBrk="1" latinLnBrk="0" hangingPunct="1">
              <a:lnSpc>
                <a:spcPct val="90000"/>
              </a:lnSpc>
              <a:buFont typeface="Arial" panose="020B0604020202020204" pitchFamily="34" charset="0"/>
              <a:defRPr lang="en-US" sz="1400" kern="1200" dirty="0" smtClean="0">
                <a:solidFill>
                  <a:srgbClr val="545559"/>
                </a:solidFill>
                <a:latin typeface="+mn-lt"/>
                <a:ea typeface="+mn-ea"/>
                <a:cs typeface="+mn-cs"/>
              </a:defRPr>
            </a:lvl2pPr>
            <a:lvl3pPr algn="l" defTabSz="685548" rtl="0" eaLnBrk="1" latinLnBrk="0" hangingPunct="1">
              <a:lnSpc>
                <a:spcPct val="90000"/>
              </a:lnSpc>
              <a:buFont typeface="Arial" panose="020B0604020202020204" pitchFamily="34" charset="0"/>
              <a:defRPr lang="en-US" sz="1200" kern="1200" dirty="0" smtClean="0">
                <a:solidFill>
                  <a:srgbClr val="545559"/>
                </a:solidFill>
                <a:latin typeface="+mn-lt"/>
                <a:ea typeface="+mn-ea"/>
                <a:cs typeface="+mn-cs"/>
              </a:defRPr>
            </a:lvl3pPr>
            <a:lvl4pPr algn="l" defTabSz="685548" rtl="0" eaLnBrk="1" latinLnBrk="0" hangingPunct="1">
              <a:lnSpc>
                <a:spcPct val="90000"/>
              </a:lnSpc>
              <a:buFont typeface="Arial" panose="020B0604020202020204" pitchFamily="34" charset="0"/>
              <a:defRPr lang="en-US" sz="1200" kern="1200" dirty="0" smtClean="0">
                <a:solidFill>
                  <a:srgbClr val="545559"/>
                </a:solidFill>
                <a:latin typeface="+mn-lt"/>
                <a:ea typeface="+mn-ea"/>
                <a:cs typeface="+mn-cs"/>
              </a:defRPr>
            </a:lvl4pPr>
            <a:lvl5pPr algn="l" defTabSz="685548" rtl="0" eaLnBrk="1" latinLnBrk="0" hangingPunct="1">
              <a:lnSpc>
                <a:spcPct val="90000"/>
              </a:lnSpc>
              <a:buFont typeface="Arial" panose="020B0604020202020204" pitchFamily="34" charset="0"/>
              <a:defRPr lang="en-US" sz="1200" kern="1200" dirty="0">
                <a:solidFill>
                  <a:srgbClr val="545559"/>
                </a:solidFill>
                <a:latin typeface="+mn-lt"/>
                <a:ea typeface="+mn-ea"/>
                <a:cs typeface="+mn-cs"/>
              </a:defRPr>
            </a:lvl5pPr>
            <a:lvl6pPr marL="1371198" marR="0" indent="-226947" algn="l" defTabSz="685548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45559"/>
              </a:buClr>
              <a:buSzPct val="90000"/>
              <a:buFont typeface="Arial" panose="020B0604020202020204" pitchFamily="34" charset="0"/>
              <a:buChar char="•"/>
              <a:tabLst/>
              <a:defRPr/>
            </a:lvl6pPr>
            <a:lvl7pPr marL="1601318" marR="0" indent="-230121" algn="l" defTabSz="685548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lvl7pPr>
            <a:lvl8pPr marL="1828264" marR="0" indent="-226947" algn="l" defTabSz="685548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8pPr>
            <a:lvl9pPr marL="2058384" marR="0" indent="-230121" algn="l" defTabSz="685548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1" y="1372897"/>
            <a:ext cx="5097780" cy="44408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lang="en-US" sz="1700" b="1" kern="1200" dirty="0" smtClean="0">
                <a:solidFill>
                  <a:srgbClr val="545559"/>
                </a:solidFill>
                <a:latin typeface="+mn-lt"/>
                <a:ea typeface="+mn-ea"/>
                <a:cs typeface="+mn-cs"/>
              </a:defRPr>
            </a:lvl1pPr>
            <a:lvl2pPr marL="342774" indent="0">
              <a:buNone/>
              <a:defRPr sz="1500" b="1"/>
            </a:lvl2pPr>
            <a:lvl3pPr marL="685548" indent="0">
              <a:buNone/>
              <a:defRPr sz="1300" b="1"/>
            </a:lvl3pPr>
            <a:lvl4pPr marL="1028322" indent="0">
              <a:buNone/>
              <a:defRPr sz="1200" b="1"/>
            </a:lvl4pPr>
            <a:lvl5pPr marL="1371096" indent="0">
              <a:buNone/>
              <a:defRPr sz="1200" b="1"/>
            </a:lvl5pPr>
            <a:lvl6pPr marL="1713871" indent="0">
              <a:buNone/>
              <a:defRPr sz="1200" b="1"/>
            </a:lvl6pPr>
            <a:lvl7pPr marL="2056643" indent="0">
              <a:buNone/>
              <a:defRPr sz="1200" b="1"/>
            </a:lvl7pPr>
            <a:lvl8pPr marL="2399416" indent="0">
              <a:buNone/>
              <a:defRPr sz="1200" b="1"/>
            </a:lvl8pPr>
            <a:lvl9pPr marL="2742191" indent="0">
              <a:buNone/>
              <a:defRPr sz="1200" b="1"/>
            </a:lvl9pPr>
          </a:lstStyle>
          <a:p>
            <a:pPr marL="0" lvl="0" indent="0" algn="l" defTabSz="685548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1" y="1837850"/>
            <a:ext cx="5097780" cy="41009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548" rtl="0" eaLnBrk="1" latinLnBrk="0" hangingPunct="1">
              <a:lnSpc>
                <a:spcPct val="90000"/>
              </a:lnSpc>
              <a:buFont typeface="Arial" panose="020B0604020202020204" pitchFamily="34" charset="0"/>
              <a:defRPr lang="en-US" sz="1600" kern="1200" dirty="0" smtClean="0">
                <a:solidFill>
                  <a:srgbClr val="545559"/>
                </a:solidFill>
                <a:latin typeface="+mn-lt"/>
                <a:ea typeface="+mn-ea"/>
                <a:cs typeface="+mn-cs"/>
              </a:defRPr>
            </a:lvl1pPr>
            <a:lvl2pPr algn="l" defTabSz="685548" rtl="0" eaLnBrk="1" latinLnBrk="0" hangingPunct="1">
              <a:lnSpc>
                <a:spcPct val="90000"/>
              </a:lnSpc>
              <a:buFont typeface="Arial" panose="020B0604020202020204" pitchFamily="34" charset="0"/>
              <a:defRPr lang="en-US" sz="1400" kern="1200" dirty="0" smtClean="0">
                <a:solidFill>
                  <a:srgbClr val="545559"/>
                </a:solidFill>
                <a:latin typeface="+mn-lt"/>
                <a:ea typeface="+mn-ea"/>
                <a:cs typeface="+mn-cs"/>
              </a:defRPr>
            </a:lvl2pPr>
            <a:lvl3pPr algn="l" defTabSz="685548" rtl="0" eaLnBrk="1" latinLnBrk="0" hangingPunct="1">
              <a:lnSpc>
                <a:spcPct val="90000"/>
              </a:lnSpc>
              <a:buFont typeface="Arial" panose="020B0604020202020204" pitchFamily="34" charset="0"/>
              <a:defRPr lang="en-US" sz="1200" kern="1200" dirty="0" smtClean="0">
                <a:solidFill>
                  <a:srgbClr val="545559"/>
                </a:solidFill>
                <a:latin typeface="+mn-lt"/>
                <a:ea typeface="+mn-ea"/>
                <a:cs typeface="+mn-cs"/>
              </a:defRPr>
            </a:lvl3pPr>
            <a:lvl4pPr algn="l" defTabSz="685548" rtl="0" eaLnBrk="1" latinLnBrk="0" hangingPunct="1">
              <a:lnSpc>
                <a:spcPct val="90000"/>
              </a:lnSpc>
              <a:buFont typeface="Arial" panose="020B0604020202020204" pitchFamily="34" charset="0"/>
              <a:defRPr lang="en-US" sz="1200" kern="1200" dirty="0" smtClean="0">
                <a:solidFill>
                  <a:srgbClr val="545559"/>
                </a:solidFill>
                <a:latin typeface="+mn-lt"/>
                <a:ea typeface="+mn-ea"/>
                <a:cs typeface="+mn-cs"/>
              </a:defRPr>
            </a:lvl4pPr>
            <a:lvl5pPr algn="l" defTabSz="685548" rtl="0" eaLnBrk="1" latinLnBrk="0" hangingPunct="1">
              <a:lnSpc>
                <a:spcPct val="90000"/>
              </a:lnSpc>
              <a:buFont typeface="Arial" panose="020B0604020202020204" pitchFamily="34" charset="0"/>
              <a:defRPr lang="en-US" sz="1200" kern="1200" dirty="0">
                <a:solidFill>
                  <a:srgbClr val="545559"/>
                </a:solidFill>
                <a:latin typeface="+mn-lt"/>
                <a:ea typeface="+mn-ea"/>
                <a:cs typeface="+mn-cs"/>
              </a:defRPr>
            </a:lvl5pPr>
            <a:lvl6pPr marL="1371198" marR="0" indent="-226947" algn="l" defTabSz="685548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45559"/>
              </a:buClr>
              <a:buSzPct val="90000"/>
              <a:buFont typeface="Arial" panose="020B0604020202020204" pitchFamily="34" charset="0"/>
              <a:buChar char="•"/>
              <a:tabLst/>
              <a:defRPr/>
            </a:lvl6pPr>
            <a:lvl7pPr marL="1601318" marR="0" indent="-230121" algn="l" defTabSz="685548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lvl7pPr>
            <a:lvl8pPr marL="1828264" marR="0" indent="-226947" algn="l" defTabSz="685548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8pPr>
            <a:lvl9pPr marL="2058384" marR="0" indent="-230121" algn="l" defTabSz="685548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39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with Imag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54" y="647700"/>
            <a:ext cx="10309859" cy="495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1" y="1480146"/>
            <a:ext cx="5934268" cy="44587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050280" y="1479193"/>
            <a:ext cx="4602480" cy="44596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9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and_Imag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556" y="647700"/>
            <a:ext cx="10309859" cy="495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109214" y="1464301"/>
            <a:ext cx="5863590" cy="44800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49427" y="1478245"/>
            <a:ext cx="4682490" cy="4443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91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556" y="647700"/>
            <a:ext cx="10309859" cy="495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354556" y="1371600"/>
            <a:ext cx="10309859" cy="457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9157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1_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320688"/>
            <a:ext cx="10972800" cy="5618671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06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556" y="330201"/>
            <a:ext cx="10309859" cy="495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354556" y="1562100"/>
            <a:ext cx="10309859" cy="4381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81920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918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11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6" y="1710341"/>
            <a:ext cx="946404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6" y="4590067"/>
            <a:ext cx="946404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2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3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2C43-AC05-1147-AB07-FB4D2A2C3C84}" type="datetimeFigureOut">
              <a:rPr lang="en-US" smtClean="0"/>
              <a:t>5/7/22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BA46-CE9C-4948-9B54-313BAEE13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615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624" y="3940170"/>
            <a:ext cx="4379893" cy="528638"/>
          </a:xfrm>
        </p:spPr>
        <p:txBody>
          <a:bodyPr anchor="b">
            <a:noAutofit/>
          </a:bodyPr>
          <a:lstStyle>
            <a:lvl1pPr marL="0" algn="r" defTabSz="685548" rtl="0" eaLnBrk="1" latinLnBrk="0" hangingPunct="1">
              <a:lnSpc>
                <a:spcPct val="100000"/>
              </a:lnSpc>
              <a:defRPr lang="en-US" sz="1900" b="1" kern="1200" dirty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11" y="4664267"/>
            <a:ext cx="4379896" cy="4175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685548" rtl="0" eaLnBrk="1" latinLnBrk="0" hangingPunct="1">
              <a:lnSpc>
                <a:spcPct val="100000"/>
              </a:lnSpc>
              <a:spcAft>
                <a:spcPts val="450"/>
              </a:spcAft>
              <a:buNone/>
              <a:defRPr lang="en-US" sz="1500" kern="1200" dirty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774" indent="0" algn="ctr">
              <a:buNone/>
              <a:defRPr sz="1500"/>
            </a:lvl2pPr>
            <a:lvl3pPr marL="685548" indent="0" algn="ctr">
              <a:buNone/>
              <a:defRPr sz="1300"/>
            </a:lvl3pPr>
            <a:lvl4pPr marL="1028322" indent="0" algn="ctr">
              <a:buNone/>
              <a:defRPr sz="1200"/>
            </a:lvl4pPr>
            <a:lvl5pPr marL="1371096" indent="0" algn="ctr">
              <a:buNone/>
              <a:defRPr sz="1200"/>
            </a:lvl5pPr>
            <a:lvl6pPr marL="1713871" indent="0" algn="ctr">
              <a:buNone/>
              <a:defRPr sz="1200"/>
            </a:lvl6pPr>
            <a:lvl7pPr marL="2056643" indent="0" algn="ctr">
              <a:buNone/>
              <a:defRPr sz="1200"/>
            </a:lvl7pPr>
            <a:lvl8pPr marL="2399416" indent="0" algn="ctr">
              <a:buNone/>
              <a:defRPr sz="1200"/>
            </a:lvl8pPr>
            <a:lvl9pPr marL="274219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6389374" y="4532670"/>
            <a:ext cx="419481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06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H="1">
            <a:off x="6537965" y="4532670"/>
            <a:ext cx="419481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78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943" y="1092705"/>
            <a:ext cx="8869680" cy="48354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0" y="6493399"/>
            <a:ext cx="10972800" cy="365125"/>
          </a:xfrm>
          <a:prstGeom prst="rect">
            <a:avLst/>
          </a:prstGeom>
          <a:ln>
            <a:noFill/>
          </a:ln>
        </p:spPr>
        <p:txBody>
          <a:bodyPr vert="horz" lIns="91404" tIns="45702" rIns="91404" bIns="45702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defTabSz="914038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0" y="6493399"/>
            <a:ext cx="10972800" cy="365125"/>
          </a:xfrm>
          <a:prstGeom prst="rect">
            <a:avLst/>
          </a:prstGeom>
        </p:spPr>
        <p:txBody>
          <a:bodyPr lIns="91413" tIns="45707" rIns="91413" bIns="45707"/>
          <a:lstStyle/>
          <a:p>
            <a:pPr defTabSz="914132"/>
            <a:fld id="{C93FF0F4-151C-6E42-BC3D-4D5F807AEE47}" type="slidenum">
              <a:rPr lang="en-US" smtClean="0">
                <a:solidFill>
                  <a:srgbClr val="007F9D"/>
                </a:solidFill>
                <a:latin typeface="Arial"/>
              </a:rPr>
              <a:pPr defTabSz="914132"/>
              <a:t>‹#›</a:t>
            </a:fld>
            <a:endParaRPr lang="en-US" dirty="0">
              <a:solidFill>
                <a:srgbClr val="007F9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6850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>
              <a:spcBef>
                <a:spcPts val="703"/>
              </a:spcBef>
              <a:defRPr sz="2200"/>
            </a:lvl2pPr>
            <a:lvl3pPr>
              <a:spcBef>
                <a:spcPts val="703"/>
              </a:spcBef>
              <a:defRPr sz="2000"/>
            </a:lvl3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796032707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943" y="1328994"/>
            <a:ext cx="8869680" cy="516255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" y="6493377"/>
            <a:ext cx="10972801" cy="36512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GLOBAL ECOSYSTEM DYNAMICS INVESTIGATION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0" y="6493377"/>
            <a:ext cx="10972800" cy="365125"/>
          </a:xfrm>
          <a:prstGeom prst="rect">
            <a:avLst/>
          </a:prstGeom>
          <a:ln>
            <a:noFill/>
          </a:ln>
        </p:spPr>
        <p:txBody>
          <a:bodyPr vert="horz" lIns="101520" tIns="50763" rIns="101520" bIns="50763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defTabSz="454314"/>
            <a:endParaRPr lang="en-US" dirty="0">
              <a:latin typeface="Avenir Medium"/>
              <a:sym typeface="Helvetica Ligh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venir Medium"/>
              </a:defRPr>
            </a:lvl1pPr>
          </a:lstStyle>
          <a:p>
            <a:fld id="{C93FF0F4-151C-6E42-BC3D-4D5F807AEE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0" y="6493404"/>
            <a:ext cx="10972800" cy="365125"/>
          </a:xfrm>
          <a:prstGeom prst="rect">
            <a:avLst/>
          </a:prstGeom>
          <a:ln>
            <a:noFill/>
          </a:ln>
        </p:spPr>
        <p:txBody>
          <a:bodyPr vert="horz" lIns="101378" tIns="50691" rIns="101378" bIns="50691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defTabSz="454314"/>
            <a:endParaRPr lang="en-US" dirty="0">
              <a:latin typeface="Avenir Medium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720449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6256" y="1136100"/>
            <a:ext cx="4800600" cy="5391150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235442" y="6521450"/>
            <a:ext cx="1082040" cy="31115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venir Medium"/>
              </a:defRPr>
            </a:lvl1pPr>
          </a:lstStyle>
          <a:p>
            <a:fld id="{E769207E-5F68-DB47-B687-C7F0B98E3EDC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5527043" y="1112540"/>
            <a:ext cx="4800600" cy="5391150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0" y="6493377"/>
            <a:ext cx="10972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GLOBAL ECOSYSTEM DYNAMICS INVESTIGATION</a:t>
            </a:r>
          </a:p>
        </p:txBody>
      </p:sp>
    </p:spTree>
    <p:extLst>
      <p:ext uri="{BB962C8B-B14F-4D97-AF65-F5344CB8AC3E}">
        <p14:creationId xmlns:p14="http://schemas.microsoft.com/office/powerpoint/2010/main" val="992306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071659" y="1152386"/>
            <a:ext cx="8829676" cy="2321719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defRPr sz="5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1071659" y="3536156"/>
            <a:ext cx="8829676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000">
                <a:latin typeface="+mn-lt"/>
                <a:ea typeface="+mn-ea"/>
                <a:cs typeface="+mn-cs"/>
                <a:sym typeface="Helvetica Light"/>
              </a:defRPr>
            </a:lvl1pPr>
            <a:lvl2pPr marL="0" indent="149611" algn="ctr">
              <a:spcBef>
                <a:spcPts val="0"/>
              </a:spcBef>
              <a:buClrTx/>
              <a:buSzTx/>
              <a:buNone/>
              <a:defRPr sz="2000">
                <a:latin typeface="+mn-lt"/>
                <a:ea typeface="+mn-ea"/>
                <a:cs typeface="+mn-cs"/>
                <a:sym typeface="Helvetica Light"/>
              </a:defRPr>
            </a:lvl2pPr>
            <a:lvl3pPr marL="0" indent="299196" algn="ctr">
              <a:spcBef>
                <a:spcPts val="0"/>
              </a:spcBef>
              <a:buClrTx/>
              <a:buSzTx/>
              <a:buNone/>
              <a:defRPr sz="2000">
                <a:latin typeface="+mn-lt"/>
                <a:ea typeface="+mn-ea"/>
                <a:cs typeface="+mn-cs"/>
                <a:sym typeface="Helvetica Light"/>
              </a:defRPr>
            </a:lvl3pPr>
            <a:lvl4pPr marL="0" indent="448819" algn="ctr">
              <a:spcBef>
                <a:spcPts val="0"/>
              </a:spcBef>
              <a:buClrTx/>
              <a:buSzTx/>
              <a:buNone/>
              <a:defRPr sz="2000">
                <a:latin typeface="+mn-lt"/>
                <a:ea typeface="+mn-ea"/>
                <a:cs typeface="+mn-cs"/>
                <a:sym typeface="Helvetica Light"/>
              </a:defRPr>
            </a:lvl4pPr>
            <a:lvl5pPr marL="0" indent="598406" algn="ctr">
              <a:spcBef>
                <a:spcPts val="0"/>
              </a:spcBef>
              <a:buClrTx/>
              <a:buSzTx/>
              <a:buNone/>
              <a:defRPr sz="20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678706956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8"/>
            <a:ext cx="82296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EBE4-AAD5-E840-854C-91BD9AF7D4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5/7/22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D7F7-9109-C246-AE1B-F5A231CFDEF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99046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EBE4-AAD5-E840-854C-91BD9AF7D4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5/7/22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D7F7-9109-C246-AE1B-F5A231CFDEF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04611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6" y="1710175"/>
            <a:ext cx="946404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6" y="4589900"/>
            <a:ext cx="946404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EBE4-AAD5-E840-854C-91BD9AF7D4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5/7/22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D7F7-9109-C246-AE1B-F5A231CFDEF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8692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2C43-AC05-1147-AB07-FB4D2A2C3C84}" type="datetimeFigureOut">
              <a:rPr lang="en-US" smtClean="0"/>
              <a:t>5/7/22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BA46-CE9C-4948-9B54-313BAEE13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494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EBE4-AAD5-E840-854C-91BD9AF7D4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5/7/22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D7F7-9109-C246-AE1B-F5A231CFDEF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3509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365129"/>
            <a:ext cx="946404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3" y="1681163"/>
            <a:ext cx="464200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3" y="2505075"/>
            <a:ext cx="46420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97" y="1681163"/>
            <a:ext cx="466486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97" y="2505075"/>
            <a:ext cx="466486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EBE4-AAD5-E840-854C-91BD9AF7D4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5/7/22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D7F7-9109-C246-AE1B-F5A231CFDEF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28070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EBE4-AAD5-E840-854C-91BD9AF7D4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5/7/22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D7F7-9109-C246-AE1B-F5A231CFDEF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22300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EBE4-AAD5-E840-854C-91BD9AF7D4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5/7/22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D7F7-9109-C246-AE1B-F5A231CFDEF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06445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987862"/>
            <a:ext cx="555498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EBE4-AAD5-E840-854C-91BD9AF7D4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5/7/22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D7F7-9109-C246-AE1B-F5A231CFDEF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91860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4869" y="987862"/>
            <a:ext cx="555498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EBE4-AAD5-E840-854C-91BD9AF7D4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5/7/22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D7F7-9109-C246-AE1B-F5A231CFDEF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31385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EBE4-AAD5-E840-854C-91BD9AF7D4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5/7/22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D7F7-9109-C246-AE1B-F5A231CFDEF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88136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4" y="365125"/>
            <a:ext cx="236601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4" y="365125"/>
            <a:ext cx="696087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EBE4-AAD5-E840-854C-91BD9AF7D4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5/7/22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D7F7-9109-C246-AE1B-F5A231CFDEF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9612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365134"/>
            <a:ext cx="946404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3" y="1681163"/>
            <a:ext cx="464200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5" indent="0">
              <a:buNone/>
              <a:defRPr sz="2000" b="1"/>
            </a:lvl2pPr>
            <a:lvl3pPr marL="914109" indent="0">
              <a:buNone/>
              <a:defRPr sz="1800" b="1"/>
            </a:lvl3pPr>
            <a:lvl4pPr marL="1371165" indent="0">
              <a:buNone/>
              <a:defRPr sz="1600" b="1"/>
            </a:lvl4pPr>
            <a:lvl5pPr marL="1828219" indent="0">
              <a:buNone/>
              <a:defRPr sz="1600" b="1"/>
            </a:lvl5pPr>
            <a:lvl6pPr marL="2285274" indent="0">
              <a:buNone/>
              <a:defRPr sz="1600" b="1"/>
            </a:lvl6pPr>
            <a:lvl7pPr marL="2742329" indent="0">
              <a:buNone/>
              <a:defRPr sz="1600" b="1"/>
            </a:lvl7pPr>
            <a:lvl8pPr marL="3199384" indent="0">
              <a:buNone/>
              <a:defRPr sz="1600" b="1"/>
            </a:lvl8pPr>
            <a:lvl9pPr marL="36564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3" y="2505075"/>
            <a:ext cx="46420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5095" y="1681163"/>
            <a:ext cx="466486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5" indent="0">
              <a:buNone/>
              <a:defRPr sz="2000" b="1"/>
            </a:lvl2pPr>
            <a:lvl3pPr marL="914109" indent="0">
              <a:buNone/>
              <a:defRPr sz="1800" b="1"/>
            </a:lvl3pPr>
            <a:lvl4pPr marL="1371165" indent="0">
              <a:buNone/>
              <a:defRPr sz="1600" b="1"/>
            </a:lvl4pPr>
            <a:lvl5pPr marL="1828219" indent="0">
              <a:buNone/>
              <a:defRPr sz="1600" b="1"/>
            </a:lvl5pPr>
            <a:lvl6pPr marL="2285274" indent="0">
              <a:buNone/>
              <a:defRPr sz="1600" b="1"/>
            </a:lvl6pPr>
            <a:lvl7pPr marL="2742329" indent="0">
              <a:buNone/>
              <a:defRPr sz="1600" b="1"/>
            </a:lvl7pPr>
            <a:lvl8pPr marL="3199384" indent="0">
              <a:buNone/>
              <a:defRPr sz="1600" b="1"/>
            </a:lvl8pPr>
            <a:lvl9pPr marL="36564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5095" y="2505075"/>
            <a:ext cx="466486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2C43-AC05-1147-AB07-FB4D2A2C3C84}" type="datetimeFigureOut">
              <a:rPr lang="en-US" smtClean="0"/>
              <a:t>5/7/22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BA46-CE9C-4948-9B54-313BAEE13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7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2C43-AC05-1147-AB07-FB4D2A2C3C84}" type="datetimeFigureOut">
              <a:rPr lang="en-US" smtClean="0"/>
              <a:t>5/7/22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BA46-CE9C-4948-9B54-313BAEE13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32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2C43-AC05-1147-AB07-FB4D2A2C3C84}" type="datetimeFigureOut">
              <a:rPr lang="en-US" smtClean="0"/>
              <a:t>5/7/22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BA46-CE9C-4948-9B54-313BAEE13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70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1" y="457200"/>
            <a:ext cx="353901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988027"/>
            <a:ext cx="555498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1" y="2057400"/>
            <a:ext cx="353901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5" indent="0">
              <a:buNone/>
              <a:defRPr sz="1400"/>
            </a:lvl2pPr>
            <a:lvl3pPr marL="914109" indent="0">
              <a:buNone/>
              <a:defRPr sz="1200"/>
            </a:lvl3pPr>
            <a:lvl4pPr marL="1371165" indent="0">
              <a:buNone/>
              <a:defRPr sz="1000"/>
            </a:lvl4pPr>
            <a:lvl5pPr marL="1828219" indent="0">
              <a:buNone/>
              <a:defRPr sz="1000"/>
            </a:lvl5pPr>
            <a:lvl6pPr marL="2285274" indent="0">
              <a:buNone/>
              <a:defRPr sz="1000"/>
            </a:lvl6pPr>
            <a:lvl7pPr marL="2742329" indent="0">
              <a:buNone/>
              <a:defRPr sz="1000"/>
            </a:lvl7pPr>
            <a:lvl8pPr marL="3199384" indent="0">
              <a:buNone/>
              <a:defRPr sz="1000"/>
            </a:lvl8pPr>
            <a:lvl9pPr marL="365643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2C43-AC05-1147-AB07-FB4D2A2C3C84}" type="datetimeFigureOut">
              <a:rPr lang="en-US" smtClean="0"/>
              <a:t>5/7/22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BA46-CE9C-4948-9B54-313BAEE13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1" y="457200"/>
            <a:ext cx="353901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4869" y="988027"/>
            <a:ext cx="555498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55" indent="0">
              <a:buNone/>
              <a:defRPr sz="2800"/>
            </a:lvl2pPr>
            <a:lvl3pPr marL="914109" indent="0">
              <a:buNone/>
              <a:defRPr sz="2400"/>
            </a:lvl3pPr>
            <a:lvl4pPr marL="1371165" indent="0">
              <a:buNone/>
              <a:defRPr sz="2000"/>
            </a:lvl4pPr>
            <a:lvl5pPr marL="1828219" indent="0">
              <a:buNone/>
              <a:defRPr sz="2000"/>
            </a:lvl5pPr>
            <a:lvl6pPr marL="2285274" indent="0">
              <a:buNone/>
              <a:defRPr sz="2000"/>
            </a:lvl6pPr>
            <a:lvl7pPr marL="2742329" indent="0">
              <a:buNone/>
              <a:defRPr sz="2000"/>
            </a:lvl7pPr>
            <a:lvl8pPr marL="3199384" indent="0">
              <a:buNone/>
              <a:defRPr sz="2000"/>
            </a:lvl8pPr>
            <a:lvl9pPr marL="36564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1" y="2057400"/>
            <a:ext cx="353901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5" indent="0">
              <a:buNone/>
              <a:defRPr sz="1400"/>
            </a:lvl2pPr>
            <a:lvl3pPr marL="914109" indent="0">
              <a:buNone/>
              <a:defRPr sz="1200"/>
            </a:lvl3pPr>
            <a:lvl4pPr marL="1371165" indent="0">
              <a:buNone/>
              <a:defRPr sz="1000"/>
            </a:lvl4pPr>
            <a:lvl5pPr marL="1828219" indent="0">
              <a:buNone/>
              <a:defRPr sz="1000"/>
            </a:lvl5pPr>
            <a:lvl6pPr marL="2285274" indent="0">
              <a:buNone/>
              <a:defRPr sz="1000"/>
            </a:lvl6pPr>
            <a:lvl7pPr marL="2742329" indent="0">
              <a:buNone/>
              <a:defRPr sz="1000"/>
            </a:lvl7pPr>
            <a:lvl8pPr marL="3199384" indent="0">
              <a:buNone/>
              <a:defRPr sz="1000"/>
            </a:lvl8pPr>
            <a:lvl9pPr marL="365643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2C43-AC05-1147-AB07-FB4D2A2C3C84}" type="datetimeFigureOut">
              <a:rPr lang="en-US" smtClean="0"/>
              <a:t>5/7/22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BA46-CE9C-4948-9B54-313BAEE13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30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tiff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28" Type="http://schemas.openxmlformats.org/officeDocument/2006/relationships/image" Target="../media/image5.tiff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image" Target="../media/image4.tif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theme" Target="../theme/theme3.xml"/><Relationship Id="rId9" Type="http://schemas.openxmlformats.org/officeDocument/2006/relationships/image" Target="../media/image19.tif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365134"/>
            <a:ext cx="9464040" cy="1325563"/>
          </a:xfrm>
          <a:prstGeom prst="rect">
            <a:avLst/>
          </a:prstGeom>
        </p:spPr>
        <p:txBody>
          <a:bodyPr vert="horz" lIns="91410" tIns="45705" rIns="91410" bIns="4570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1825625"/>
            <a:ext cx="9464040" cy="4351338"/>
          </a:xfrm>
          <a:prstGeom prst="rect">
            <a:avLst/>
          </a:prstGeom>
        </p:spPr>
        <p:txBody>
          <a:bodyPr vert="horz" lIns="91410" tIns="45705" rIns="91410" bIns="4570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" y="6356954"/>
            <a:ext cx="2468880" cy="365125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72C43-AC05-1147-AB07-FB4D2A2C3C84}" type="datetimeFigureOut">
              <a:rPr lang="en-US" smtClean="0"/>
              <a:t>5/7/22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4740" y="6356954"/>
            <a:ext cx="3703320" cy="365125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9540" y="6356954"/>
            <a:ext cx="2468880" cy="365125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BBA46-CE9C-4948-9B54-313BAEE13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1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1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9" indent="-228529" algn="l" defTabSz="914109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82" indent="-228529" algn="l" defTabSz="91410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37" indent="-228529" algn="l" defTabSz="91410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92" indent="-228529" algn="l" defTabSz="91410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48" indent="-228529" algn="l" defTabSz="91410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01" indent="-228529" algn="l" defTabSz="91410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56" indent="-228529" algn="l" defTabSz="91410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11" indent="-228529" algn="l" defTabSz="91410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67" indent="-228529" algn="l" defTabSz="91410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5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9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5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9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74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9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84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39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4"/>
          <p:cNvSpPr/>
          <p:nvPr userDrawn="1"/>
        </p:nvSpPr>
        <p:spPr>
          <a:xfrm>
            <a:off x="0" y="-12428"/>
            <a:ext cx="10972800" cy="930275"/>
          </a:xfrm>
          <a:prstGeom prst="rect">
            <a:avLst/>
          </a:prstGeom>
          <a:gradFill>
            <a:gsLst>
              <a:gs pos="0">
                <a:srgbClr val="1B6CBD"/>
              </a:gs>
              <a:gs pos="100000">
                <a:srgbClr val="4F4F4F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defTabSz="913944" eaLnBrk="0" fontAlgn="base" hangingPunct="0">
              <a:spcBef>
                <a:spcPct val="0"/>
              </a:spcBef>
              <a:spcAft>
                <a:spcPct val="0"/>
              </a:spcAft>
              <a:defRPr sz="5600"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 sz="4800" b="1" dirty="0">
              <a:solidFill>
                <a:srgbClr val="000000"/>
              </a:solidFill>
              <a:latin typeface="Avenir Next Demi Bold"/>
              <a:ea typeface="Avenir Next Demi Bold"/>
              <a:cs typeface="Avenir Next Demi Bold"/>
              <a:sym typeface="Avenir Next Demi Bold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4556" y="279417"/>
            <a:ext cx="10309859" cy="495300"/>
          </a:xfrm>
          <a:prstGeom prst="rect">
            <a:avLst/>
          </a:prstGeom>
        </p:spPr>
        <p:txBody>
          <a:bodyPr vert="horz" lIns="91413" tIns="45707" rIns="91413" bIns="45707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42954" y="1480331"/>
            <a:ext cx="10309859" cy="4471219"/>
          </a:xfrm>
          <a:prstGeom prst="rect">
            <a:avLst/>
          </a:prstGeom>
        </p:spPr>
        <p:txBody>
          <a:bodyPr vert="horz" lIns="91413" tIns="45707" rIns="91413" bIns="4570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4" name="TextBox 63"/>
          <p:cNvSpPr txBox="1"/>
          <p:nvPr userDrawn="1"/>
        </p:nvSpPr>
        <p:spPr>
          <a:xfrm>
            <a:off x="3720859" y="6142263"/>
            <a:ext cx="4466273" cy="553972"/>
          </a:xfrm>
          <a:prstGeom prst="rect">
            <a:avLst/>
          </a:prstGeom>
          <a:noFill/>
        </p:spPr>
        <p:txBody>
          <a:bodyPr wrap="square" lIns="91413" tIns="45707" rIns="91413" bIns="45707" rtlCol="0" anchor="b" anchorCtr="0">
            <a:spAutoFit/>
          </a:bodyPr>
          <a:lstStyle/>
          <a:p>
            <a:pPr algn="ctr" defTabSz="914132"/>
            <a:r>
              <a:rPr lang="en-US" sz="1600" dirty="0" err="1">
                <a:solidFill>
                  <a:srgbClr val="7F7F7F"/>
                </a:solidFill>
                <a:latin typeface="Trebuchet MS"/>
              </a:rPr>
              <a:t>ForestSAT</a:t>
            </a:r>
            <a:r>
              <a:rPr lang="en-US" sz="1600" dirty="0">
                <a:solidFill>
                  <a:srgbClr val="7F7F7F"/>
                </a:solidFill>
                <a:latin typeface="Trebuchet MS"/>
              </a:rPr>
              <a:t>, 2016</a:t>
            </a:r>
          </a:p>
          <a:p>
            <a:pPr algn="ctr" defTabSz="914132"/>
            <a:r>
              <a:rPr lang="en-US" sz="1400" dirty="0">
                <a:solidFill>
                  <a:srgbClr val="7F7F7F"/>
                </a:solidFill>
                <a:latin typeface="Trebuchet MS"/>
              </a:rPr>
              <a:t>Santiago, Chile, Nov 14-18</a:t>
            </a:r>
          </a:p>
        </p:txBody>
      </p:sp>
      <p:sp>
        <p:nvSpPr>
          <p:cNvPr id="65" name="TextBox 64"/>
          <p:cNvSpPr txBox="1"/>
          <p:nvPr userDrawn="1"/>
        </p:nvSpPr>
        <p:spPr>
          <a:xfrm>
            <a:off x="8476190" y="6281251"/>
            <a:ext cx="465539" cy="276973"/>
          </a:xfrm>
          <a:prstGeom prst="rect">
            <a:avLst/>
          </a:prstGeom>
          <a:noFill/>
        </p:spPr>
        <p:txBody>
          <a:bodyPr wrap="square" lIns="91413" tIns="45707" rIns="91413" bIns="45707" rtlCol="0">
            <a:spAutoFit/>
          </a:bodyPr>
          <a:lstStyle/>
          <a:p>
            <a:pPr algn="ctr" defTabSz="914132"/>
            <a:fld id="{DB8CD98A-3E22-453F-A62A-E5EC241D5152}" type="slidenum">
              <a:rPr lang="en-US" sz="1200" smtClean="0">
                <a:solidFill>
                  <a:srgbClr val="7F7F7F"/>
                </a:solidFill>
                <a:latin typeface="Trebuchet MS"/>
              </a:rPr>
              <a:pPr algn="ctr" defTabSz="914132"/>
              <a:t>‹#›</a:t>
            </a:fld>
            <a:r>
              <a:rPr lang="en-US" sz="800" dirty="0">
                <a:solidFill>
                  <a:srgbClr val="7F7F7F"/>
                </a:solidFill>
                <a:latin typeface="Trebuchet MS"/>
              </a:rPr>
              <a:t> </a:t>
            </a:r>
          </a:p>
        </p:txBody>
      </p:sp>
      <p:sp>
        <p:nvSpPr>
          <p:cNvPr id="19" name="Shape 104"/>
          <p:cNvSpPr/>
          <p:nvPr/>
        </p:nvSpPr>
        <p:spPr>
          <a:xfrm>
            <a:off x="8041884" y="6645269"/>
            <a:ext cx="0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defTabSz="321280">
              <a:tabLst>
                <a:tab pos="249883" algn="l"/>
                <a:tab pos="499768" algn="l"/>
                <a:tab pos="749656" algn="l"/>
                <a:tab pos="999541" algn="l"/>
                <a:tab pos="1249426" algn="l"/>
                <a:tab pos="1499310" algn="l"/>
                <a:tab pos="1749194" algn="l"/>
                <a:tab pos="1999082" algn="l"/>
                <a:tab pos="2248967" algn="l"/>
                <a:tab pos="2498852" algn="l"/>
                <a:tab pos="2748735" algn="l"/>
                <a:tab pos="2998619" algn="l"/>
              </a:tabLst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00">
              <a:solidFill>
                <a:srgbClr val="FF060A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628780" y="6093793"/>
            <a:ext cx="2149602" cy="650884"/>
            <a:chOff x="9289064" y="6085138"/>
            <a:chExt cx="2706086" cy="737445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5700" y="6085138"/>
              <a:ext cx="1949450" cy="737445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 userDrawn="1"/>
          </p:nvGrpSpPr>
          <p:grpSpPr>
            <a:xfrm>
              <a:off x="9289064" y="6085138"/>
              <a:ext cx="720618" cy="723832"/>
              <a:chOff x="155792" y="1124530"/>
              <a:chExt cx="1458574" cy="1465080"/>
            </a:xfrm>
          </p:grpSpPr>
          <p:sp>
            <p:nvSpPr>
              <p:cNvPr id="24" name="Shape 104"/>
              <p:cNvSpPr/>
              <p:nvPr/>
            </p:nvSpPr>
            <p:spPr>
              <a:xfrm>
                <a:off x="888469" y="1885881"/>
                <a:ext cx="0" cy="282323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defTabSz="321280">
                  <a:tabLst>
                    <a:tab pos="249883" algn="l"/>
                    <a:tab pos="499768" algn="l"/>
                    <a:tab pos="749656" algn="l"/>
                    <a:tab pos="999541" algn="l"/>
                    <a:tab pos="1249426" algn="l"/>
                    <a:tab pos="1499310" algn="l"/>
                    <a:tab pos="1749194" algn="l"/>
                    <a:tab pos="1999082" algn="l"/>
                    <a:tab pos="2248967" algn="l"/>
                    <a:tab pos="2498852" algn="l"/>
                    <a:tab pos="2748735" algn="l"/>
                    <a:tab pos="2998619" algn="l"/>
                  </a:tabLst>
                  <a:defRPr sz="12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solidFill>
                    <a:srgbClr val="FF060A"/>
                  </a:solidFill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pic>
            <p:nvPicPr>
              <p:cNvPr id="25" name="Red Starburst Vector.pdf"/>
              <p:cNvPicPr/>
              <p:nvPr/>
            </p:nvPicPr>
            <p:blipFill>
              <a:blip r:embed="rId2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5792" y="1124530"/>
                <a:ext cx="1458574" cy="145857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6" name="pasted-image-filtered.png"/>
              <p:cNvPicPr/>
              <p:nvPr/>
            </p:nvPicPr>
            <p:blipFill>
              <a:blip r:embed="rId2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5297" y="1714501"/>
                <a:ext cx="806022" cy="875109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7" name="pasted-image.tif"/>
              <p:cNvPicPr/>
              <p:nvPr/>
            </p:nvPicPr>
            <p:blipFill>
              <a:blip r:embed="rId2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0866" y="1165464"/>
                <a:ext cx="654884" cy="391134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1796" y="6110008"/>
            <a:ext cx="1323246" cy="61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  <p:sldLayoutId id="2147483818" r:id="rId18"/>
    <p:sldLayoutId id="2147483819" r:id="rId19"/>
    <p:sldLayoutId id="2147483820" r:id="rId20"/>
    <p:sldLayoutId id="2147483822" r:id="rId21"/>
    <p:sldLayoutId id="2147483823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algn="l" defTabSz="685548" rtl="0" eaLnBrk="1" latinLnBrk="0" hangingPunct="1">
        <a:lnSpc>
          <a:spcPts val="1950"/>
        </a:lnSpc>
        <a:spcBef>
          <a:spcPct val="0"/>
        </a:spcBef>
        <a:buNone/>
        <a:defRPr lang="en-US" sz="4000" b="1" kern="1000" spc="-8" baseline="0" dirty="0">
          <a:solidFill>
            <a:schemeClr val="bg1"/>
          </a:solidFill>
          <a:latin typeface="Trebuchet MS" charset="0"/>
          <a:ea typeface="+mn-ea"/>
          <a:cs typeface="Arial" panose="020B0604020202020204" pitchFamily="34" charset="0"/>
        </a:defRPr>
      </a:lvl1pPr>
    </p:titleStyle>
    <p:bodyStyle>
      <a:lvl1pPr marL="228533" indent="-228533" algn="l" defTabSz="685548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sz="2400" b="1" i="0" kern="1200" baseline="0">
          <a:solidFill>
            <a:srgbClr val="545559"/>
          </a:solidFill>
          <a:latin typeface="+mn-lt"/>
          <a:ea typeface="+mn-ea"/>
          <a:cs typeface="+mn-cs"/>
        </a:defRPr>
      </a:lvl1pPr>
      <a:lvl2pPr marL="457066" indent="-228533" algn="l" defTabSz="685548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rgbClr val="74B543"/>
        </a:buClr>
        <a:buFont typeface="Arial" panose="020B0604020202020204" pitchFamily="34" charset="0"/>
        <a:buChar char="•"/>
        <a:defRPr sz="2000" b="1" i="0" kern="1200" baseline="0">
          <a:solidFill>
            <a:srgbClr val="545559"/>
          </a:solidFill>
          <a:latin typeface="+mn-lt"/>
          <a:ea typeface="+mn-ea"/>
          <a:cs typeface="+mn-cs"/>
        </a:defRPr>
      </a:lvl2pPr>
      <a:lvl3pPr marL="687186" indent="-230121" algn="l" defTabSz="685548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rgbClr val="0098BA"/>
        </a:buClr>
        <a:buFont typeface="Arial" panose="020B0604020202020204" pitchFamily="34" charset="0"/>
        <a:buChar char="•"/>
        <a:defRPr sz="1800" b="1" i="0" kern="1200" baseline="0">
          <a:solidFill>
            <a:srgbClr val="545559"/>
          </a:solidFill>
          <a:latin typeface="+mn-lt"/>
          <a:ea typeface="+mn-ea"/>
          <a:cs typeface="+mn-cs"/>
        </a:defRPr>
      </a:lvl3pPr>
      <a:lvl4pPr marL="914132" indent="-228533" algn="l" defTabSz="685548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SzPct val="90000"/>
        <a:buFont typeface="Arial" panose="020B0604020202020204" pitchFamily="34" charset="0"/>
        <a:buChar char="•"/>
        <a:defRPr sz="1600" b="1" i="0" kern="1200" baseline="0">
          <a:solidFill>
            <a:srgbClr val="545559"/>
          </a:solidFill>
          <a:latin typeface="+mn-lt"/>
          <a:ea typeface="+mn-ea"/>
          <a:cs typeface="+mn-cs"/>
        </a:defRPr>
      </a:lvl4pPr>
      <a:lvl5pPr marL="1144252" indent="-230121" algn="l" defTabSz="685548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SzPct val="90000"/>
        <a:buFont typeface="Arial" panose="020B0604020202020204" pitchFamily="34" charset="0"/>
        <a:buChar char="•"/>
        <a:defRPr sz="1400" b="1" i="0" kern="1200" baseline="0">
          <a:solidFill>
            <a:srgbClr val="545559"/>
          </a:solidFill>
          <a:latin typeface="+mn-lt"/>
          <a:ea typeface="+mn-ea"/>
          <a:cs typeface="+mn-cs"/>
        </a:defRPr>
      </a:lvl5pPr>
      <a:lvl6pPr marL="1371198" indent="-226947" algn="l" defTabSz="685548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2"/>
        </a:buClr>
        <a:buSzPct val="90000"/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601318" indent="-230121" algn="l" defTabSz="685548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SzPct val="80000"/>
        <a:buFont typeface="Arial" panose="020B0604020202020204" pitchFamily="34" charset="0"/>
        <a:buChar char="•"/>
        <a:defRPr lang="en-US" sz="1200" kern="1200" dirty="0">
          <a:solidFill>
            <a:schemeClr val="tx2"/>
          </a:solidFill>
          <a:latin typeface="+mn-lt"/>
          <a:ea typeface="+mn-ea"/>
          <a:cs typeface="+mn-cs"/>
        </a:defRPr>
      </a:lvl7pPr>
      <a:lvl8pPr marL="1828264" indent="-226947" algn="l" defTabSz="685548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SzPct val="80000"/>
        <a:buFont typeface="Arial" panose="020B0604020202020204" pitchFamily="34" charset="0"/>
        <a:buChar char="•"/>
        <a:defRPr sz="12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058384" indent="-230121" algn="l" defTabSz="685548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SzPct val="80000"/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4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74" algn="l" defTabSz="68554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48" algn="l" defTabSz="68554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22" algn="l" defTabSz="68554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96" algn="l" defTabSz="68554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71" algn="l" defTabSz="68554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43" algn="l" defTabSz="68554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16" algn="l" defTabSz="68554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191" algn="l" defTabSz="68554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80" userDrawn="1">
          <p15:clr>
            <a:srgbClr val="F26B43"/>
          </p15:clr>
        </p15:guide>
        <p15:guide id="2" pos="224" userDrawn="1">
          <p15:clr>
            <a:srgbClr val="F26B43"/>
          </p15:clr>
        </p15:guide>
        <p15:guide id="3" orient="horz" pos="4200" userDrawn="1">
          <p15:clr>
            <a:srgbClr val="F26B43"/>
          </p15:clr>
        </p15:guide>
        <p15:guide id="4" orient="horz" pos="3792" userDrawn="1">
          <p15:clr>
            <a:srgbClr val="F26B43"/>
          </p15:clr>
        </p15:guide>
        <p15:guide id="5" orient="horz" pos="192" userDrawn="1">
          <p15:clr>
            <a:srgbClr val="F26B43"/>
          </p15:clr>
        </p15:guide>
        <p15:guide id="6" pos="7392" userDrawn="1">
          <p15:clr>
            <a:srgbClr val="F26B43"/>
          </p15:clr>
        </p15:guide>
        <p15:guide id="7" orient="horz" pos="2256" userDrawn="1">
          <p15:clr>
            <a:srgbClr val="F26B43"/>
          </p15:clr>
        </p15:guide>
        <p15:guide id="8" orient="horz" pos="720" userDrawn="1">
          <p15:clr>
            <a:srgbClr val="F26B43"/>
          </p15:clr>
        </p15:guide>
        <p15:guide id="9" orient="horz" pos="408" userDrawn="1">
          <p15:clr>
            <a:srgbClr val="F26B43"/>
          </p15:clr>
        </p15:guide>
        <p15:guide id="10" pos="512" userDrawn="1">
          <p15:clr>
            <a:srgbClr val="F26B43"/>
          </p15:clr>
        </p15:guide>
        <p15:guide id="11" pos="4656" userDrawn="1">
          <p15:clr>
            <a:srgbClr val="F26B43"/>
          </p15:clr>
        </p15:guide>
        <p15:guide id="12" orient="horz" pos="3984" userDrawn="1">
          <p15:clr>
            <a:srgbClr val="F26B43"/>
          </p15:clr>
        </p15:guide>
        <p15:guide id="13" pos="75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7" y="6520397"/>
            <a:ext cx="11063258" cy="365125"/>
          </a:xfrm>
          <a:prstGeom prst="rect">
            <a:avLst/>
          </a:prstGeom>
          <a:solidFill>
            <a:schemeClr val="tx1"/>
          </a:solidFill>
        </p:spPr>
        <p:txBody>
          <a:bodyPr vert="horz" lIns="101520" tIns="50763" rIns="101520" bIns="50763" rtlCol="0" anchor="ctr"/>
          <a:lstStyle>
            <a:lvl1pPr algn="ctr">
              <a:defRPr sz="1600" spc="111">
                <a:solidFill>
                  <a:schemeClr val="bg1"/>
                </a:solidFill>
                <a:latin typeface="Avenir Light"/>
                <a:cs typeface="Avenir Light"/>
              </a:defRPr>
            </a:lvl1pPr>
          </a:lstStyle>
          <a:p>
            <a:pPr defTabSz="454314"/>
            <a:endParaRPr lang="en-US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8720" y="1225424"/>
            <a:ext cx="886968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694" tIns="49352" rIns="98694" bIns="493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349116" y="152400"/>
            <a:ext cx="2438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520" tIns="50763" rIns="101520" bIns="50763" anchor="ctr">
            <a:prstTxWarp prst="textNoShape">
              <a:avLst/>
            </a:prstTxWarp>
          </a:bodyPr>
          <a:lstStyle/>
          <a:p>
            <a:pPr algn="ctr" defTabSz="454314"/>
            <a:endParaRPr lang="en-US" sz="2800" kern="0" dirty="0">
              <a:solidFill>
                <a:srgbClr val="FFFFFF"/>
              </a:solidFill>
              <a:latin typeface="Avenir Medium"/>
              <a:sym typeface="Helvetica Light"/>
            </a:endParaRPr>
          </a:p>
        </p:txBody>
      </p:sp>
      <p:pic>
        <p:nvPicPr>
          <p:cNvPr id="11" name="Picture 7" descr="meatball best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14111" y="5968433"/>
            <a:ext cx="703193" cy="49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 descr="informal UMD Seal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336" y="5864453"/>
            <a:ext cx="711366" cy="582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-4500" y="-1440"/>
            <a:ext cx="1120068" cy="933389"/>
            <a:chOff x="-3750" y="-1454"/>
            <a:chExt cx="933390" cy="933389"/>
          </a:xfrm>
          <a:effectLst/>
        </p:grpSpPr>
        <p:pic>
          <p:nvPicPr>
            <p:cNvPr id="20" name="Red Starburst Vector.pdf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3750" y="-1454"/>
              <a:ext cx="933390" cy="933389"/>
            </a:xfrm>
            <a:prstGeom prst="rect">
              <a:avLst/>
            </a:prstGeom>
            <a:ln w="25400" cap="flat">
              <a:noFill/>
              <a:miter lim="400000"/>
            </a:ln>
            <a:effectLst/>
          </p:spPr>
        </p:pic>
        <p:pic>
          <p:nvPicPr>
            <p:cNvPr id="21" name="pasted-image-filtered.png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340" y="376659"/>
              <a:ext cx="508766" cy="552374"/>
            </a:xfrm>
            <a:prstGeom prst="rect">
              <a:avLst/>
            </a:prstGeom>
            <a:ln w="25400" cap="flat">
              <a:noFill/>
              <a:miter lim="400000"/>
            </a:ln>
            <a:effectLst/>
          </p:spPr>
        </p:pic>
        <p:pic>
          <p:nvPicPr>
            <p:cNvPr id="22" name="pasted-image.tif"/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5731" y="13932"/>
              <a:ext cx="427421" cy="2552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" name="Shape 4"/>
          <p:cNvSpPr/>
          <p:nvPr/>
        </p:nvSpPr>
        <p:spPr>
          <a:xfrm>
            <a:off x="1107481" y="4"/>
            <a:ext cx="9873985" cy="930275"/>
          </a:xfrm>
          <a:prstGeom prst="rect">
            <a:avLst/>
          </a:prstGeom>
          <a:gradFill>
            <a:gsLst>
              <a:gs pos="0">
                <a:srgbClr val="1B6CBD"/>
              </a:gs>
              <a:gs pos="100000">
                <a:srgbClr val="4F4F4F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defTabSz="454314">
              <a:defRPr sz="5600"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 sz="5300" kern="0" dirty="0">
              <a:solidFill>
                <a:srgbClr val="FFFFFF"/>
              </a:solidFill>
              <a:latin typeface="Avenir Next Demi Bold"/>
              <a:ea typeface="Avenir Next Demi Bold"/>
              <a:cs typeface="Avenir Next Demi Bold"/>
              <a:sym typeface="Avenir Next Demi Bold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148063" y="106324"/>
            <a:ext cx="9601200" cy="899009"/>
          </a:xfrm>
          <a:prstGeom prst="rect">
            <a:avLst/>
          </a:prstGeom>
        </p:spPr>
        <p:txBody>
          <a:bodyPr lIns="101520" tIns="50763" rIns="101520" bIns="50763"/>
          <a:lstStyle>
            <a:lvl1pPr algn="ctr" defTabSz="885825" rtl="0" eaLnBrk="1" fontAlgn="base" hangingPunct="1">
              <a:spcBef>
                <a:spcPct val="0"/>
              </a:spcBef>
              <a:spcAft>
                <a:spcPct val="0"/>
              </a:spcAft>
              <a:defRPr sz="4000" b="1" i="0">
                <a:solidFill>
                  <a:schemeClr val="tx1"/>
                </a:solidFill>
                <a:latin typeface="Avenir Next Demi Bold"/>
                <a:ea typeface="+mj-ea"/>
                <a:cs typeface="Avenir Next Demi Bold"/>
              </a:defRPr>
            </a:lvl1pPr>
            <a:lvl2pPr algn="ctr" defTabSz="885825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 Narrow" charset="0"/>
              </a:defRPr>
            </a:lvl2pPr>
            <a:lvl3pPr algn="ctr" defTabSz="885825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 Narrow" charset="0"/>
              </a:defRPr>
            </a:lvl3pPr>
            <a:lvl4pPr algn="ctr" defTabSz="885825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 Narrow" charset="0"/>
              </a:defRPr>
            </a:lvl4pPr>
            <a:lvl5pPr algn="ctr" defTabSz="885825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 Narrow" charset="0"/>
              </a:defRPr>
            </a:lvl5pPr>
            <a:lvl6pPr marL="457200" algn="ctr" defTabSz="885825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 Narrow" charset="0"/>
              </a:defRPr>
            </a:lvl6pPr>
            <a:lvl7pPr marL="914400" algn="ctr" defTabSz="885825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 Narrow" charset="0"/>
              </a:defRPr>
            </a:lvl7pPr>
            <a:lvl8pPr marL="1371600" algn="ctr" defTabSz="885825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 Narrow" charset="0"/>
              </a:defRPr>
            </a:lvl8pPr>
            <a:lvl9pPr marL="1828800" algn="ctr" defTabSz="885825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 Narrow" charset="0"/>
              </a:defRPr>
            </a:lvl9pPr>
          </a:lstStyle>
          <a:p>
            <a:endParaRPr lang="en-US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126210" y="-98530"/>
            <a:ext cx="9875520" cy="1143000"/>
          </a:xfrm>
          <a:prstGeom prst="rect">
            <a:avLst/>
          </a:prstGeom>
        </p:spPr>
        <p:txBody>
          <a:bodyPr vert="horz" lIns="101520" tIns="50763" rIns="101520" bIns="50763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3377"/>
            <a:ext cx="10972800" cy="365125"/>
          </a:xfrm>
          <a:prstGeom prst="rect">
            <a:avLst/>
          </a:prstGeom>
          <a:ln>
            <a:noFill/>
          </a:ln>
        </p:spPr>
        <p:txBody>
          <a:bodyPr vert="horz" lIns="101520" tIns="50763" rIns="101520" bIns="50763" rtlCol="0" anchor="ctr"/>
          <a:lstStyle>
            <a:lvl1pPr algn="r">
              <a:defRPr sz="1600">
                <a:solidFill>
                  <a:srgbClr val="FF0000"/>
                </a:solidFill>
                <a:latin typeface="Avenir Medium"/>
              </a:defRPr>
            </a:lvl1pPr>
          </a:lstStyle>
          <a:p>
            <a:pPr defTabSz="454314"/>
            <a:fld id="{087C5AE5-B6CC-9040-8665-6FF7D7FDE268}" type="slidenum">
              <a:rPr lang="en-US" kern="0" smtClean="0">
                <a:sym typeface="Helvetica Light"/>
              </a:rPr>
              <a:pPr defTabSz="454314"/>
              <a:t>‹#›</a:t>
            </a:fld>
            <a:endParaRPr lang="en-US" kern="0" dirty="0">
              <a:sym typeface="Helvetica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1098" y="2648416"/>
            <a:ext cx="205023" cy="533405"/>
          </a:xfrm>
          <a:prstGeom prst="rect">
            <a:avLst/>
          </a:prstGeom>
          <a:noFill/>
        </p:spPr>
        <p:txBody>
          <a:bodyPr wrap="none" lIns="101520" tIns="50763" rIns="101520" bIns="50763" rtlCol="0">
            <a:spAutoFit/>
          </a:bodyPr>
          <a:lstStyle/>
          <a:p>
            <a:pPr algn="ctr" defTabSz="454314"/>
            <a:endParaRPr lang="en-US" sz="2800" kern="0" dirty="0">
              <a:solidFill>
                <a:srgbClr val="FFFFFF"/>
              </a:solidFill>
              <a:latin typeface="Avenir Medium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3277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</p:sldLayoutIdLst>
  <p:txStyles>
    <p:titleStyle>
      <a:lvl1pPr algn="ctr" defTabSz="983508" rtl="0" eaLnBrk="1" fontAlgn="base" hangingPunct="1">
        <a:spcBef>
          <a:spcPct val="0"/>
        </a:spcBef>
        <a:spcAft>
          <a:spcPct val="0"/>
        </a:spcAft>
        <a:defRPr sz="4500" b="1" i="0">
          <a:solidFill>
            <a:srgbClr val="FFFFFF"/>
          </a:solidFill>
          <a:latin typeface="Avenir Next Demi Bold"/>
          <a:ea typeface="+mj-ea"/>
          <a:cs typeface="Avenir Next Demi Bold"/>
        </a:defRPr>
      </a:lvl1pPr>
      <a:lvl2pPr algn="ctr" defTabSz="983508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 Narrow" charset="0"/>
        </a:defRPr>
      </a:lvl2pPr>
      <a:lvl3pPr algn="ctr" defTabSz="983508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 Narrow" charset="0"/>
        </a:defRPr>
      </a:lvl3pPr>
      <a:lvl4pPr algn="ctr" defTabSz="983508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 Narrow" charset="0"/>
        </a:defRPr>
      </a:lvl4pPr>
      <a:lvl5pPr algn="ctr" defTabSz="983508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 Narrow" charset="0"/>
        </a:defRPr>
      </a:lvl5pPr>
      <a:lvl6pPr marL="507603" algn="ctr" defTabSz="983508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 Narrow" charset="0"/>
        </a:defRPr>
      </a:lvl6pPr>
      <a:lvl7pPr marL="1015220" algn="ctr" defTabSz="983508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 Narrow" charset="0"/>
        </a:defRPr>
      </a:lvl7pPr>
      <a:lvl8pPr marL="1522843" algn="ctr" defTabSz="983508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 Narrow" charset="0"/>
        </a:defRPr>
      </a:lvl8pPr>
      <a:lvl9pPr marL="2030449" algn="ctr" defTabSz="983508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 Narrow" charset="0"/>
        </a:defRPr>
      </a:lvl9pPr>
    </p:titleStyle>
    <p:bodyStyle>
      <a:lvl1pPr marL="368371" indent="-368371" algn="l" defTabSz="983508" rtl="0" eaLnBrk="1" fontAlgn="base" hangingPunct="1">
        <a:spcBef>
          <a:spcPct val="50000"/>
        </a:spcBef>
        <a:spcAft>
          <a:spcPct val="0"/>
        </a:spcAft>
        <a:buClr>
          <a:srgbClr val="C32330"/>
        </a:buClr>
        <a:buSzPct val="70000"/>
        <a:buFont typeface="Monotype Sorts" charset="2"/>
        <a:buChar char="n"/>
        <a:defRPr sz="2600" b="1">
          <a:ln>
            <a:solidFill>
              <a:schemeClr val="tx1">
                <a:alpha val="13000"/>
              </a:schemeClr>
            </a:solidFill>
          </a:ln>
          <a:solidFill>
            <a:srgbClr val="000000"/>
          </a:solidFill>
          <a:effectLst/>
          <a:latin typeface="Avenir Medium"/>
          <a:ea typeface="+mn-ea"/>
          <a:cs typeface="+mn-cs"/>
        </a:defRPr>
      </a:lvl1pPr>
      <a:lvl2pPr marL="798420" indent="-303155" algn="l" defTabSz="983508" rtl="0" eaLnBrk="1" fontAlgn="base" hangingPunct="1">
        <a:spcBef>
          <a:spcPct val="15000"/>
        </a:spcBef>
        <a:spcAft>
          <a:spcPct val="0"/>
        </a:spcAft>
        <a:buClr>
          <a:srgbClr val="C32330"/>
        </a:buClr>
        <a:buSzPct val="75000"/>
        <a:buFont typeface="Monotype Sorts" charset="2"/>
        <a:buChar char="F"/>
        <a:defRPr sz="2100" b="1">
          <a:ln>
            <a:solidFill>
              <a:schemeClr val="tx1">
                <a:alpha val="13000"/>
              </a:schemeClr>
            </a:solidFill>
          </a:ln>
          <a:solidFill>
            <a:srgbClr val="000000"/>
          </a:solidFill>
          <a:effectLst/>
          <a:latin typeface="Avenir Medium"/>
          <a:ea typeface="ＭＳ Ｐゴシック" charset="-128"/>
        </a:defRPr>
      </a:lvl2pPr>
      <a:lvl3pPr marL="1170324" indent="-245000" algn="l" defTabSz="983508" rtl="0" eaLnBrk="1" fontAlgn="base" hangingPunct="1">
        <a:spcBef>
          <a:spcPct val="10000"/>
        </a:spcBef>
        <a:spcAft>
          <a:spcPct val="0"/>
        </a:spcAft>
        <a:buClr>
          <a:srgbClr val="C32330"/>
        </a:buClr>
        <a:buSzPct val="50000"/>
        <a:buFont typeface="Monotype Sorts" charset="2"/>
        <a:buChar char="l"/>
        <a:defRPr sz="2000" b="1">
          <a:ln>
            <a:solidFill>
              <a:schemeClr val="tx1">
                <a:alpha val="13000"/>
              </a:schemeClr>
            </a:solidFill>
          </a:ln>
          <a:solidFill>
            <a:srgbClr val="000000"/>
          </a:solidFill>
          <a:effectLst/>
          <a:latin typeface="Avenir Medium"/>
          <a:ea typeface="ＭＳ Ｐゴシック" charset="-128"/>
        </a:defRPr>
      </a:lvl3pPr>
      <a:lvl4pPr marL="1543989" indent="-246765" algn="l" defTabSz="983508" rtl="0" eaLnBrk="1" fontAlgn="base" hangingPunct="1">
        <a:spcBef>
          <a:spcPct val="10000"/>
        </a:spcBef>
        <a:spcAft>
          <a:spcPct val="0"/>
        </a:spcAft>
        <a:buClr>
          <a:schemeClr val="tx2"/>
        </a:buClr>
        <a:buSzPct val="100000"/>
        <a:buChar char="»"/>
        <a:defRPr sz="1800" b="1">
          <a:ln>
            <a:solidFill>
              <a:schemeClr val="tx1">
                <a:alpha val="13000"/>
              </a:schemeClr>
            </a:solidFill>
          </a:ln>
          <a:solidFill>
            <a:srgbClr val="000000"/>
          </a:solidFill>
          <a:effectLst/>
          <a:latin typeface="Avenir Medium"/>
          <a:ea typeface="ＭＳ Ｐゴシック" charset="-128"/>
        </a:defRPr>
      </a:lvl4pPr>
      <a:lvl5pPr marL="1917647" indent="-246765" algn="l" defTabSz="983508" rtl="0" eaLnBrk="1" fontAlgn="base" hangingPunct="1">
        <a:spcBef>
          <a:spcPct val="10000"/>
        </a:spcBef>
        <a:spcAft>
          <a:spcPct val="0"/>
        </a:spcAft>
        <a:buClr>
          <a:schemeClr val="tx2"/>
        </a:buClr>
        <a:buSzPct val="100000"/>
        <a:buFont typeface="Monotype Sorts" charset="2"/>
        <a:buChar char="V"/>
        <a:defRPr sz="1600" b="1">
          <a:ln>
            <a:solidFill>
              <a:schemeClr val="tx1">
                <a:alpha val="13000"/>
              </a:schemeClr>
            </a:solidFill>
          </a:ln>
          <a:solidFill>
            <a:srgbClr val="000000"/>
          </a:solidFill>
          <a:effectLst/>
          <a:latin typeface="Avenir Medium"/>
          <a:ea typeface="ＭＳ Ｐゴシック" charset="-128"/>
        </a:defRPr>
      </a:lvl5pPr>
      <a:lvl6pPr marL="2425261" indent="-246765" algn="l" defTabSz="983508" rtl="0" eaLnBrk="1" fontAlgn="base" hangingPunct="1">
        <a:spcBef>
          <a:spcPct val="10000"/>
        </a:spcBef>
        <a:spcAft>
          <a:spcPct val="0"/>
        </a:spcAft>
        <a:buClr>
          <a:schemeClr val="tx2"/>
        </a:buClr>
        <a:buSzPct val="100000"/>
        <a:buFont typeface="Monotype Sorts" charset="2"/>
        <a:buChar char="V"/>
        <a:defRPr sz="1300" b="1">
          <a:solidFill>
            <a:schemeClr val="tx1"/>
          </a:solidFill>
          <a:latin typeface="+mn-lt"/>
          <a:ea typeface="ＭＳ Ｐゴシック" charset="-128"/>
        </a:defRPr>
      </a:lvl6pPr>
      <a:lvl7pPr marL="2932876" indent="-246765" algn="l" defTabSz="983508" rtl="0" eaLnBrk="1" fontAlgn="base" hangingPunct="1">
        <a:spcBef>
          <a:spcPct val="10000"/>
        </a:spcBef>
        <a:spcAft>
          <a:spcPct val="0"/>
        </a:spcAft>
        <a:buClr>
          <a:schemeClr val="tx2"/>
        </a:buClr>
        <a:buSzPct val="100000"/>
        <a:buFont typeface="Monotype Sorts" charset="2"/>
        <a:buChar char="V"/>
        <a:defRPr sz="1300" b="1">
          <a:solidFill>
            <a:schemeClr val="tx1"/>
          </a:solidFill>
          <a:latin typeface="+mn-lt"/>
          <a:ea typeface="ＭＳ Ｐゴシック" charset="-128"/>
        </a:defRPr>
      </a:lvl7pPr>
      <a:lvl8pPr marL="3440474" indent="-246765" algn="l" defTabSz="983508" rtl="0" eaLnBrk="1" fontAlgn="base" hangingPunct="1">
        <a:spcBef>
          <a:spcPct val="10000"/>
        </a:spcBef>
        <a:spcAft>
          <a:spcPct val="0"/>
        </a:spcAft>
        <a:buClr>
          <a:schemeClr val="tx2"/>
        </a:buClr>
        <a:buSzPct val="100000"/>
        <a:buFont typeface="Monotype Sorts" charset="2"/>
        <a:buChar char="V"/>
        <a:defRPr sz="1300" b="1">
          <a:solidFill>
            <a:schemeClr val="tx1"/>
          </a:solidFill>
          <a:latin typeface="+mn-lt"/>
          <a:ea typeface="ＭＳ Ｐゴシック" charset="-128"/>
        </a:defRPr>
      </a:lvl8pPr>
      <a:lvl9pPr marL="3948089" indent="-246765" algn="l" defTabSz="983508" rtl="0" eaLnBrk="1" fontAlgn="base" hangingPunct="1">
        <a:spcBef>
          <a:spcPct val="10000"/>
        </a:spcBef>
        <a:spcAft>
          <a:spcPct val="0"/>
        </a:spcAft>
        <a:buClr>
          <a:schemeClr val="tx2"/>
        </a:buClr>
        <a:buSzPct val="100000"/>
        <a:buFont typeface="Monotype Sorts" charset="2"/>
        <a:buChar char="V"/>
        <a:defRPr sz="1300"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5076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603" algn="l" defTabSz="5076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220" algn="l" defTabSz="5076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2843" algn="l" defTabSz="5076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0449" algn="l" defTabSz="5076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8059" algn="l" defTabSz="5076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5676" algn="l" defTabSz="5076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3285" algn="l" defTabSz="5076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0899" algn="l" defTabSz="5076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365129"/>
            <a:ext cx="94640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1825625"/>
            <a:ext cx="94640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" y="6356787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722EBE4-AAD5-E840-854C-91BD9AF7D4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5/7/22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4740" y="6356787"/>
            <a:ext cx="3703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9540" y="6356787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2E5D7F7-9109-C246-AE1B-F5A231CFDEF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287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logo-above_beth_final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7092" y="177607"/>
            <a:ext cx="6389381" cy="597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353352" y="6268182"/>
            <a:ext cx="2220989" cy="461639"/>
          </a:xfrm>
          <a:prstGeom prst="rect">
            <a:avLst/>
          </a:prstGeom>
          <a:noFill/>
        </p:spPr>
        <p:txBody>
          <a:bodyPr wrap="none" lIns="91413" tIns="45707" rIns="91413" bIns="45707" rtlCol="0">
            <a:spAutoFit/>
          </a:bodyPr>
          <a:lstStyle/>
          <a:p>
            <a:r>
              <a:rPr lang="en-US" sz="2400" i="1" dirty="0" err="1">
                <a:solidFill>
                  <a:srgbClr val="000090"/>
                </a:solidFill>
              </a:rPr>
              <a:t>above.nasa.gov</a:t>
            </a:r>
            <a:endParaRPr lang="en-US" sz="2400" i="1" dirty="0">
              <a:solidFill>
                <a:srgbClr val="00009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022AD4-C993-4C45-A8C3-C149E556E81C}"/>
              </a:ext>
            </a:extLst>
          </p:cNvPr>
          <p:cNvSpPr txBox="1"/>
          <p:nvPr/>
        </p:nvSpPr>
        <p:spPr>
          <a:xfrm>
            <a:off x="-7280" y="478526"/>
            <a:ext cx="2929776" cy="62170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ASTM-8</a:t>
            </a:r>
          </a:p>
          <a:p>
            <a:pPr algn="ctr"/>
            <a:endParaRPr lang="en-US" sz="2200" u="sng" dirty="0"/>
          </a:p>
          <a:p>
            <a:pPr algn="ctr"/>
            <a:r>
              <a:rPr lang="en-US" sz="2200" u="sng" dirty="0"/>
              <a:t>Leadership Group</a:t>
            </a:r>
          </a:p>
          <a:p>
            <a:pPr algn="ctr"/>
            <a:r>
              <a:rPr lang="en-US" sz="2200" dirty="0"/>
              <a:t>Goetz, Miller, Griffith,</a:t>
            </a:r>
          </a:p>
          <a:p>
            <a:pPr algn="ctr"/>
            <a:r>
              <a:rPr lang="en-US" sz="2200" dirty="0"/>
              <a:t>Larson, Hoy, Hodkinson,</a:t>
            </a:r>
          </a:p>
          <a:p>
            <a:pPr algn="ctr"/>
            <a:r>
              <a:rPr lang="en-US" sz="2200" dirty="0"/>
              <a:t>Margolis, </a:t>
            </a:r>
            <a:r>
              <a:rPr lang="en-US" sz="2200" dirty="0" err="1"/>
              <a:t>Falkowski</a:t>
            </a:r>
            <a:endParaRPr lang="en-US" sz="2200" dirty="0"/>
          </a:p>
          <a:p>
            <a:pPr algn="ctr"/>
            <a:endParaRPr lang="en-US" sz="2200" dirty="0"/>
          </a:p>
          <a:p>
            <a:pPr algn="ctr"/>
            <a:r>
              <a:rPr lang="en-US" sz="2200" i="1" dirty="0"/>
              <a:t>Special thanks to</a:t>
            </a:r>
          </a:p>
          <a:p>
            <a:pPr algn="ctr"/>
            <a:r>
              <a:rPr lang="en-US" sz="2200" dirty="0"/>
              <a:t>WG Leads</a:t>
            </a:r>
          </a:p>
          <a:p>
            <a:pPr algn="ctr"/>
            <a:r>
              <a:rPr lang="en-US" sz="2200" dirty="0" err="1"/>
              <a:t>ABoVE</a:t>
            </a:r>
            <a:r>
              <a:rPr lang="en-US" sz="2200" dirty="0"/>
              <a:t> Support Office</a:t>
            </a:r>
          </a:p>
          <a:p>
            <a:pPr algn="ctr"/>
            <a:r>
              <a:rPr lang="en-US" sz="2200" dirty="0"/>
              <a:t>Planning Committee</a:t>
            </a:r>
          </a:p>
          <a:p>
            <a:pPr algn="ctr"/>
            <a:endParaRPr lang="en-US" sz="2200" dirty="0"/>
          </a:p>
          <a:p>
            <a:pPr algn="ctr"/>
            <a:r>
              <a:rPr lang="en-US" sz="2200" dirty="0"/>
              <a:t>+ All who </a:t>
            </a:r>
          </a:p>
          <a:p>
            <a:pPr algn="ctr"/>
            <a:r>
              <a:rPr lang="en-US" sz="2200" dirty="0"/>
              <a:t>contributed data, </a:t>
            </a:r>
          </a:p>
          <a:p>
            <a:pPr algn="ctr"/>
            <a:r>
              <a:rPr lang="en-US" sz="2200" dirty="0"/>
              <a:t>results, outreach &amp;</a:t>
            </a:r>
          </a:p>
          <a:p>
            <a:pPr algn="ctr"/>
            <a:r>
              <a:rPr lang="en-US" sz="2200" dirty="0"/>
              <a:t>interpretation </a:t>
            </a:r>
          </a:p>
          <a:p>
            <a:pPr algn="ctr"/>
            <a:r>
              <a:rPr lang="en-US" sz="2200" dirty="0" err="1"/>
              <a:t>ABoVE</a:t>
            </a:r>
            <a:r>
              <a:rPr lang="en-US" sz="2200" dirty="0"/>
              <a:t> &amp; Beyond</a:t>
            </a:r>
          </a:p>
          <a:p>
            <a:pPr algn="ctr"/>
            <a:r>
              <a:rPr lang="en-US" sz="2200" dirty="0"/>
              <a:t>the call..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8CCC8B-1701-E646-8202-51DCD32127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4576" y="5310618"/>
            <a:ext cx="1013254" cy="83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37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18341" y="6171642"/>
            <a:ext cx="2220989" cy="461639"/>
          </a:xfrm>
          <a:prstGeom prst="rect">
            <a:avLst/>
          </a:prstGeom>
          <a:noFill/>
        </p:spPr>
        <p:txBody>
          <a:bodyPr wrap="none" lIns="91413" tIns="45707" rIns="91413" bIns="45707" rtlCol="0">
            <a:spAutoFit/>
          </a:bodyPr>
          <a:lstStyle/>
          <a:p>
            <a:r>
              <a:rPr lang="en-US" sz="2400" i="1" dirty="0" err="1">
                <a:solidFill>
                  <a:srgbClr val="000090"/>
                </a:solidFill>
              </a:rPr>
              <a:t>above.nasa.gov</a:t>
            </a:r>
            <a:endParaRPr lang="en-US" sz="2400" i="1" dirty="0">
              <a:solidFill>
                <a:srgbClr val="00009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2526" y="1482793"/>
            <a:ext cx="9567747" cy="3331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400" dirty="0"/>
              <a:t>Reports from Thematic &amp; Synthesis Activity Breakouts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400" dirty="0"/>
              <a:t>Breakouts sessions on Integrating decision-makers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400" dirty="0"/>
              <a:t>Parallel thematic sessions on Research Highlights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400" dirty="0"/>
              <a:t>Invited Talks on Integrated monitoring &amp; modeling 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Research Highlights Intros &gt;&gt;&gt;&gt; Posters</a:t>
            </a:r>
          </a:p>
          <a:p>
            <a:pPr algn="ctr"/>
            <a:r>
              <a:rPr lang="en-US" sz="1050" dirty="0"/>
              <a:t> </a:t>
            </a:r>
            <a:endParaRPr lang="en-US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610124-70D8-BF48-9BFB-17268BDD9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10972800" cy="577850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bove_logo_ppt.gif">
            <a:extLst>
              <a:ext uri="{FF2B5EF4-FFF2-40B4-BE49-F238E27FC236}">
                <a16:creationId xmlns:a16="http://schemas.microsoft.com/office/drawing/2014/main" id="{E7306FC6-8394-674D-A367-503D5FC026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1" y="0"/>
            <a:ext cx="3673502" cy="558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C48EF9-72FB-4043-A3C7-576EE6D162B9}"/>
              </a:ext>
            </a:extLst>
          </p:cNvPr>
          <p:cNvSpPr txBox="1"/>
          <p:nvPr/>
        </p:nvSpPr>
        <p:spPr>
          <a:xfrm>
            <a:off x="593303" y="1021128"/>
            <a:ext cx="4518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Wednesday overview &amp; highlights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8ACDAC-DF9C-174D-A8FF-3C7D57BBAB2B}"/>
              </a:ext>
            </a:extLst>
          </p:cNvPr>
          <p:cNvSpPr txBox="1"/>
          <p:nvPr/>
        </p:nvSpPr>
        <p:spPr>
          <a:xfrm>
            <a:off x="125334" y="5882460"/>
            <a:ext cx="24372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2060"/>
                </a:solidFill>
              </a:rPr>
              <a:t>ASTM-8 Fairbanks</a:t>
            </a:r>
          </a:p>
          <a:p>
            <a:pPr algn="ctr"/>
            <a:r>
              <a:rPr lang="en-US" sz="2400" i="1" dirty="0">
                <a:solidFill>
                  <a:srgbClr val="002060"/>
                </a:solidFill>
              </a:rPr>
              <a:t>May 2022</a:t>
            </a:r>
          </a:p>
        </p:txBody>
      </p:sp>
    </p:spTree>
    <p:extLst>
      <p:ext uri="{BB962C8B-B14F-4D97-AF65-F5344CB8AC3E}">
        <p14:creationId xmlns:p14="http://schemas.microsoft.com/office/powerpoint/2010/main" val="1180814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18341" y="6171642"/>
            <a:ext cx="2220989" cy="461639"/>
          </a:xfrm>
          <a:prstGeom prst="rect">
            <a:avLst/>
          </a:prstGeom>
          <a:noFill/>
        </p:spPr>
        <p:txBody>
          <a:bodyPr wrap="none" lIns="91413" tIns="45707" rIns="91413" bIns="45707" rtlCol="0">
            <a:spAutoFit/>
          </a:bodyPr>
          <a:lstStyle/>
          <a:p>
            <a:r>
              <a:rPr lang="en-US" sz="2400" i="1" dirty="0" err="1">
                <a:solidFill>
                  <a:srgbClr val="000090"/>
                </a:solidFill>
              </a:rPr>
              <a:t>above.nasa.gov</a:t>
            </a:r>
            <a:endParaRPr lang="en-US" sz="2400" i="1" dirty="0">
              <a:solidFill>
                <a:srgbClr val="00009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2526" y="1482793"/>
            <a:ext cx="9567747" cy="3100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400" dirty="0"/>
              <a:t>Reports from &amp; Discussion of breakouts on Integrating decision-makers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Next Steps &amp; Opportunities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Feedback &amp; perspectives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Thoughts from HQ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Adjourn &amp; transition to RTO workshop</a:t>
            </a:r>
          </a:p>
          <a:p>
            <a:pPr algn="ctr"/>
            <a:r>
              <a:rPr lang="en-US" sz="1050" dirty="0"/>
              <a:t> </a:t>
            </a:r>
            <a:endParaRPr lang="en-US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610124-70D8-BF48-9BFB-17268BDD9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10972800" cy="577850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bove_logo_ppt.gif">
            <a:extLst>
              <a:ext uri="{FF2B5EF4-FFF2-40B4-BE49-F238E27FC236}">
                <a16:creationId xmlns:a16="http://schemas.microsoft.com/office/drawing/2014/main" id="{E7306FC6-8394-674D-A367-503D5FC026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1" y="0"/>
            <a:ext cx="3673502" cy="558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C48EF9-72FB-4043-A3C7-576EE6D162B9}"/>
              </a:ext>
            </a:extLst>
          </p:cNvPr>
          <p:cNvSpPr txBox="1"/>
          <p:nvPr/>
        </p:nvSpPr>
        <p:spPr>
          <a:xfrm>
            <a:off x="593303" y="1021128"/>
            <a:ext cx="3934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Thursday overview &amp; </a:t>
            </a:r>
            <a:r>
              <a:rPr lang="en-US" sz="2400" b="1" dirty="0" err="1"/>
              <a:t>wrapup</a:t>
            </a:r>
            <a:endParaRPr lang="en-US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8ACDAC-DF9C-174D-A8FF-3C7D57BBAB2B}"/>
              </a:ext>
            </a:extLst>
          </p:cNvPr>
          <p:cNvSpPr txBox="1"/>
          <p:nvPr/>
        </p:nvSpPr>
        <p:spPr>
          <a:xfrm>
            <a:off x="125334" y="5882460"/>
            <a:ext cx="24372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2060"/>
                </a:solidFill>
              </a:rPr>
              <a:t>ASTM-8 Fairbanks</a:t>
            </a:r>
          </a:p>
          <a:p>
            <a:pPr algn="ctr"/>
            <a:r>
              <a:rPr lang="en-US" sz="2400" i="1" dirty="0">
                <a:solidFill>
                  <a:srgbClr val="002060"/>
                </a:solidFill>
              </a:rPr>
              <a:t>May 2022</a:t>
            </a:r>
          </a:p>
        </p:txBody>
      </p:sp>
    </p:spTree>
    <p:extLst>
      <p:ext uri="{BB962C8B-B14F-4D97-AF65-F5344CB8AC3E}">
        <p14:creationId xmlns:p14="http://schemas.microsoft.com/office/powerpoint/2010/main" val="29279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EB09FCB-E73C-E044-B384-F78166864689}"/>
              </a:ext>
            </a:extLst>
          </p:cNvPr>
          <p:cNvGrpSpPr/>
          <p:nvPr/>
        </p:nvGrpSpPr>
        <p:grpSpPr>
          <a:xfrm>
            <a:off x="100483" y="298160"/>
            <a:ext cx="10771833" cy="6379695"/>
            <a:chOff x="0" y="272315"/>
            <a:chExt cx="10972800" cy="6574536"/>
          </a:xfrm>
        </p:grpSpPr>
        <p:sp>
          <p:nvSpPr>
            <p:cNvPr id="5" name="TextBox 4"/>
            <p:cNvSpPr txBox="1"/>
            <p:nvPr/>
          </p:nvSpPr>
          <p:spPr>
            <a:xfrm>
              <a:off x="261479" y="383825"/>
              <a:ext cx="4823477" cy="10771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09" tIns="45705" rIns="91409" bIns="45705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0090"/>
                  </a:solidFill>
                </a:rPr>
                <a:t>Phases &amp; Timing of </a:t>
              </a:r>
              <a:r>
                <a:rPr lang="en-US" sz="2400" b="1" dirty="0" err="1">
                  <a:solidFill>
                    <a:srgbClr val="000090"/>
                  </a:solidFill>
                </a:rPr>
                <a:t>ABoVE</a:t>
              </a:r>
              <a:endParaRPr lang="en-US" sz="2400" b="1" dirty="0">
                <a:solidFill>
                  <a:srgbClr val="000090"/>
                </a:solidFill>
              </a:endParaRPr>
            </a:p>
            <a:p>
              <a:pPr algn="ctr"/>
              <a:r>
                <a:rPr lang="en-US" sz="2000" b="1" dirty="0">
                  <a:solidFill>
                    <a:srgbClr val="000090"/>
                  </a:solidFill>
                </a:rPr>
                <a:t>circa 2014 CEP</a:t>
              </a:r>
            </a:p>
            <a:p>
              <a:pPr algn="ctr"/>
              <a:r>
                <a:rPr lang="en-US" i="1" dirty="0" err="1">
                  <a:solidFill>
                    <a:srgbClr val="000090"/>
                  </a:solidFill>
                </a:rPr>
                <a:t>above.nasa.gov</a:t>
              </a:r>
              <a:r>
                <a:rPr lang="en-US" i="1" dirty="0">
                  <a:solidFill>
                    <a:srgbClr val="000090"/>
                  </a:solidFill>
                </a:rPr>
                <a:t>/about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68BEECF-4C29-3B41-87D6-AFC471C07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72315"/>
              <a:ext cx="10972800" cy="6574536"/>
            </a:xfrm>
            <a:prstGeom prst="rect">
              <a:avLst/>
            </a:prstGeom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2A80ECDD-7E75-BB4F-A41B-950941642906}"/>
                </a:ext>
              </a:extLst>
            </p:cNvPr>
            <p:cNvSpPr/>
            <p:nvPr/>
          </p:nvSpPr>
          <p:spPr>
            <a:xfrm>
              <a:off x="8280780" y="1167648"/>
              <a:ext cx="1175119" cy="390292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C26A5E7-8BFE-0049-9A6B-822EDD4C15DA}"/>
                </a:ext>
              </a:extLst>
            </p:cNvPr>
            <p:cNvCxnSpPr/>
            <p:nvPr/>
          </p:nvCxnSpPr>
          <p:spPr>
            <a:xfrm>
              <a:off x="836341" y="2818027"/>
              <a:ext cx="4248615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536DABF-266A-0F47-A4A6-BBA8F55BAB8C}"/>
                </a:ext>
              </a:extLst>
            </p:cNvPr>
            <p:cNvCxnSpPr>
              <a:cxnSpLocks/>
            </p:cNvCxnSpPr>
            <p:nvPr/>
          </p:nvCxnSpPr>
          <p:spPr>
            <a:xfrm>
              <a:off x="810320" y="5457149"/>
              <a:ext cx="3427142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687265C-B3C8-4145-AA9E-FD1149A4C1A5}"/>
                </a:ext>
              </a:extLst>
            </p:cNvPr>
            <p:cNvCxnSpPr>
              <a:cxnSpLocks/>
            </p:cNvCxnSpPr>
            <p:nvPr/>
          </p:nvCxnSpPr>
          <p:spPr>
            <a:xfrm>
              <a:off x="836341" y="6501646"/>
              <a:ext cx="4059044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B64B01BA-C81F-954C-A0F6-2156AF1D3D8F}"/>
              </a:ext>
            </a:extLst>
          </p:cNvPr>
          <p:cNvSpPr/>
          <p:nvPr/>
        </p:nvSpPr>
        <p:spPr>
          <a:xfrm>
            <a:off x="512957" y="2804550"/>
            <a:ext cx="4728116" cy="7726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B0B70A-F311-4248-B261-B7D9BF8F9E40}"/>
              </a:ext>
            </a:extLst>
          </p:cNvPr>
          <p:cNvSpPr txBox="1"/>
          <p:nvPr/>
        </p:nvSpPr>
        <p:spPr>
          <a:xfrm>
            <a:off x="390292" y="691376"/>
            <a:ext cx="47281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/>
              <a:t>ABoVE</a:t>
            </a:r>
            <a:r>
              <a:rPr lang="en-US" sz="2200" b="1" dirty="0"/>
              <a:t> Concise Experiment Plan (2014)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BEC5539-DBBC-C547-8441-00B247810C6A}"/>
              </a:ext>
            </a:extLst>
          </p:cNvPr>
          <p:cNvCxnSpPr>
            <a:cxnSpLocks/>
          </p:cNvCxnSpPr>
          <p:nvPr/>
        </p:nvCxnSpPr>
        <p:spPr>
          <a:xfrm>
            <a:off x="814065" y="6559861"/>
            <a:ext cx="317807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1777D48-1E47-3C4D-AC71-25AAD563476E}"/>
              </a:ext>
            </a:extLst>
          </p:cNvPr>
          <p:cNvCxnSpPr>
            <a:cxnSpLocks/>
          </p:cNvCxnSpPr>
          <p:nvPr/>
        </p:nvCxnSpPr>
        <p:spPr>
          <a:xfrm>
            <a:off x="791765" y="5600855"/>
            <a:ext cx="3579513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52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1385" y="386655"/>
            <a:ext cx="9470029" cy="5355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80" b="1" dirty="0">
                <a:solidFill>
                  <a:srgbClr val="000090"/>
                </a:solidFill>
              </a:rPr>
              <a:t>ASTM-8 Objectives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2FC2CD-366F-7E4E-BD2E-8A64CFA2F543}"/>
              </a:ext>
            </a:extLst>
          </p:cNvPr>
          <p:cNvSpPr/>
          <p:nvPr/>
        </p:nvSpPr>
        <p:spPr>
          <a:xfrm>
            <a:off x="1014760" y="1382751"/>
            <a:ext cx="964580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Reports from NASA and Affiliated projects via plenary and parallel sessions &amp; posters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Reports, interactions &amp; advances of Working Groups</a:t>
            </a:r>
          </a:p>
          <a:p>
            <a:pPr marL="914255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Review, discuss, refine &amp; advance Integration, synthesis and modeling activities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Research to Operations discussions with representatives from resource and land management agencies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Finalize plans for airborne remote sensing in 2022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Identify any issues &amp; opportunities to maximize impact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A9594F-F5A7-3647-8716-6796A77E888A}"/>
              </a:ext>
            </a:extLst>
          </p:cNvPr>
          <p:cNvSpPr txBox="1"/>
          <p:nvPr/>
        </p:nvSpPr>
        <p:spPr>
          <a:xfrm>
            <a:off x="8518341" y="6067138"/>
            <a:ext cx="2220989" cy="461639"/>
          </a:xfrm>
          <a:prstGeom prst="rect">
            <a:avLst/>
          </a:prstGeom>
          <a:noFill/>
        </p:spPr>
        <p:txBody>
          <a:bodyPr wrap="none" lIns="91413" tIns="45707" rIns="91413" bIns="45707" rtlCol="0">
            <a:spAutoFit/>
          </a:bodyPr>
          <a:lstStyle/>
          <a:p>
            <a:r>
              <a:rPr lang="en-US" sz="2400" i="1" dirty="0" err="1">
                <a:solidFill>
                  <a:srgbClr val="000090"/>
                </a:solidFill>
              </a:rPr>
              <a:t>above.nasa.gov</a:t>
            </a:r>
            <a:endParaRPr lang="en-US" sz="2400" i="1" dirty="0">
              <a:solidFill>
                <a:srgbClr val="00009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53D848-3D95-9140-9908-3C29D01A3C09}"/>
              </a:ext>
            </a:extLst>
          </p:cNvPr>
          <p:cNvSpPr txBox="1"/>
          <p:nvPr/>
        </p:nvSpPr>
        <p:spPr>
          <a:xfrm>
            <a:off x="125334" y="5882460"/>
            <a:ext cx="24372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2060"/>
                </a:solidFill>
              </a:rPr>
              <a:t>ASTM-8 Fairbanks</a:t>
            </a:r>
          </a:p>
          <a:p>
            <a:pPr algn="ctr"/>
            <a:r>
              <a:rPr lang="en-US" sz="2400" i="1" dirty="0">
                <a:solidFill>
                  <a:srgbClr val="002060"/>
                </a:solidFill>
              </a:rPr>
              <a:t>May 2022</a:t>
            </a:r>
          </a:p>
        </p:txBody>
      </p:sp>
    </p:spTree>
    <p:extLst>
      <p:ext uri="{BB962C8B-B14F-4D97-AF65-F5344CB8AC3E}">
        <p14:creationId xmlns:p14="http://schemas.microsoft.com/office/powerpoint/2010/main" val="685061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3758" y="174783"/>
            <a:ext cx="9983908" cy="9787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90"/>
                </a:solidFill>
              </a:rPr>
              <a:t>What have we accomplished / research highlights of Phase 2</a:t>
            </a:r>
            <a:r>
              <a:rPr lang="en-US" sz="2880" b="1" dirty="0">
                <a:solidFill>
                  <a:srgbClr val="000090"/>
                </a:solidFill>
              </a:rPr>
              <a:t>?</a:t>
            </a:r>
          </a:p>
          <a:p>
            <a:pPr algn="ctr"/>
            <a:r>
              <a:rPr lang="en-US" sz="2880" dirty="0">
                <a:solidFill>
                  <a:srgbClr val="000090"/>
                </a:solidFill>
              </a:rPr>
              <a:t>(some examples)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2FC2CD-366F-7E4E-BD2E-8A64CFA2F543}"/>
              </a:ext>
            </a:extLst>
          </p:cNvPr>
          <p:cNvSpPr/>
          <p:nvPr/>
        </p:nvSpPr>
        <p:spPr>
          <a:xfrm>
            <a:off x="430991" y="1203806"/>
            <a:ext cx="101380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WG Leads will report on some of this &amp; the Invited talks some more..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Significant insights into Fire Disturbance dynamics and implications for </a:t>
            </a:r>
          </a:p>
          <a:p>
            <a:pPr marL="914255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Carbon emissions (combustion), reduced C sink in AGB</a:t>
            </a:r>
          </a:p>
          <a:p>
            <a:pPr marL="914255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Vegetation dynamics (composition &amp; successional trajectories) </a:t>
            </a:r>
          </a:p>
          <a:p>
            <a:pPr marL="914255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Associated implications for wildlife &amp; animal movement </a:t>
            </a:r>
          </a:p>
          <a:p>
            <a:pPr marL="914255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Implications for fire management (e.g. overwintering fires.. more @RTO)</a:t>
            </a:r>
          </a:p>
          <a:p>
            <a:pPr marL="914255" lvl="1" indent="-4572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A9594F-F5A7-3647-8716-6796A77E888A}"/>
              </a:ext>
            </a:extLst>
          </p:cNvPr>
          <p:cNvSpPr txBox="1"/>
          <p:nvPr/>
        </p:nvSpPr>
        <p:spPr>
          <a:xfrm>
            <a:off x="8518341" y="6067138"/>
            <a:ext cx="2220989" cy="461639"/>
          </a:xfrm>
          <a:prstGeom prst="rect">
            <a:avLst/>
          </a:prstGeom>
          <a:noFill/>
        </p:spPr>
        <p:txBody>
          <a:bodyPr wrap="none" lIns="91413" tIns="45707" rIns="91413" bIns="45707" rtlCol="0">
            <a:spAutoFit/>
          </a:bodyPr>
          <a:lstStyle/>
          <a:p>
            <a:r>
              <a:rPr lang="en-US" sz="2400" i="1" dirty="0" err="1">
                <a:solidFill>
                  <a:srgbClr val="000090"/>
                </a:solidFill>
              </a:rPr>
              <a:t>above.nasa.gov</a:t>
            </a:r>
            <a:endParaRPr lang="en-US" sz="2400" i="1" dirty="0">
              <a:solidFill>
                <a:srgbClr val="00009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984A48-FBB5-6E44-9914-5F675EBF379D}"/>
              </a:ext>
            </a:extLst>
          </p:cNvPr>
          <p:cNvSpPr/>
          <p:nvPr/>
        </p:nvSpPr>
        <p:spPr>
          <a:xfrm>
            <a:off x="430991" y="1203806"/>
            <a:ext cx="1013805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Significant insights into Fire Disturbance dynamics and implications for </a:t>
            </a:r>
          </a:p>
          <a:p>
            <a:pPr marL="914255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Carbon emissions (combustion), reduced C sink in AGB</a:t>
            </a:r>
          </a:p>
          <a:p>
            <a:pPr marL="914255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Vegetation dynamics (composition &amp; successional trajectories) </a:t>
            </a:r>
          </a:p>
          <a:p>
            <a:pPr marL="914255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Associated implications for wildlife &amp; animal movement </a:t>
            </a:r>
          </a:p>
          <a:p>
            <a:pPr marL="914255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Implications for fire management (e.g. overwintering fires.. more @RTO)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Hydrology &amp; Permafrost changes and implications</a:t>
            </a:r>
          </a:p>
          <a:p>
            <a:pPr marL="914255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Earlier snowmelt, reduced late season tundra productivity &amp; C update</a:t>
            </a:r>
          </a:p>
          <a:p>
            <a:pPr marL="914255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Invited talks by Douglas, Miner, Schaeffer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Carbon stocks in AGB from Lidar &amp; SAR (invited talks)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Integrated monitoring &amp; modeling (invited talks)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Much More!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 marL="914255" lvl="1" indent="-4572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53D848-3D95-9140-9908-3C29D01A3C09}"/>
              </a:ext>
            </a:extLst>
          </p:cNvPr>
          <p:cNvSpPr txBox="1"/>
          <p:nvPr/>
        </p:nvSpPr>
        <p:spPr>
          <a:xfrm>
            <a:off x="125334" y="5882460"/>
            <a:ext cx="24372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2060"/>
                </a:solidFill>
              </a:rPr>
              <a:t>ASTM-8 Fairbanks</a:t>
            </a:r>
          </a:p>
          <a:p>
            <a:pPr algn="ctr"/>
            <a:r>
              <a:rPr lang="en-US" sz="2400" i="1" dirty="0">
                <a:solidFill>
                  <a:srgbClr val="002060"/>
                </a:solidFill>
              </a:rPr>
              <a:t>May 2022</a:t>
            </a:r>
          </a:p>
        </p:txBody>
      </p:sp>
    </p:spTree>
    <p:extLst>
      <p:ext uri="{BB962C8B-B14F-4D97-AF65-F5344CB8AC3E}">
        <p14:creationId xmlns:p14="http://schemas.microsoft.com/office/powerpoint/2010/main" val="403355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1385" y="210472"/>
            <a:ext cx="9470029" cy="317779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0090"/>
                </a:solidFill>
              </a:rPr>
              <a:t>ABoVE</a:t>
            </a:r>
            <a:r>
              <a:rPr lang="en-US" sz="2800" b="1" dirty="0">
                <a:solidFill>
                  <a:srgbClr val="000090"/>
                </a:solidFill>
              </a:rPr>
              <a:t> peer-reviewed Publications </a:t>
            </a:r>
            <a:r>
              <a:rPr lang="en-US" sz="2800" b="1" i="1" dirty="0">
                <a:solidFill>
                  <a:srgbClr val="000090"/>
                </a:solidFill>
              </a:rPr>
              <a:t>thus far</a:t>
            </a:r>
            <a:r>
              <a:rPr lang="en-US" sz="2800" b="1" dirty="0">
                <a:solidFill>
                  <a:srgbClr val="000090"/>
                </a:solidFill>
              </a:rPr>
              <a:t>..</a:t>
            </a:r>
          </a:p>
          <a:p>
            <a:pPr algn="ctr"/>
            <a:endParaRPr lang="en-US" sz="1200" b="1" dirty="0">
              <a:solidFill>
                <a:srgbClr val="000090"/>
              </a:solidFill>
            </a:endParaRPr>
          </a:p>
          <a:p>
            <a:pPr algn="ctr"/>
            <a:r>
              <a:rPr lang="en-US" sz="2800" b="1" dirty="0">
                <a:solidFill>
                  <a:srgbClr val="000090"/>
                </a:solidFill>
              </a:rPr>
              <a:t>447 publications reported by 130 projects*</a:t>
            </a:r>
          </a:p>
          <a:p>
            <a:pPr algn="ctr"/>
            <a:endParaRPr lang="en-US" sz="1050" dirty="0"/>
          </a:p>
          <a:p>
            <a:pPr algn="ctr"/>
            <a:r>
              <a:rPr lang="en-US" sz="2800" dirty="0"/>
              <a:t>339 publications by NASA funded projects</a:t>
            </a:r>
          </a:p>
          <a:p>
            <a:pPr algn="ctr"/>
            <a:r>
              <a:rPr lang="en-US" sz="2200" dirty="0"/>
              <a:t>(66 </a:t>
            </a:r>
            <a:r>
              <a:rPr lang="en-US" sz="2200" dirty="0" err="1"/>
              <a:t>ABoVE</a:t>
            </a:r>
            <a:r>
              <a:rPr lang="en-US" sz="2200" dirty="0"/>
              <a:t> projects + 35 other NASA = 101)</a:t>
            </a:r>
          </a:p>
          <a:p>
            <a:pPr algn="ctr"/>
            <a:r>
              <a:rPr lang="en-US" sz="2800" dirty="0"/>
              <a:t>+89 pubs by affiliated projects </a:t>
            </a:r>
            <a:r>
              <a:rPr lang="en-US" sz="2200" dirty="0"/>
              <a:t>(n=29)*</a:t>
            </a:r>
          </a:p>
          <a:p>
            <a:pPr algn="ctr"/>
            <a:r>
              <a:rPr lang="en-US" sz="2200" dirty="0"/>
              <a:t>*Not including </a:t>
            </a:r>
            <a:r>
              <a:rPr lang="en-US" sz="2200" dirty="0" err="1"/>
              <a:t>ABoVE</a:t>
            </a:r>
            <a:r>
              <a:rPr lang="en-US" sz="2200" dirty="0"/>
              <a:t> Partners (NGEE-Arctic, POLAR, CFS, NEON)</a:t>
            </a:r>
          </a:p>
          <a:p>
            <a:pPr algn="ctr"/>
            <a:endParaRPr lang="en-US" sz="2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93F93F-741B-4D43-8AB9-39FA6732C3E5}"/>
              </a:ext>
            </a:extLst>
          </p:cNvPr>
          <p:cNvSpPr/>
          <p:nvPr/>
        </p:nvSpPr>
        <p:spPr>
          <a:xfrm>
            <a:off x="829443" y="3397491"/>
            <a:ext cx="9470029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i="1" dirty="0"/>
              <a:t>Please upload your publications to the </a:t>
            </a:r>
            <a:r>
              <a:rPr lang="en-US" sz="2400" i="1" dirty="0" err="1"/>
              <a:t>ABoVE</a:t>
            </a:r>
            <a:r>
              <a:rPr lang="en-US" sz="2400" i="1" dirty="0"/>
              <a:t> web site</a:t>
            </a:r>
          </a:p>
          <a:p>
            <a:pPr algn="ctr"/>
            <a:r>
              <a:rPr lang="en-US" sz="2400" i="1" dirty="0"/>
              <a:t>&amp; keep posting MSR and WWL slides w/your pubs.</a:t>
            </a:r>
          </a:p>
          <a:p>
            <a:pPr algn="ctr"/>
            <a:endParaRPr lang="en-US" sz="2800" dirty="0"/>
          </a:p>
          <a:p>
            <a:pPr algn="ctr"/>
            <a:r>
              <a:rPr lang="en-US" sz="2400" dirty="0"/>
              <a:t>The </a:t>
            </a:r>
            <a:r>
              <a:rPr lang="en-US" sz="2400" dirty="0" err="1"/>
              <a:t>ABoVE</a:t>
            </a:r>
            <a:r>
              <a:rPr lang="en-US" sz="2400" dirty="0"/>
              <a:t> ST currently has 868 members</a:t>
            </a:r>
          </a:p>
          <a:p>
            <a:pPr algn="ctr"/>
            <a:r>
              <a:rPr lang="en-US" sz="2400" dirty="0"/>
              <a:t>and 1815 participants</a:t>
            </a:r>
          </a:p>
          <a:p>
            <a:pPr algn="ctr"/>
            <a:r>
              <a:rPr lang="en-US" sz="2000" dirty="0"/>
              <a:t>(science team, resource managers, students &amp; others following)</a:t>
            </a:r>
          </a:p>
        </p:txBody>
      </p:sp>
    </p:spTree>
    <p:extLst>
      <p:ext uri="{BB962C8B-B14F-4D97-AF65-F5344CB8AC3E}">
        <p14:creationId xmlns:p14="http://schemas.microsoft.com/office/powerpoint/2010/main" val="175637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titled.jpe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409" y="71285"/>
            <a:ext cx="9708909" cy="5367528"/>
          </a:xfrm>
        </p:spPr>
      </p:pic>
      <p:pic>
        <p:nvPicPr>
          <p:cNvPr id="5" name="Picture 4" descr="Untitled.jpe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6836" y="2461480"/>
            <a:ext cx="4866642" cy="40704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8087" y="5475434"/>
            <a:ext cx="5030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http://</a:t>
            </a:r>
            <a:r>
              <a:rPr lang="en-US" sz="1400" i="1" dirty="0" err="1"/>
              <a:t>iopscience.iop.org</a:t>
            </a:r>
            <a:r>
              <a:rPr lang="en-US" sz="1400" i="1" dirty="0"/>
              <a:t>/journal/1748-9326/page/</a:t>
            </a:r>
            <a:r>
              <a:rPr lang="en-US" sz="1400" i="1" dirty="0" err="1"/>
              <a:t>ABoVE</a:t>
            </a:r>
            <a:endParaRPr lang="en-US" sz="14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7E093C-4044-EA45-81B8-7FE5D993ACF3}"/>
              </a:ext>
            </a:extLst>
          </p:cNvPr>
          <p:cNvSpPr txBox="1"/>
          <p:nvPr/>
        </p:nvSpPr>
        <p:spPr>
          <a:xfrm>
            <a:off x="273941" y="5765184"/>
            <a:ext cx="51746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80 papers published as of May 2022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Others in review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Acceptance rate well above the ERL norm (IF = 6.8)</a:t>
            </a:r>
          </a:p>
        </p:txBody>
      </p:sp>
    </p:spTree>
    <p:extLst>
      <p:ext uri="{BB962C8B-B14F-4D97-AF65-F5344CB8AC3E}">
        <p14:creationId xmlns:p14="http://schemas.microsoft.com/office/powerpoint/2010/main" val="4254981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31845" y="398513"/>
            <a:ext cx="8820615" cy="23860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90"/>
                </a:solidFill>
              </a:rPr>
              <a:t>Data Publications </a:t>
            </a:r>
            <a:r>
              <a:rPr lang="en-US" sz="2800" b="1" i="1" dirty="0">
                <a:solidFill>
                  <a:srgbClr val="000090"/>
                </a:solidFill>
              </a:rPr>
              <a:t>thus far</a:t>
            </a:r>
            <a:r>
              <a:rPr lang="en-US" sz="2800" b="1" dirty="0">
                <a:solidFill>
                  <a:srgbClr val="000090"/>
                </a:solidFill>
              </a:rPr>
              <a:t>..</a:t>
            </a:r>
          </a:p>
          <a:p>
            <a:pPr algn="ctr"/>
            <a:endParaRPr lang="en-US" sz="1080" b="1" dirty="0">
              <a:solidFill>
                <a:srgbClr val="000090"/>
              </a:solidFill>
            </a:endParaRPr>
          </a:p>
          <a:p>
            <a:pPr algn="ctr"/>
            <a:r>
              <a:rPr lang="en-US" sz="2520" b="1" dirty="0">
                <a:solidFill>
                  <a:srgbClr val="000090"/>
                </a:solidFill>
              </a:rPr>
              <a:t>202 Data sets archived</a:t>
            </a:r>
          </a:p>
          <a:p>
            <a:pPr algn="ctr"/>
            <a:r>
              <a:rPr lang="en-US" sz="2520" b="1" dirty="0">
                <a:solidFill>
                  <a:srgbClr val="000090"/>
                </a:solidFill>
              </a:rPr>
              <a:t>+23 publicly available</a:t>
            </a:r>
          </a:p>
          <a:p>
            <a:pPr algn="ctr"/>
            <a:r>
              <a:rPr lang="en-US" sz="2520" b="1" dirty="0">
                <a:solidFill>
                  <a:srgbClr val="000090"/>
                </a:solidFill>
              </a:rPr>
              <a:t>+6 in preliminary / early release status</a:t>
            </a:r>
          </a:p>
          <a:p>
            <a:pPr algn="ctr"/>
            <a:r>
              <a:rPr lang="en-US" sz="2520" b="1" dirty="0">
                <a:solidFill>
                  <a:srgbClr val="000090"/>
                </a:solidFill>
              </a:rPr>
              <a:t>another 120+ planned</a:t>
            </a:r>
          </a:p>
          <a:p>
            <a:pPr algn="ctr"/>
            <a:endParaRPr lang="en-US" sz="945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C5C789-AF06-854F-AC85-CA5BEA522D1D}"/>
              </a:ext>
            </a:extLst>
          </p:cNvPr>
          <p:cNvSpPr/>
          <p:nvPr/>
        </p:nvSpPr>
        <p:spPr>
          <a:xfrm>
            <a:off x="1304692" y="2963309"/>
            <a:ext cx="88206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Data archiving / publishing is critical for future research mining of </a:t>
            </a:r>
          </a:p>
          <a:p>
            <a:pPr algn="ctr"/>
            <a:r>
              <a:rPr lang="en-US" sz="2400" dirty="0"/>
              <a:t>what we’ve measured and learned.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Early data release / sharing is valuable for collaborative efforts across projects and working groups, including synthesis activities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err="1"/>
              <a:t>ABoVE</a:t>
            </a:r>
            <a:r>
              <a:rPr lang="en-US" sz="2400" dirty="0"/>
              <a:t> and the DAAC have tools, resources and personnel to help you make data available.  </a:t>
            </a:r>
          </a:p>
          <a:p>
            <a:pPr algn="ctr"/>
            <a:r>
              <a:rPr lang="en-US" sz="2400" i="1" dirty="0"/>
              <a:t>Please take advantage of this!</a:t>
            </a:r>
          </a:p>
        </p:txBody>
      </p:sp>
    </p:spTree>
    <p:extLst>
      <p:ext uri="{BB962C8B-B14F-4D97-AF65-F5344CB8AC3E}">
        <p14:creationId xmlns:p14="http://schemas.microsoft.com/office/powerpoint/2010/main" val="257835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18341" y="6171642"/>
            <a:ext cx="2220989" cy="461639"/>
          </a:xfrm>
          <a:prstGeom prst="rect">
            <a:avLst/>
          </a:prstGeom>
          <a:noFill/>
        </p:spPr>
        <p:txBody>
          <a:bodyPr wrap="none" lIns="91413" tIns="45707" rIns="91413" bIns="45707" rtlCol="0">
            <a:spAutoFit/>
          </a:bodyPr>
          <a:lstStyle/>
          <a:p>
            <a:r>
              <a:rPr lang="en-US" sz="2400" i="1" dirty="0" err="1">
                <a:solidFill>
                  <a:srgbClr val="000090"/>
                </a:solidFill>
              </a:rPr>
              <a:t>above.nasa.gov</a:t>
            </a:r>
            <a:endParaRPr lang="en-US" sz="2400" i="1" dirty="0">
              <a:solidFill>
                <a:srgbClr val="00009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2526" y="1482793"/>
            <a:ext cx="9567747" cy="3254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400" dirty="0"/>
              <a:t>Panel &amp; discussion on Collaborating with decision-makers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400" dirty="0"/>
              <a:t>Invited Talks on Permafrost Change, Implications &amp; Remote Sensing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400" dirty="0"/>
              <a:t>2022 Airborne Plans &amp; Planning</a:t>
            </a:r>
            <a:r>
              <a:rPr lang="en-US" sz="1200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Partner presentations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Research Highlights Intros &gt;&gt;&gt;&gt; Posters</a:t>
            </a:r>
          </a:p>
          <a:p>
            <a:pPr algn="ctr"/>
            <a:r>
              <a:rPr lang="en-US" sz="1050" dirty="0"/>
              <a:t> </a:t>
            </a:r>
            <a:endParaRPr lang="en-US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610124-70D8-BF48-9BFB-17268BDD9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10972800" cy="577850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bove_logo_ppt.gif">
            <a:extLst>
              <a:ext uri="{FF2B5EF4-FFF2-40B4-BE49-F238E27FC236}">
                <a16:creationId xmlns:a16="http://schemas.microsoft.com/office/drawing/2014/main" id="{E7306FC6-8394-674D-A367-503D5FC026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1" y="0"/>
            <a:ext cx="3673502" cy="558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C48EF9-72FB-4043-A3C7-576EE6D162B9}"/>
              </a:ext>
            </a:extLst>
          </p:cNvPr>
          <p:cNvSpPr txBox="1"/>
          <p:nvPr/>
        </p:nvSpPr>
        <p:spPr>
          <a:xfrm>
            <a:off x="593303" y="1021128"/>
            <a:ext cx="4084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Monday overview &amp; highlights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8ACDAC-DF9C-174D-A8FF-3C7D57BBAB2B}"/>
              </a:ext>
            </a:extLst>
          </p:cNvPr>
          <p:cNvSpPr txBox="1"/>
          <p:nvPr/>
        </p:nvSpPr>
        <p:spPr>
          <a:xfrm>
            <a:off x="125334" y="5882460"/>
            <a:ext cx="24372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2060"/>
                </a:solidFill>
              </a:rPr>
              <a:t>ASTM-8 Fairbanks</a:t>
            </a:r>
          </a:p>
          <a:p>
            <a:pPr algn="ctr"/>
            <a:r>
              <a:rPr lang="en-US" sz="2400" i="1" dirty="0">
                <a:solidFill>
                  <a:srgbClr val="002060"/>
                </a:solidFill>
              </a:rPr>
              <a:t>May 2022</a:t>
            </a:r>
          </a:p>
        </p:txBody>
      </p:sp>
    </p:spTree>
    <p:extLst>
      <p:ext uri="{BB962C8B-B14F-4D97-AF65-F5344CB8AC3E}">
        <p14:creationId xmlns:p14="http://schemas.microsoft.com/office/powerpoint/2010/main" val="4176141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18341" y="6171642"/>
            <a:ext cx="2220989" cy="461639"/>
          </a:xfrm>
          <a:prstGeom prst="rect">
            <a:avLst/>
          </a:prstGeom>
          <a:noFill/>
        </p:spPr>
        <p:txBody>
          <a:bodyPr wrap="none" lIns="91413" tIns="45707" rIns="91413" bIns="45707" rtlCol="0">
            <a:spAutoFit/>
          </a:bodyPr>
          <a:lstStyle/>
          <a:p>
            <a:r>
              <a:rPr lang="en-US" sz="2400" i="1" dirty="0" err="1">
                <a:solidFill>
                  <a:srgbClr val="000090"/>
                </a:solidFill>
              </a:rPr>
              <a:t>above.nasa.gov</a:t>
            </a:r>
            <a:endParaRPr lang="en-US" sz="2400" i="1" dirty="0">
              <a:solidFill>
                <a:srgbClr val="00009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2526" y="1482793"/>
            <a:ext cx="9567747" cy="3331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400" dirty="0"/>
              <a:t>Breakouts: Thematic &amp; Synthesis Activities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400" dirty="0"/>
              <a:t>Parallel thematic sessions on Research Highlights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400" dirty="0"/>
              <a:t>Reports on working group activities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400" dirty="0"/>
              <a:t>Invited Talks on Snowscapes &amp; Wildlife, Active Remote Sensing of AGB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Research Highlights Intros &gt;&gt;&gt;&gt; Posters</a:t>
            </a:r>
          </a:p>
          <a:p>
            <a:pPr algn="ctr"/>
            <a:r>
              <a:rPr lang="en-US" sz="1050" dirty="0"/>
              <a:t> </a:t>
            </a:r>
            <a:endParaRPr lang="en-US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610124-70D8-BF48-9BFB-17268BDD9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10972800" cy="577850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bove_logo_ppt.gif">
            <a:extLst>
              <a:ext uri="{FF2B5EF4-FFF2-40B4-BE49-F238E27FC236}">
                <a16:creationId xmlns:a16="http://schemas.microsoft.com/office/drawing/2014/main" id="{E7306FC6-8394-674D-A367-503D5FC026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1" y="0"/>
            <a:ext cx="3673502" cy="558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C48EF9-72FB-4043-A3C7-576EE6D162B9}"/>
              </a:ext>
            </a:extLst>
          </p:cNvPr>
          <p:cNvSpPr txBox="1"/>
          <p:nvPr/>
        </p:nvSpPr>
        <p:spPr>
          <a:xfrm>
            <a:off x="593303" y="1021128"/>
            <a:ext cx="4065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Tuesday overview &amp; highlights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8ACDAC-DF9C-174D-A8FF-3C7D57BBAB2B}"/>
              </a:ext>
            </a:extLst>
          </p:cNvPr>
          <p:cNvSpPr txBox="1"/>
          <p:nvPr/>
        </p:nvSpPr>
        <p:spPr>
          <a:xfrm>
            <a:off x="125334" y="5882460"/>
            <a:ext cx="24372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2060"/>
                </a:solidFill>
              </a:rPr>
              <a:t>ASTM-8 Fairbanks</a:t>
            </a:r>
          </a:p>
          <a:p>
            <a:pPr algn="ctr"/>
            <a:r>
              <a:rPr lang="en-US" sz="2400" i="1" dirty="0">
                <a:solidFill>
                  <a:srgbClr val="002060"/>
                </a:solidFill>
              </a:rPr>
              <a:t>May 2022</a:t>
            </a:r>
          </a:p>
        </p:txBody>
      </p:sp>
    </p:spTree>
    <p:extLst>
      <p:ext uri="{BB962C8B-B14F-4D97-AF65-F5344CB8AC3E}">
        <p14:creationId xmlns:p14="http://schemas.microsoft.com/office/powerpoint/2010/main" val="1647242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Office Theme">
  <a:themeElements>
    <a:clrScheme name="Custom 6">
      <a:dk1>
        <a:srgbClr val="007F9D"/>
      </a:dk1>
      <a:lt1>
        <a:sysClr val="window" lastClr="FFFFFF"/>
      </a:lt1>
      <a:dk2>
        <a:srgbClr val="545559"/>
      </a:dk2>
      <a:lt2>
        <a:srgbClr val="FFFFFF"/>
      </a:lt2>
      <a:accent1>
        <a:srgbClr val="007F9D"/>
      </a:accent1>
      <a:accent2>
        <a:srgbClr val="74B543"/>
      </a:accent2>
      <a:accent3>
        <a:srgbClr val="545559"/>
      </a:accent3>
      <a:accent4>
        <a:srgbClr val="4BA4B8"/>
      </a:accent4>
      <a:accent5>
        <a:srgbClr val="DC6B2F"/>
      </a:accent5>
      <a:accent6>
        <a:srgbClr val="509E2F"/>
      </a:accent6>
      <a:hlink>
        <a:srgbClr val="545559"/>
      </a:hlink>
      <a:folHlink>
        <a:srgbClr val="ED8B00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di template" id="{9EBA228C-1721-554C-8348-9E0805B21845}" vid="{3BF96DCC-5235-2C43-B20C-9F0A9C970F2B}"/>
    </a:ext>
  </a:extLst>
</a:theme>
</file>

<file path=ppt/theme/theme3.xml><?xml version="1.0" encoding="utf-8"?>
<a:theme xmlns:a="http://schemas.openxmlformats.org/drawingml/2006/main" name="12_GEDI">
  <a:themeElements>
    <a:clrScheme name="icesat11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33"/>
      </a:hlink>
      <a:folHlink>
        <a:srgbClr val="969696"/>
      </a:folHlink>
    </a:clrScheme>
    <a:fontScheme name="icesat11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icesat1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esat1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esat1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esat1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esat1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esat1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esat1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10480</TotalTime>
  <Words>725</Words>
  <Application>Microsoft Macintosh PowerPoint</Application>
  <PresentationFormat>Custom</PresentationFormat>
  <Paragraphs>127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Arial</vt:lpstr>
      <vt:lpstr>Arial Narrow</vt:lpstr>
      <vt:lpstr>Avenir Light</vt:lpstr>
      <vt:lpstr>Avenir Medium</vt:lpstr>
      <vt:lpstr>Avenir Next Demi Bold</vt:lpstr>
      <vt:lpstr>Calibri</vt:lpstr>
      <vt:lpstr>Calibri Light</vt:lpstr>
      <vt:lpstr>Helvetica</vt:lpstr>
      <vt:lpstr>Monotype Sorts</vt:lpstr>
      <vt:lpstr>Trebuchet MS</vt:lpstr>
      <vt:lpstr>Office Theme</vt:lpstr>
      <vt:lpstr>8_Office Theme</vt:lpstr>
      <vt:lpstr>12_GEDI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Wildlife &amp; Ecosystem Services Working Group</dc:title>
  <dc:creator>Microsoft Office User</dc:creator>
  <cp:lastModifiedBy>Scott Goetz</cp:lastModifiedBy>
  <cp:revision>492</cp:revision>
  <cp:lastPrinted>2016-08-19T17:59:09Z</cp:lastPrinted>
  <dcterms:created xsi:type="dcterms:W3CDTF">2016-08-17T16:34:41Z</dcterms:created>
  <dcterms:modified xsi:type="dcterms:W3CDTF">2022-05-07T18:24:23Z</dcterms:modified>
</cp:coreProperties>
</file>