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27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5D677-6A7D-5EAD-DA61-78EFA4147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FA2C9-7BB0-CE88-CEAB-FE5BDC164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37ADF-62BD-F11D-2F5D-01B10BD2C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C25A2-0DCC-B44E-8991-56C2195E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DDDBD-D266-F244-72DA-BBCCD4C8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7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79A25-D502-7E3E-028B-22CB3FF37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39C4F-1DB5-BF64-5C34-3D947D860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24B2D-D665-D7EE-2D03-207D0D255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FF7E8-6884-E134-038E-8D860748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9D34C-5C34-B581-62EA-B1E710845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2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FFF03A-31C5-CE19-F557-61FD2D120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B0635-2A01-EF7D-E2DA-1923AE6AD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9A353-B8B3-9382-3270-D1B6394A2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EB775-3F65-7B88-4637-8B14B142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219EA-20B4-A684-3A31-97254221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1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6BAAD-8758-CFDB-48A4-9E28C6B73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D7153-FE95-36BD-4ED8-49CC6F0B9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3B0FC-5EA4-55F8-023F-9439CAD9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A277A-934E-55C5-16AD-2B11EE6F7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990D1-E5BC-B342-D59B-9DBFFE102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3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C2623-B47C-C6E0-3338-C02FF875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BBBDB-5125-D8AB-AD3E-29FB004AE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842B5-3F4E-34E9-2305-E9F5513A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3C318-9BEF-1609-1401-E006C0A7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EB023-0C81-1652-C5C1-793E9ABFA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3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28FDB-5436-5FA6-B3BA-94A7D3E40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DE49F-DC1B-756D-FD97-13A8957C5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186CE-DB5D-B0E6-A065-598570F62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72C2C-B97D-BC51-3FBC-8F02DE16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39607-131A-12BD-628B-3D164C1E7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A7D09-7204-1723-E01F-C592E97A6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1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C88E8-E077-3542-0843-3EB2BD87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A29C3-A6F9-0E0A-507B-E07F7BE75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68340-A1B0-786E-CAC8-A69580616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93030-6F5A-CB2F-1FDC-4A240CF46C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E0108F-AAF3-7638-AFA3-15E94CDFA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75F11D-76B5-7721-24D0-314547904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3D63C2-D9F9-1F50-028C-802CB035C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45613-E349-0E14-4997-5D25AD95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3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944F3-392F-AC56-3188-BF61BE332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20413C-0A6F-F925-C641-A4F76A4BF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0FA1EE-25EB-9624-2B05-2A0C07D5B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16572B-4986-4990-89B2-44ECC7F8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AA18D1-9FD4-FE75-BD89-F65E8F863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2FD451-5CC0-5E24-116B-99376907F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CA4CA-EE82-28EC-FFD3-17915B279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2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003C2-FE29-90DA-D842-69CC2A99D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D5AA0-8AF2-5229-210F-5D5388C46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A5670-116A-2ED0-0F19-2B1AD39DF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7E9BD-7722-5B3E-5B3B-285F3A1E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D405A-82EB-8115-C30A-719A192A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85D8C-2084-B951-C3F4-C633A045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7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35F3B-E1DB-AEE4-827A-7B10C0894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4C527F-D58B-5C1B-3642-8B75A840F5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94E31-E70E-7D31-FE08-1142D2CE6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9B548-25C5-D683-5C06-52D98C1C6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59FBC-4D86-A5DD-6B7E-29D2A206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AAA8B-6D15-E87E-EDD3-345FBB32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1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D7B92-F04B-2B9B-13D2-C1CEE0344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21FBC-31A3-7839-810A-2EA7CF79D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76D41-6B5D-A66A-F29E-5C1C21A2E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7B2DC-D9C5-8A44-AC3A-6A30B2CEB7FC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79CE5-873D-8267-D422-EE6B53C2BC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8E6C1-7B25-6865-3EC3-449D9D0E0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8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9A4C551-FD02-B2ED-C0D8-262DF621543B}"/>
              </a:ext>
            </a:extLst>
          </p:cNvPr>
          <p:cNvSpPr txBox="1"/>
          <p:nvPr/>
        </p:nvSpPr>
        <p:spPr>
          <a:xfrm>
            <a:off x="645458" y="1506070"/>
            <a:ext cx="9961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D2D3D4"/>
                </a:solidFill>
                <a:latin typeface="Avenir Next Demi Bold" panose="020B0503020202020204" pitchFamily="34" charset="0"/>
              </a:rPr>
              <a:t>Breakouts: Integrating Decision-Makers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C262C5-1345-18E9-EF74-B9619C2DEC06}"/>
              </a:ext>
            </a:extLst>
          </p:cNvPr>
          <p:cNvSpPr txBox="1"/>
          <p:nvPr/>
        </p:nvSpPr>
        <p:spPr>
          <a:xfrm>
            <a:off x="645459" y="2419219"/>
            <a:ext cx="107791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5 Rooms: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Randi </a:t>
            </a:r>
            <a:r>
              <a:rPr lang="en-US" sz="2800" dirty="0" err="1">
                <a:solidFill>
                  <a:srgbClr val="92D050"/>
                </a:solidFill>
                <a:latin typeface="Avenir Next Demi Bold" panose="020B0503020202020204" pitchFamily="34" charset="0"/>
              </a:rPr>
              <a:t>Jandt</a:t>
            </a:r>
            <a:r>
              <a:rPr lang="en-US" sz="28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 – AK Fire Science Consortium, UAF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Robbie </a:t>
            </a:r>
            <a:r>
              <a:rPr lang="en-US" sz="2800" dirty="0" err="1">
                <a:solidFill>
                  <a:srgbClr val="92D050"/>
                </a:solidFill>
                <a:latin typeface="Avenir Next Demi Bold" panose="020B0503020202020204" pitchFamily="34" charset="0"/>
              </a:rPr>
              <a:t>Hember</a:t>
            </a:r>
            <a:r>
              <a:rPr lang="en-US" sz="28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 – BC Ministry of Forests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Kevin Smith – Ducks Unlimited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David Lutz – Dartmouth College, discussing Tanana Valley State Forest Citizens’ Advisory Committee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Jim Lawler – National Parks Service</a:t>
            </a:r>
          </a:p>
          <a:p>
            <a:endParaRPr lang="en-US" sz="2800" dirty="0">
              <a:solidFill>
                <a:srgbClr val="92D050"/>
              </a:solidFill>
              <a:latin typeface="Avenir Next Demi Bold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42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/>
    </mc:Choice>
    <mc:Fallback xmlns="">
      <p:transition advClick="0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9A4C551-FD02-B2ED-C0D8-262DF621543B}"/>
              </a:ext>
            </a:extLst>
          </p:cNvPr>
          <p:cNvSpPr txBox="1"/>
          <p:nvPr/>
        </p:nvSpPr>
        <p:spPr>
          <a:xfrm>
            <a:off x="645458" y="1506070"/>
            <a:ext cx="9961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D2D3D4"/>
                </a:solidFill>
                <a:latin typeface="Avenir Next Demi Bold" panose="020B0503020202020204" pitchFamily="34" charset="0"/>
              </a:rPr>
              <a:t>Possible Discussion Topics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C262C5-1345-18E9-EF74-B9619C2DEC06}"/>
              </a:ext>
            </a:extLst>
          </p:cNvPr>
          <p:cNvSpPr txBox="1"/>
          <p:nvPr/>
        </p:nvSpPr>
        <p:spPr>
          <a:xfrm>
            <a:off x="645459" y="2300883"/>
            <a:ext cx="1077916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How </a:t>
            </a:r>
            <a:r>
              <a:rPr lang="en-US" sz="2400" dirty="0" err="1">
                <a:solidFill>
                  <a:srgbClr val="92D050"/>
                </a:solidFill>
                <a:latin typeface="Avenir Next Demi Bold" panose="020B0503020202020204" pitchFamily="34" charset="0"/>
              </a:rPr>
              <a:t>ABoVE</a:t>
            </a: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 science can help groups like TVSF CAC with land management plans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What are some structural/logistical barriers that you see that limit collaboration? Any low-hanging fruit for solutions?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Any specific advice for early career researchers and managers?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What does your dream team project look like?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What do you think things will be like in 10 years?</a:t>
            </a:r>
          </a:p>
          <a:p>
            <a:r>
              <a:rPr lang="en-US" sz="2400" dirty="0">
                <a:solidFill>
                  <a:srgbClr val="FFFF00"/>
                </a:solidFill>
                <a:latin typeface="Avenir Next Demi Bold" panose="020B0503020202020204" pitchFamily="34" charset="0"/>
              </a:rPr>
              <a:t>Please remember to designate someone to pay attention to the Zoom attendees and liaise with the in-person group.</a:t>
            </a:r>
          </a:p>
        </p:txBody>
      </p:sp>
    </p:spTree>
    <p:extLst>
      <p:ext uri="{BB962C8B-B14F-4D97-AF65-F5344CB8AC3E}">
        <p14:creationId xmlns:p14="http://schemas.microsoft.com/office/powerpoint/2010/main" val="3698471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4000"/>
    </mc:Choice>
    <mc:Fallback>
      <p:transition advClick="0" advTm="4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135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Demi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Stroud, David B. (GSFC-618.0)[SCIENCE SYSTEMS AND APPLICATIONS INC]</dc:creator>
  <cp:lastModifiedBy>Larson, Libby (GSFC-618.0)[SCIENCE SYSTEMS AND APPLICATIONS INC]</cp:lastModifiedBy>
  <cp:revision>6</cp:revision>
  <dcterms:created xsi:type="dcterms:W3CDTF">2022-05-09T14:09:20Z</dcterms:created>
  <dcterms:modified xsi:type="dcterms:W3CDTF">2022-05-11T05:15:48Z</dcterms:modified>
</cp:coreProperties>
</file>