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761" r:id="rId2"/>
  </p:sldMasterIdLst>
  <p:notesMasterIdLst>
    <p:notesMasterId r:id="rId9"/>
  </p:notesMasterIdLst>
  <p:sldIdLst>
    <p:sldId id="354" r:id="rId3"/>
    <p:sldId id="355" r:id="rId4"/>
    <p:sldId id="356" r:id="rId5"/>
    <p:sldId id="357" r:id="rId6"/>
    <p:sldId id="325" r:id="rId7"/>
    <p:sldId id="358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13654C-AE34-4C0E-959F-D4E6772F3F52}">
          <p14:sldIdLst>
            <p14:sldId id="354"/>
            <p14:sldId id="355"/>
            <p14:sldId id="356"/>
            <p14:sldId id="357"/>
            <p14:sldId id="325"/>
            <p14:sldId id="3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8022"/>
    <a:srgbClr val="FFCC99"/>
    <a:srgbClr val="0033CC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678" autoAdjust="0"/>
    <p:restoredTop sz="85664" autoAdjust="0"/>
  </p:normalViewPr>
  <p:slideViewPr>
    <p:cSldViewPr>
      <p:cViewPr varScale="1">
        <p:scale>
          <a:sx n="73" d="100"/>
          <a:sy n="73" d="100"/>
        </p:scale>
        <p:origin x="115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0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14184D-B8A4-4262-95D5-3EF09C681A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75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4184D-B8A4-4262-95D5-3EF09C681AF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97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4184D-B8A4-4262-95D5-3EF09C681AF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33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4184D-B8A4-4262-95D5-3EF09C681AF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75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4184D-B8A4-4262-95D5-3EF09C681AF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66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4627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192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2550" y="550863"/>
            <a:ext cx="2025650" cy="5935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425" y="550863"/>
            <a:ext cx="5927725" cy="5935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4196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550863"/>
            <a:ext cx="810577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762125"/>
            <a:ext cx="3933825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467225" y="1762125"/>
            <a:ext cx="3933825" cy="47244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94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550863"/>
            <a:ext cx="810577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762125"/>
            <a:ext cx="8020050" cy="47244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3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DBC1-6785-4567-8E87-9CCF8A0170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850D-0C10-4793-AF91-7BA7FED81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11BA-3177-4B4B-B7C0-F628DC230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34FA-C6F5-4C99-B66B-4C0852FF35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00BA-D58B-4FB7-A919-73D16803F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EEC46-9766-457C-8A17-4DAD10CC4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9301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7A94-CCB7-4546-8E2B-708C3E269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FBF2-7D2C-4729-A9EE-470D8E324B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3E11CED-51D3-47EB-82E2-A17ED63D4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F2962-209B-456C-B9B9-9AA90DD17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699C-26CD-4D7A-9CB3-2BDFA8F48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212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62125"/>
            <a:ext cx="3933825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7225" y="1762125"/>
            <a:ext cx="3933825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793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832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85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62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672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899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8543925" y="528638"/>
            <a:ext cx="600075" cy="6329362"/>
          </a:xfrm>
          <a:prstGeom prst="rect">
            <a:avLst/>
          </a:prstGeom>
          <a:gradFill rotWithShape="0">
            <a:gsLst>
              <a:gs pos="0">
                <a:srgbClr val="CAD8D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endParaRPr lang="en-US" altLang="en-US" sz="12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62125"/>
            <a:ext cx="80200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5349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pic>
        <p:nvPicPr>
          <p:cNvPr id="31753" name="Picture 9" descr="23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040688" y="76200"/>
            <a:ext cx="465137" cy="449262"/>
          </a:xfrm>
          <a:prstGeom prst="rect">
            <a:avLst/>
          </a:prstGeom>
          <a:noFill/>
        </p:spPr>
      </p:pic>
      <p:sp>
        <p:nvSpPr>
          <p:cNvPr id="3175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550863"/>
            <a:ext cx="8105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 userDrawn="1"/>
        </p:nvSpPr>
        <p:spPr bwMode="auto">
          <a:xfrm>
            <a:off x="0" y="53975"/>
            <a:ext cx="531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Arctic Network / Western Arctic National Parklands</a:t>
            </a:r>
          </a:p>
        </p:txBody>
      </p:sp>
      <p:pic>
        <p:nvPicPr>
          <p:cNvPr id="31761" name="Picture 17" descr="WEAR color logo cirlce copy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566150" y="76200"/>
            <a:ext cx="452438" cy="438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21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666633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666633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666633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666633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666633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666633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666633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666633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666633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53124" y="2257581"/>
            <a:ext cx="2899879" cy="21749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00" y="-101602"/>
            <a:ext cx="10591800" cy="7061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235207"/>
            <a:ext cx="61061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Integrating with Decision Makers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1048020"/>
            <a:ext cx="99894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Commonalities across agencies: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Desire the best available science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Agencies use a </a:t>
            </a:r>
            <a:r>
              <a:rPr lang="en-US" sz="3200" dirty="0" err="1">
                <a:solidFill>
                  <a:schemeClr val="bg1"/>
                </a:solidFill>
              </a:rPr>
              <a:t>varity</a:t>
            </a:r>
            <a:r>
              <a:rPr lang="en-US" sz="3200" dirty="0">
                <a:solidFill>
                  <a:schemeClr val="bg1"/>
                </a:solidFill>
              </a:rPr>
              <a:t> of information for decision making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Often similar “vital signs” monitored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3713002"/>
            <a:ext cx="9448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Differences: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Different mandates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Different focus within individual land management agencies (place based)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Different approaches to doing science based on individuals, logistics, etc.</a:t>
            </a: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08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53124" y="2257581"/>
            <a:ext cx="2899879" cy="21749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499" y="-106855"/>
            <a:ext cx="10591800" cy="7061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4600" y="152400"/>
            <a:ext cx="3467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Can </a:t>
            </a:r>
            <a:r>
              <a:rPr lang="en-US" sz="3200" u="sng" dirty="0" err="1">
                <a:solidFill>
                  <a:schemeClr val="bg1"/>
                </a:solidFill>
              </a:rPr>
              <a:t>ABoVE</a:t>
            </a:r>
            <a:r>
              <a:rPr lang="en-US" sz="3200" u="sng" dirty="0">
                <a:solidFill>
                  <a:schemeClr val="bg1"/>
                </a:solidFill>
              </a:rPr>
              <a:t> help?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1040775"/>
            <a:ext cx="99894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Low hanging fruit: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Vegetation height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Vegetation Biomass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Permafrost susceptibility to thaw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Snow </a:t>
            </a:r>
            <a:r>
              <a:rPr lang="en-US" sz="3200" dirty="0" err="1">
                <a:solidFill>
                  <a:schemeClr val="bg1"/>
                </a:solidFill>
              </a:rPr>
              <a:t>characterisitcs</a:t>
            </a:r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Other broadscale items of interest? 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903" y="4191000"/>
            <a:ext cx="9448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Observations: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</a:rPr>
              <a:t>ABoVE</a:t>
            </a:r>
            <a:r>
              <a:rPr lang="en-US" sz="3200" dirty="0">
                <a:solidFill>
                  <a:schemeClr val="bg1"/>
                </a:solidFill>
              </a:rPr>
              <a:t> data/information getting used more than is apparent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No substitute for personnel connection </a:t>
            </a: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50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53124" y="2257581"/>
            <a:ext cx="2899879" cy="21749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499" y="-106855"/>
            <a:ext cx="10591800" cy="7061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4600" y="42574"/>
            <a:ext cx="25074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The last mile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860327"/>
            <a:ext cx="99894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Across the Grand Canyon: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Agencies may lack expertise in utilizing products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Lack of capacity at agencies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Need to bridge the gap between the products and utility 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2910" y="3443129"/>
            <a:ext cx="9448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Solutions?: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</a:rPr>
              <a:t>ABoVE</a:t>
            </a:r>
            <a:r>
              <a:rPr lang="en-US" sz="3200" dirty="0">
                <a:solidFill>
                  <a:schemeClr val="bg1"/>
                </a:solidFill>
              </a:rPr>
              <a:t> data/information getting used more than is apparent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Middle man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Elevator pitch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Training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Embedding</a:t>
            </a: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95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53124" y="2257581"/>
            <a:ext cx="2899879" cy="21749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499" y="-106855"/>
            <a:ext cx="10591800" cy="7061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66731" y="179828"/>
            <a:ext cx="66992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err="1">
                <a:solidFill>
                  <a:schemeClr val="bg1"/>
                </a:solidFill>
              </a:rPr>
              <a:t>ABoVE</a:t>
            </a:r>
            <a:r>
              <a:rPr lang="en-US" sz="3200" u="sng" dirty="0">
                <a:solidFill>
                  <a:schemeClr val="bg1"/>
                </a:solidFill>
              </a:rPr>
              <a:t> message to Land Managers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6870" y="910208"/>
            <a:ext cx="998947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The big picture: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</a:rPr>
              <a:t>ABoVE</a:t>
            </a:r>
            <a:r>
              <a:rPr lang="en-US" sz="3200" dirty="0">
                <a:solidFill>
                  <a:schemeClr val="bg1"/>
                </a:solidFill>
              </a:rPr>
              <a:t> producing products at specific place, </a:t>
            </a:r>
            <a:r>
              <a:rPr lang="en-US" sz="3200" dirty="0" err="1">
                <a:solidFill>
                  <a:schemeClr val="bg1"/>
                </a:solidFill>
              </a:rPr>
              <a:t>times..can</a:t>
            </a:r>
            <a:r>
              <a:rPr lang="en-US" sz="3200" dirty="0">
                <a:solidFill>
                  <a:schemeClr val="bg1"/>
                </a:solidFill>
              </a:rPr>
              <a:t> be useful for programs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Scaling up!!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930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875" y="-42849"/>
            <a:ext cx="10351275" cy="690084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3AD346A-6CBA-46AC-B3B8-D5945FC8199E}"/>
              </a:ext>
            </a:extLst>
          </p:cNvPr>
          <p:cNvSpPr txBox="1"/>
          <p:nvPr/>
        </p:nvSpPr>
        <p:spPr>
          <a:xfrm>
            <a:off x="152400" y="718957"/>
            <a:ext cx="91657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Whose missing?: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Canadian Parks, FWS, BLM, State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D5BF92-2964-4F5D-B310-A54856DBCFFE}"/>
              </a:ext>
            </a:extLst>
          </p:cNvPr>
          <p:cNvSpPr txBox="1"/>
          <p:nvPr/>
        </p:nvSpPr>
        <p:spPr>
          <a:xfrm>
            <a:off x="3276600" y="15766"/>
            <a:ext cx="3805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Parking lot thoughts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4B2AE7-2FFE-4431-B2C7-CEDFEEB1E63F}"/>
              </a:ext>
            </a:extLst>
          </p:cNvPr>
          <p:cNvSpPr txBox="1"/>
          <p:nvPr/>
        </p:nvSpPr>
        <p:spPr>
          <a:xfrm>
            <a:off x="244718" y="3195646"/>
            <a:ext cx="91657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Beyond agencies – Earth to Sky, Subsistence users…. </a:t>
            </a:r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0E60EE-B041-42C4-8E76-7BE2D59CCF03}"/>
              </a:ext>
            </a:extLst>
          </p:cNvPr>
          <p:cNvSpPr txBox="1"/>
          <p:nvPr/>
        </p:nvSpPr>
        <p:spPr>
          <a:xfrm>
            <a:off x="299897" y="1957302"/>
            <a:ext cx="91657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Land managers can be frustrating to work with, Don’t give up!!</a:t>
            </a:r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681F55-555F-4611-8E3C-69AFBF512C69}"/>
              </a:ext>
            </a:extLst>
          </p:cNvPr>
          <p:cNvSpPr txBox="1"/>
          <p:nvPr/>
        </p:nvSpPr>
        <p:spPr>
          <a:xfrm>
            <a:off x="236835" y="4495800"/>
            <a:ext cx="91657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Local residents as sources of information </a:t>
            </a:r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658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875" y="-42849"/>
            <a:ext cx="10351275" cy="690084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3AD346A-6CBA-46AC-B3B8-D5945FC8199E}"/>
              </a:ext>
            </a:extLst>
          </p:cNvPr>
          <p:cNvSpPr txBox="1"/>
          <p:nvPr/>
        </p:nvSpPr>
        <p:spPr>
          <a:xfrm>
            <a:off x="299897" y="718958"/>
            <a:ext cx="916573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Going into phase 3, how to interface with land managers? </a:t>
            </a:r>
          </a:p>
          <a:p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 we have forum or workshop to show what we have?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hould we have a training?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 about how interaction will happen specifically</a:t>
            </a:r>
            <a:endParaRPr lang="en-US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D5BF92-2964-4F5D-B310-A54856DBCFFE}"/>
              </a:ext>
            </a:extLst>
          </p:cNvPr>
          <p:cNvSpPr txBox="1"/>
          <p:nvPr/>
        </p:nvSpPr>
        <p:spPr>
          <a:xfrm>
            <a:off x="2743200" y="45667"/>
            <a:ext cx="48061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More parking lot thoughts</a:t>
            </a:r>
          </a:p>
        </p:txBody>
      </p:sp>
    </p:spTree>
    <p:extLst>
      <p:ext uri="{BB962C8B-B14F-4D97-AF65-F5344CB8AC3E}">
        <p14:creationId xmlns:p14="http://schemas.microsoft.com/office/powerpoint/2010/main" val="535581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NPS 2">
  <a:themeElements>
    <a:clrScheme name="NPS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PS 2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PS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12060</TotalTime>
  <Words>260</Words>
  <Application>Microsoft Office PowerPoint</Application>
  <PresentationFormat>On-screen Show (4:3)</PresentationFormat>
  <Paragraphs>51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Corbel</vt:lpstr>
      <vt:lpstr>Times New Roman</vt:lpstr>
      <vt:lpstr>Verdana</vt:lpstr>
      <vt:lpstr>Wingdings</vt:lpstr>
      <vt:lpstr>Wingdings 2</vt:lpstr>
      <vt:lpstr>Wingdings 3</vt:lpstr>
      <vt:lpstr>NPS 2</vt:lpstr>
      <vt:lpstr>Module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ARCN BUDGET (FY 2004)</dc:title>
  <dc:creator>DMSanzone</dc:creator>
  <cp:lastModifiedBy>Lawler, James P</cp:lastModifiedBy>
  <cp:revision>341</cp:revision>
  <dcterms:created xsi:type="dcterms:W3CDTF">2003-09-04T01:56:23Z</dcterms:created>
  <dcterms:modified xsi:type="dcterms:W3CDTF">2022-05-12T15:33:42Z</dcterms:modified>
</cp:coreProperties>
</file>