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92" r:id="rId3"/>
    <p:sldId id="284" r:id="rId4"/>
    <p:sldId id="285" r:id="rId5"/>
    <p:sldId id="293" r:id="rId6"/>
    <p:sldId id="287" r:id="rId7"/>
    <p:sldId id="288" r:id="rId8"/>
    <p:sldId id="302" r:id="rId9"/>
    <p:sldId id="303" r:id="rId10"/>
    <p:sldId id="304" r:id="rId11"/>
    <p:sldId id="305" r:id="rId12"/>
    <p:sldId id="269" r:id="rId13"/>
    <p:sldId id="290" r:id="rId14"/>
    <p:sldId id="300" r:id="rId15"/>
    <p:sldId id="281" r:id="rId16"/>
    <p:sldId id="273" r:id="rId17"/>
    <p:sldId id="275" r:id="rId18"/>
    <p:sldId id="272" r:id="rId19"/>
    <p:sldId id="268" r:id="rId20"/>
    <p:sldId id="271" r:id="rId21"/>
    <p:sldId id="276" r:id="rId22"/>
    <p:sldId id="277" r:id="rId23"/>
    <p:sldId id="280" r:id="rId24"/>
    <p:sldId id="289" r:id="rId25"/>
    <p:sldId id="294" r:id="rId26"/>
    <p:sldId id="295" r:id="rId27"/>
    <p:sldId id="296" r:id="rId28"/>
    <p:sldId id="297" r:id="rId29"/>
    <p:sldId id="298" r:id="rId30"/>
    <p:sldId id="299" r:id="rId31"/>
    <p:sldId id="279" r:id="rId32"/>
    <p:sldId id="301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225"/>
  </p:normalViewPr>
  <p:slideViewPr>
    <p:cSldViewPr snapToGrid="0" snapToObjects="1">
      <p:cViewPr varScale="1">
        <p:scale>
          <a:sx n="107" d="100"/>
          <a:sy n="107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FBFFF-B4F9-4A41-8E83-8F7A2B0A580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F75448E-2A1A-4DCF-9348-234F8D6A3288}">
      <dgm:prSet phldrT="[Text]" custT="1"/>
      <dgm:spPr/>
      <dgm:t>
        <a:bodyPr/>
        <a:lstStyle/>
        <a:p>
          <a:r>
            <a:rPr lang="en-US" sz="2400" dirty="0"/>
            <a:t>RGT</a:t>
          </a:r>
        </a:p>
      </dgm:t>
    </dgm:pt>
    <dgm:pt modelId="{36073477-62F3-403D-8CD2-81D0E738275D}" type="parTrans" cxnId="{AD1975C2-44D9-4594-9DBC-C3BEFC0E5AA5}">
      <dgm:prSet/>
      <dgm:spPr/>
      <dgm:t>
        <a:bodyPr/>
        <a:lstStyle/>
        <a:p>
          <a:endParaRPr lang="en-US"/>
        </a:p>
      </dgm:t>
    </dgm:pt>
    <dgm:pt modelId="{42FFCE7C-E0AE-44C1-938A-47CA9BFEFC21}" type="sibTrans" cxnId="{AD1975C2-44D9-4594-9DBC-C3BEFC0E5AA5}">
      <dgm:prSet/>
      <dgm:spPr/>
      <dgm:t>
        <a:bodyPr/>
        <a:lstStyle/>
        <a:p>
          <a:endParaRPr lang="en-US"/>
        </a:p>
      </dgm:t>
    </dgm:pt>
    <dgm:pt modelId="{E6EA4F7D-DC54-4429-9DFB-0847350B2CDC}" type="asst">
      <dgm:prSet phldrT="[Text]" custT="1"/>
      <dgm:spPr/>
      <dgm:t>
        <a:bodyPr/>
        <a:lstStyle/>
        <a:p>
          <a:r>
            <a:rPr lang="en-US" sz="2400" dirty="0"/>
            <a:t>GT 1 Group (left, right)</a:t>
          </a:r>
        </a:p>
      </dgm:t>
    </dgm:pt>
    <dgm:pt modelId="{083896A2-905B-4394-8249-9969146C2C27}" type="parTrans" cxnId="{D27664E3-7999-4735-AFC7-47D585B92265}">
      <dgm:prSet/>
      <dgm:spPr/>
      <dgm:t>
        <a:bodyPr/>
        <a:lstStyle/>
        <a:p>
          <a:endParaRPr lang="en-US"/>
        </a:p>
      </dgm:t>
    </dgm:pt>
    <dgm:pt modelId="{1948E5D6-0190-4182-83AF-9AD7B02D5ACA}" type="sibTrans" cxnId="{D27664E3-7999-4735-AFC7-47D585B92265}">
      <dgm:prSet/>
      <dgm:spPr/>
      <dgm:t>
        <a:bodyPr/>
        <a:lstStyle/>
        <a:p>
          <a:endParaRPr lang="en-US"/>
        </a:p>
      </dgm:t>
    </dgm:pt>
    <dgm:pt modelId="{7C19B282-F08D-4CA8-BE91-A0C31156FAD0}" type="asst">
      <dgm:prSet custT="1"/>
      <dgm:spPr/>
      <dgm:t>
        <a:bodyPr/>
        <a:lstStyle/>
        <a:p>
          <a:r>
            <a:rPr lang="en-US" sz="2400" dirty="0"/>
            <a:t>GT 3 Group (left, right)</a:t>
          </a:r>
        </a:p>
      </dgm:t>
    </dgm:pt>
    <dgm:pt modelId="{0D97BB92-DBEF-470C-BE91-7329782F8899}" type="parTrans" cxnId="{97909015-BD43-44D0-B415-912E6877CC34}">
      <dgm:prSet/>
      <dgm:spPr/>
      <dgm:t>
        <a:bodyPr/>
        <a:lstStyle/>
        <a:p>
          <a:endParaRPr lang="en-US"/>
        </a:p>
      </dgm:t>
    </dgm:pt>
    <dgm:pt modelId="{51F960BC-EC18-4772-B3BA-438D2A8B0351}" type="sibTrans" cxnId="{97909015-BD43-44D0-B415-912E6877CC34}">
      <dgm:prSet/>
      <dgm:spPr/>
      <dgm:t>
        <a:bodyPr/>
        <a:lstStyle/>
        <a:p>
          <a:endParaRPr lang="en-US"/>
        </a:p>
      </dgm:t>
    </dgm:pt>
    <dgm:pt modelId="{F1BF8EBD-FE78-433F-A64F-67595D13DE8C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2000" dirty="0"/>
            <a:t>Land</a:t>
          </a:r>
        </a:p>
      </dgm:t>
    </dgm:pt>
    <dgm:pt modelId="{06ADE44E-29BC-42F8-847C-08E70FF7185A}" type="parTrans" cxnId="{41BBA8B0-BF4E-4B91-8B2A-DC3F4FA7F811}">
      <dgm:prSet/>
      <dgm:spPr/>
      <dgm:t>
        <a:bodyPr/>
        <a:lstStyle/>
        <a:p>
          <a:endParaRPr lang="en-US"/>
        </a:p>
      </dgm:t>
    </dgm:pt>
    <dgm:pt modelId="{B1E608AD-FA01-4D81-9861-04ACAF7D3D30}" type="sibTrans" cxnId="{41BBA8B0-BF4E-4B91-8B2A-DC3F4FA7F811}">
      <dgm:prSet/>
      <dgm:spPr/>
      <dgm:t>
        <a:bodyPr/>
        <a:lstStyle/>
        <a:p>
          <a:endParaRPr lang="en-US"/>
        </a:p>
      </dgm:t>
    </dgm:pt>
    <dgm:pt modelId="{C6091836-0AFC-4731-B1EA-9D5035D4F3EB}">
      <dgm:prSet custT="1"/>
      <dgm:spPr>
        <a:solidFill>
          <a:srgbClr val="00B050"/>
        </a:solidFill>
      </dgm:spPr>
      <dgm:t>
        <a:bodyPr/>
        <a:lstStyle/>
        <a:p>
          <a:r>
            <a:rPr lang="en-US" sz="2000" dirty="0"/>
            <a:t>Canopy</a:t>
          </a:r>
        </a:p>
      </dgm:t>
    </dgm:pt>
    <dgm:pt modelId="{DE008640-48A3-4481-8E6E-4057EEBEE4C2}" type="parTrans" cxnId="{00F29299-F756-4F6B-BCEB-4226403B8D6D}">
      <dgm:prSet/>
      <dgm:spPr/>
      <dgm:t>
        <a:bodyPr/>
        <a:lstStyle/>
        <a:p>
          <a:endParaRPr lang="en-US"/>
        </a:p>
      </dgm:t>
    </dgm:pt>
    <dgm:pt modelId="{3CA59067-3FBA-4BD9-B0E2-BBA7DCCE6369}" type="sibTrans" cxnId="{00F29299-F756-4F6B-BCEB-4226403B8D6D}">
      <dgm:prSet/>
      <dgm:spPr/>
      <dgm:t>
        <a:bodyPr/>
        <a:lstStyle/>
        <a:p>
          <a:endParaRPr lang="en-US"/>
        </a:p>
      </dgm:t>
    </dgm:pt>
    <dgm:pt modelId="{2B9157A1-906F-4F63-8F24-7D8D6D300EE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Photons</a:t>
          </a:r>
        </a:p>
      </dgm:t>
    </dgm:pt>
    <dgm:pt modelId="{B876210D-1B48-47C2-8DC3-DAA75FC40914}" type="parTrans" cxnId="{B96CBFA1-36E4-4D4A-A330-FCC81EAABF16}">
      <dgm:prSet/>
      <dgm:spPr/>
      <dgm:t>
        <a:bodyPr/>
        <a:lstStyle/>
        <a:p>
          <a:endParaRPr lang="en-US"/>
        </a:p>
      </dgm:t>
    </dgm:pt>
    <dgm:pt modelId="{E2E4BA00-E863-4A4B-ACC3-7B5757E83184}" type="sibTrans" cxnId="{B96CBFA1-36E4-4D4A-A330-FCC81EAABF16}">
      <dgm:prSet/>
      <dgm:spPr/>
      <dgm:t>
        <a:bodyPr/>
        <a:lstStyle/>
        <a:p>
          <a:endParaRPr lang="en-US"/>
        </a:p>
      </dgm:t>
    </dgm:pt>
    <dgm:pt modelId="{3A8B17AA-8EF8-4C7A-954C-8E3AEAFB70D8}">
      <dgm:prSet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Ref</a:t>
          </a:r>
        </a:p>
      </dgm:t>
    </dgm:pt>
    <dgm:pt modelId="{164F9713-DF08-4CE6-BC7B-4C13F56F6C91}" type="parTrans" cxnId="{591D2337-41CA-4E1A-BE44-9067BD9F9E18}">
      <dgm:prSet/>
      <dgm:spPr/>
      <dgm:t>
        <a:bodyPr/>
        <a:lstStyle/>
        <a:p>
          <a:endParaRPr lang="en-US"/>
        </a:p>
      </dgm:t>
    </dgm:pt>
    <dgm:pt modelId="{1719CAAE-44A9-4CEA-942C-24158D351F90}" type="sibTrans" cxnId="{591D2337-41CA-4E1A-BE44-9067BD9F9E18}">
      <dgm:prSet/>
      <dgm:spPr/>
      <dgm:t>
        <a:bodyPr/>
        <a:lstStyle/>
        <a:p>
          <a:endParaRPr lang="en-US"/>
        </a:p>
      </dgm:t>
    </dgm:pt>
    <dgm:pt modelId="{29017376-5A9F-4530-8E19-9D98D31AEC0B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2000" dirty="0"/>
            <a:t>Land</a:t>
          </a:r>
        </a:p>
      </dgm:t>
    </dgm:pt>
    <dgm:pt modelId="{470E1689-F5A7-4CEE-A2AF-71C7CF6B20E9}" type="parTrans" cxnId="{80A723D0-C48A-4AEE-B501-79D9D77618A7}">
      <dgm:prSet/>
      <dgm:spPr/>
      <dgm:t>
        <a:bodyPr/>
        <a:lstStyle/>
        <a:p>
          <a:endParaRPr lang="en-US"/>
        </a:p>
      </dgm:t>
    </dgm:pt>
    <dgm:pt modelId="{EB2ECF27-A4C6-4D79-9636-39C0D8851E70}" type="sibTrans" cxnId="{80A723D0-C48A-4AEE-B501-79D9D77618A7}">
      <dgm:prSet/>
      <dgm:spPr/>
      <dgm:t>
        <a:bodyPr/>
        <a:lstStyle/>
        <a:p>
          <a:endParaRPr lang="en-US"/>
        </a:p>
      </dgm:t>
    </dgm:pt>
    <dgm:pt modelId="{97D3EBE2-13B7-4F8B-B754-B4E4B7F11A68}">
      <dgm:prSet custT="1"/>
      <dgm:spPr>
        <a:solidFill>
          <a:srgbClr val="00B050"/>
        </a:solidFill>
      </dgm:spPr>
      <dgm:t>
        <a:bodyPr/>
        <a:lstStyle/>
        <a:p>
          <a:r>
            <a:rPr lang="en-US" sz="2000" dirty="0"/>
            <a:t>Canopy</a:t>
          </a:r>
        </a:p>
      </dgm:t>
    </dgm:pt>
    <dgm:pt modelId="{606F4647-2801-4412-B42E-406B0C577297}" type="parTrans" cxnId="{4F61C2A0-8D1D-4283-8E35-5B6264F1A372}">
      <dgm:prSet/>
      <dgm:spPr/>
      <dgm:t>
        <a:bodyPr/>
        <a:lstStyle/>
        <a:p>
          <a:endParaRPr lang="en-US"/>
        </a:p>
      </dgm:t>
    </dgm:pt>
    <dgm:pt modelId="{24EE3F6C-BB6C-4F93-B2A5-152FFB0FE4A7}" type="sibTrans" cxnId="{4F61C2A0-8D1D-4283-8E35-5B6264F1A372}">
      <dgm:prSet/>
      <dgm:spPr/>
      <dgm:t>
        <a:bodyPr/>
        <a:lstStyle/>
        <a:p>
          <a:endParaRPr lang="en-US"/>
        </a:p>
      </dgm:t>
    </dgm:pt>
    <dgm:pt modelId="{F844898F-2F6F-462D-BD8D-1BD802B7BC9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Photons</a:t>
          </a:r>
        </a:p>
      </dgm:t>
    </dgm:pt>
    <dgm:pt modelId="{B7E86A1E-B487-4EF3-AE0F-C18CEE8521B0}" type="parTrans" cxnId="{ACEB3675-4ABF-4CF4-B710-B5A3A65A7625}">
      <dgm:prSet/>
      <dgm:spPr/>
      <dgm:t>
        <a:bodyPr/>
        <a:lstStyle/>
        <a:p>
          <a:endParaRPr lang="en-US"/>
        </a:p>
      </dgm:t>
    </dgm:pt>
    <dgm:pt modelId="{C2CBC26D-4A9F-4E6A-A45B-80C70EC6F3C2}" type="sibTrans" cxnId="{ACEB3675-4ABF-4CF4-B710-B5A3A65A7625}">
      <dgm:prSet/>
      <dgm:spPr/>
      <dgm:t>
        <a:bodyPr/>
        <a:lstStyle/>
        <a:p>
          <a:endParaRPr lang="en-US"/>
        </a:p>
      </dgm:t>
    </dgm:pt>
    <dgm:pt modelId="{E7CDD5A9-BD06-4A9E-B95A-51F82BE69F5A}">
      <dgm:prSet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Ref</a:t>
          </a:r>
        </a:p>
      </dgm:t>
    </dgm:pt>
    <dgm:pt modelId="{064EE7B2-842D-4CB5-9064-D4F6EBB782CA}" type="parTrans" cxnId="{02B835BD-9EFF-463A-B722-0CD2139CB617}">
      <dgm:prSet/>
      <dgm:spPr/>
      <dgm:t>
        <a:bodyPr/>
        <a:lstStyle/>
        <a:p>
          <a:endParaRPr lang="en-US"/>
        </a:p>
      </dgm:t>
    </dgm:pt>
    <dgm:pt modelId="{A2933B6C-AEBD-4B01-9E4F-E0C6F192829B}" type="sibTrans" cxnId="{02B835BD-9EFF-463A-B722-0CD2139CB617}">
      <dgm:prSet/>
      <dgm:spPr/>
      <dgm:t>
        <a:bodyPr/>
        <a:lstStyle/>
        <a:p>
          <a:endParaRPr lang="en-US"/>
        </a:p>
      </dgm:t>
    </dgm:pt>
    <dgm:pt modelId="{A8159978-E108-41D8-8794-A66C4BFEEF19}">
      <dgm:prSet custT="1"/>
      <dgm:spPr/>
      <dgm:t>
        <a:bodyPr/>
        <a:lstStyle/>
        <a:p>
          <a:r>
            <a:rPr lang="en-US" sz="2000" dirty="0"/>
            <a:t>Beam</a:t>
          </a:r>
        </a:p>
      </dgm:t>
    </dgm:pt>
    <dgm:pt modelId="{275920E0-0EE5-4002-A587-5F2AABB5ABCA}" type="parTrans" cxnId="{8AAA0862-BE85-44B3-A4C7-DACC26A5D798}">
      <dgm:prSet/>
      <dgm:spPr/>
      <dgm:t>
        <a:bodyPr/>
        <a:lstStyle/>
        <a:p>
          <a:endParaRPr lang="en-US"/>
        </a:p>
      </dgm:t>
    </dgm:pt>
    <dgm:pt modelId="{33578FBE-511C-4405-92CE-ABBC2CCBD73A}" type="sibTrans" cxnId="{8AAA0862-BE85-44B3-A4C7-DACC26A5D798}">
      <dgm:prSet/>
      <dgm:spPr/>
      <dgm:t>
        <a:bodyPr/>
        <a:lstStyle/>
        <a:p>
          <a:endParaRPr lang="en-US"/>
        </a:p>
      </dgm:t>
    </dgm:pt>
    <dgm:pt modelId="{03F11FF8-C16B-4062-8F31-391C79ECB24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QA/QC</a:t>
          </a:r>
        </a:p>
      </dgm:t>
    </dgm:pt>
    <dgm:pt modelId="{6FEAB45D-1A0A-44B1-B4E6-89A1913B0B62}" type="parTrans" cxnId="{38FB1A1F-FC7D-4874-879F-E271F197C972}">
      <dgm:prSet/>
      <dgm:spPr/>
      <dgm:t>
        <a:bodyPr/>
        <a:lstStyle/>
        <a:p>
          <a:endParaRPr lang="en-US"/>
        </a:p>
      </dgm:t>
    </dgm:pt>
    <dgm:pt modelId="{48736419-317B-4DFD-812A-EFF2B0E7452F}" type="sibTrans" cxnId="{38FB1A1F-FC7D-4874-879F-E271F197C972}">
      <dgm:prSet/>
      <dgm:spPr/>
      <dgm:t>
        <a:bodyPr/>
        <a:lstStyle/>
        <a:p>
          <a:endParaRPr lang="en-US"/>
        </a:p>
      </dgm:t>
    </dgm:pt>
    <dgm:pt modelId="{ECF8C1CA-132F-4EC5-BF1C-B905D1621E89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Beam</a:t>
          </a:r>
        </a:p>
      </dgm:t>
    </dgm:pt>
    <dgm:pt modelId="{433B2BF8-CCFA-42EB-B5D5-10CEDEAE2DE1}" type="parTrans" cxnId="{CB79FDDE-C518-4D27-8818-25A9C27A1886}">
      <dgm:prSet/>
      <dgm:spPr/>
      <dgm:t>
        <a:bodyPr/>
        <a:lstStyle/>
        <a:p>
          <a:endParaRPr lang="en-US"/>
        </a:p>
      </dgm:t>
    </dgm:pt>
    <dgm:pt modelId="{CA859711-4CD3-487D-A993-DDE2E4EC741B}" type="sibTrans" cxnId="{CB79FDDE-C518-4D27-8818-25A9C27A1886}">
      <dgm:prSet/>
      <dgm:spPr/>
      <dgm:t>
        <a:bodyPr/>
        <a:lstStyle/>
        <a:p>
          <a:endParaRPr lang="en-US"/>
        </a:p>
      </dgm:t>
    </dgm:pt>
    <dgm:pt modelId="{1321EBB3-AC70-4CC0-945A-55BEB85F3E2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QA/QC</a:t>
          </a:r>
        </a:p>
      </dgm:t>
    </dgm:pt>
    <dgm:pt modelId="{90600CA8-F69A-4957-A432-2FE995607937}" type="parTrans" cxnId="{622883E0-41B8-47BC-A0F4-54E915F02336}">
      <dgm:prSet/>
      <dgm:spPr/>
      <dgm:t>
        <a:bodyPr/>
        <a:lstStyle/>
        <a:p>
          <a:endParaRPr lang="en-US"/>
        </a:p>
      </dgm:t>
    </dgm:pt>
    <dgm:pt modelId="{10B5F779-5B11-46F5-B0D7-ACC6A3085CE9}" type="sibTrans" cxnId="{622883E0-41B8-47BC-A0F4-54E915F02336}">
      <dgm:prSet/>
      <dgm:spPr/>
      <dgm:t>
        <a:bodyPr/>
        <a:lstStyle/>
        <a:p>
          <a:endParaRPr lang="en-US"/>
        </a:p>
      </dgm:t>
    </dgm:pt>
    <dgm:pt modelId="{FBC3E57E-A3B8-479B-A978-7C7774D8923B}" type="pres">
      <dgm:prSet presAssocID="{388FBFFF-B4F9-4A41-8E83-8F7A2B0A580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9D9138-F1F2-44AC-8CFF-F4F091D21EAC}" type="pres">
      <dgm:prSet presAssocID="{DF75448E-2A1A-4DCF-9348-234F8D6A3288}" presName="root1" presStyleCnt="0"/>
      <dgm:spPr/>
    </dgm:pt>
    <dgm:pt modelId="{F9BAADAE-05F9-4CB9-A0A4-DCD085B1CB9E}" type="pres">
      <dgm:prSet presAssocID="{DF75448E-2A1A-4DCF-9348-234F8D6A3288}" presName="LevelOneTextNode" presStyleLbl="node0" presStyleIdx="0" presStyleCnt="1">
        <dgm:presLayoutVars>
          <dgm:chPref val="3"/>
        </dgm:presLayoutVars>
      </dgm:prSet>
      <dgm:spPr/>
    </dgm:pt>
    <dgm:pt modelId="{AE866BDC-301E-4BA0-A0C5-BBECA457A120}" type="pres">
      <dgm:prSet presAssocID="{DF75448E-2A1A-4DCF-9348-234F8D6A3288}" presName="level2hierChild" presStyleCnt="0"/>
      <dgm:spPr/>
    </dgm:pt>
    <dgm:pt modelId="{26429845-2178-47F1-A1DB-7DE6D07C0A12}" type="pres">
      <dgm:prSet presAssocID="{083896A2-905B-4394-8249-9969146C2C27}" presName="conn2-1" presStyleLbl="parChTrans1D2" presStyleIdx="0" presStyleCnt="2"/>
      <dgm:spPr/>
    </dgm:pt>
    <dgm:pt modelId="{D3ED3BDF-468C-4E54-9CD6-E632E2B52405}" type="pres">
      <dgm:prSet presAssocID="{083896A2-905B-4394-8249-9969146C2C27}" presName="connTx" presStyleLbl="parChTrans1D2" presStyleIdx="0" presStyleCnt="2"/>
      <dgm:spPr/>
    </dgm:pt>
    <dgm:pt modelId="{35545F2A-616A-4D51-A0C0-E68F742D2127}" type="pres">
      <dgm:prSet presAssocID="{E6EA4F7D-DC54-4429-9DFB-0847350B2CDC}" presName="root2" presStyleCnt="0"/>
      <dgm:spPr/>
    </dgm:pt>
    <dgm:pt modelId="{24A5A7F8-1264-4D4C-B42E-982BDEF09734}" type="pres">
      <dgm:prSet presAssocID="{E6EA4F7D-DC54-4429-9DFB-0847350B2CDC}" presName="LevelTwoTextNode" presStyleLbl="asst1" presStyleIdx="0" presStyleCnt="2" custLinFactNeighborY="-65468">
        <dgm:presLayoutVars>
          <dgm:chPref val="3"/>
        </dgm:presLayoutVars>
      </dgm:prSet>
      <dgm:spPr/>
    </dgm:pt>
    <dgm:pt modelId="{5B037085-AE95-4A4F-8079-87259EC4BA60}" type="pres">
      <dgm:prSet presAssocID="{E6EA4F7D-DC54-4429-9DFB-0847350B2CDC}" presName="level3hierChild" presStyleCnt="0"/>
      <dgm:spPr/>
    </dgm:pt>
    <dgm:pt modelId="{321ABE23-4558-457C-A4EF-797AA487623A}" type="pres">
      <dgm:prSet presAssocID="{06ADE44E-29BC-42F8-847C-08E70FF7185A}" presName="conn2-1" presStyleLbl="parChTrans1D3" presStyleIdx="0" presStyleCnt="12"/>
      <dgm:spPr/>
    </dgm:pt>
    <dgm:pt modelId="{7AA9784A-B615-4057-A334-085B9AE2EDF5}" type="pres">
      <dgm:prSet presAssocID="{06ADE44E-29BC-42F8-847C-08E70FF7185A}" presName="connTx" presStyleLbl="parChTrans1D3" presStyleIdx="0" presStyleCnt="12"/>
      <dgm:spPr/>
    </dgm:pt>
    <dgm:pt modelId="{BB87F328-5AFB-4034-BC9A-8CE53367020B}" type="pres">
      <dgm:prSet presAssocID="{F1BF8EBD-FE78-433F-A64F-67595D13DE8C}" presName="root2" presStyleCnt="0"/>
      <dgm:spPr/>
    </dgm:pt>
    <dgm:pt modelId="{61BBDDB9-38CE-41E0-9E4A-7F2F3F2304F4}" type="pres">
      <dgm:prSet presAssocID="{F1BF8EBD-FE78-433F-A64F-67595D13DE8C}" presName="LevelTwoTextNode" presStyleLbl="node3" presStyleIdx="0" presStyleCnt="12" custScaleX="63338" custScaleY="43494" custLinFactNeighborY="-28605">
        <dgm:presLayoutVars>
          <dgm:chPref val="3"/>
        </dgm:presLayoutVars>
      </dgm:prSet>
      <dgm:spPr/>
    </dgm:pt>
    <dgm:pt modelId="{7D481BF0-DE67-4B41-AE5B-DDC198830D4B}" type="pres">
      <dgm:prSet presAssocID="{F1BF8EBD-FE78-433F-A64F-67595D13DE8C}" presName="level3hierChild" presStyleCnt="0"/>
      <dgm:spPr/>
    </dgm:pt>
    <dgm:pt modelId="{C1FCF3D1-E736-4729-8BF4-6C42294554B0}" type="pres">
      <dgm:prSet presAssocID="{DE008640-48A3-4481-8E6E-4057EEBEE4C2}" presName="conn2-1" presStyleLbl="parChTrans1D3" presStyleIdx="1" presStyleCnt="12"/>
      <dgm:spPr/>
    </dgm:pt>
    <dgm:pt modelId="{5CA1668F-CAB7-4CA7-881D-51622C7C665F}" type="pres">
      <dgm:prSet presAssocID="{DE008640-48A3-4481-8E6E-4057EEBEE4C2}" presName="connTx" presStyleLbl="parChTrans1D3" presStyleIdx="1" presStyleCnt="12"/>
      <dgm:spPr/>
    </dgm:pt>
    <dgm:pt modelId="{FB336C8F-9AA8-492A-B320-1B55D602E9B1}" type="pres">
      <dgm:prSet presAssocID="{C6091836-0AFC-4731-B1EA-9D5035D4F3EB}" presName="root2" presStyleCnt="0"/>
      <dgm:spPr/>
    </dgm:pt>
    <dgm:pt modelId="{A5F7F766-7077-4DB2-BC90-6751494995C8}" type="pres">
      <dgm:prSet presAssocID="{C6091836-0AFC-4731-B1EA-9D5035D4F3EB}" presName="LevelTwoTextNode" presStyleLbl="node3" presStyleIdx="1" presStyleCnt="12" custScaleX="62019" custScaleY="43553" custLinFactNeighborX="-864" custLinFactNeighborY="-28639">
        <dgm:presLayoutVars>
          <dgm:chPref val="3"/>
        </dgm:presLayoutVars>
      </dgm:prSet>
      <dgm:spPr/>
    </dgm:pt>
    <dgm:pt modelId="{BCC1DCCE-A10C-4214-8167-61B72B92FEC8}" type="pres">
      <dgm:prSet presAssocID="{C6091836-0AFC-4731-B1EA-9D5035D4F3EB}" presName="level3hierChild" presStyleCnt="0"/>
      <dgm:spPr/>
    </dgm:pt>
    <dgm:pt modelId="{7708CD87-BCC2-477A-872F-ECB1DA5331CA}" type="pres">
      <dgm:prSet presAssocID="{B876210D-1B48-47C2-8DC3-DAA75FC40914}" presName="conn2-1" presStyleLbl="parChTrans1D3" presStyleIdx="2" presStyleCnt="12"/>
      <dgm:spPr/>
    </dgm:pt>
    <dgm:pt modelId="{4578D4B6-92BE-4A0C-88CA-405D3014415D}" type="pres">
      <dgm:prSet presAssocID="{B876210D-1B48-47C2-8DC3-DAA75FC40914}" presName="connTx" presStyleLbl="parChTrans1D3" presStyleIdx="2" presStyleCnt="12"/>
      <dgm:spPr/>
    </dgm:pt>
    <dgm:pt modelId="{513D2BBF-8ECE-472A-BAE8-416E81925669}" type="pres">
      <dgm:prSet presAssocID="{2B9157A1-906F-4F63-8F24-7D8D6D300EEA}" presName="root2" presStyleCnt="0"/>
      <dgm:spPr/>
    </dgm:pt>
    <dgm:pt modelId="{CA418944-4863-413D-89F9-C070605C1707}" type="pres">
      <dgm:prSet presAssocID="{2B9157A1-906F-4F63-8F24-7D8D6D300EEA}" presName="LevelTwoTextNode" presStyleLbl="node3" presStyleIdx="2" presStyleCnt="12" custScaleX="63344" custScaleY="44978" custLinFactNeighborX="-864" custLinFactNeighborY="-28639">
        <dgm:presLayoutVars>
          <dgm:chPref val="3"/>
        </dgm:presLayoutVars>
      </dgm:prSet>
      <dgm:spPr/>
    </dgm:pt>
    <dgm:pt modelId="{80547103-B271-47F1-AF67-9CC5B9B125CF}" type="pres">
      <dgm:prSet presAssocID="{2B9157A1-906F-4F63-8F24-7D8D6D300EEA}" presName="level3hierChild" presStyleCnt="0"/>
      <dgm:spPr/>
    </dgm:pt>
    <dgm:pt modelId="{D2B12160-A716-4B2F-801B-59518C9F74C9}" type="pres">
      <dgm:prSet presAssocID="{164F9713-DF08-4CE6-BC7B-4C13F56F6C91}" presName="conn2-1" presStyleLbl="parChTrans1D3" presStyleIdx="3" presStyleCnt="12"/>
      <dgm:spPr/>
    </dgm:pt>
    <dgm:pt modelId="{5D79D3BD-95AD-4C76-A87C-E793792D904C}" type="pres">
      <dgm:prSet presAssocID="{164F9713-DF08-4CE6-BC7B-4C13F56F6C91}" presName="connTx" presStyleLbl="parChTrans1D3" presStyleIdx="3" presStyleCnt="12"/>
      <dgm:spPr/>
    </dgm:pt>
    <dgm:pt modelId="{F6C2841B-B80D-4DAD-9E40-8728C17E10E9}" type="pres">
      <dgm:prSet presAssocID="{3A8B17AA-8EF8-4C7A-954C-8E3AEAFB70D8}" presName="root2" presStyleCnt="0"/>
      <dgm:spPr/>
    </dgm:pt>
    <dgm:pt modelId="{A42A0C89-B145-4DCB-819D-DC0ACA939D5D}" type="pres">
      <dgm:prSet presAssocID="{3A8B17AA-8EF8-4C7A-954C-8E3AEAFB70D8}" presName="LevelTwoTextNode" presStyleLbl="node3" presStyleIdx="3" presStyleCnt="12" custScaleX="62297" custScaleY="39215" custLinFactNeighborX="-864" custLinFactNeighborY="-28639">
        <dgm:presLayoutVars>
          <dgm:chPref val="3"/>
        </dgm:presLayoutVars>
      </dgm:prSet>
      <dgm:spPr/>
    </dgm:pt>
    <dgm:pt modelId="{D98EBFCC-A9B1-4DAF-81D3-7F613299D3FE}" type="pres">
      <dgm:prSet presAssocID="{3A8B17AA-8EF8-4C7A-954C-8E3AEAFB70D8}" presName="level3hierChild" presStyleCnt="0"/>
      <dgm:spPr/>
    </dgm:pt>
    <dgm:pt modelId="{17A56866-E5F0-4EA4-9E25-AD620F321C5F}" type="pres">
      <dgm:prSet presAssocID="{433B2BF8-CCFA-42EB-B5D5-10CEDEAE2DE1}" presName="conn2-1" presStyleLbl="parChTrans1D3" presStyleIdx="4" presStyleCnt="12"/>
      <dgm:spPr/>
    </dgm:pt>
    <dgm:pt modelId="{8B7B1BBD-699F-42FE-9F33-9D1C5C8EC2A2}" type="pres">
      <dgm:prSet presAssocID="{433B2BF8-CCFA-42EB-B5D5-10CEDEAE2DE1}" presName="connTx" presStyleLbl="parChTrans1D3" presStyleIdx="4" presStyleCnt="12"/>
      <dgm:spPr/>
    </dgm:pt>
    <dgm:pt modelId="{79E0CDDA-7320-46AA-9D09-764FB3BB97EF}" type="pres">
      <dgm:prSet presAssocID="{ECF8C1CA-132F-4EC5-BF1C-B905D1621E89}" presName="root2" presStyleCnt="0"/>
      <dgm:spPr/>
    </dgm:pt>
    <dgm:pt modelId="{6E01B406-5390-4750-AC1D-20277FA77046}" type="pres">
      <dgm:prSet presAssocID="{ECF8C1CA-132F-4EC5-BF1C-B905D1621E89}" presName="LevelTwoTextNode" presStyleLbl="node3" presStyleIdx="4" presStyleCnt="12" custScaleX="62297" custScaleY="39215" custLinFactNeighborX="-864" custLinFactNeighborY="-28639">
        <dgm:presLayoutVars>
          <dgm:chPref val="3"/>
        </dgm:presLayoutVars>
      </dgm:prSet>
      <dgm:spPr/>
    </dgm:pt>
    <dgm:pt modelId="{0D6FBE7C-BDE1-4C90-8467-FE618B4538A1}" type="pres">
      <dgm:prSet presAssocID="{ECF8C1CA-132F-4EC5-BF1C-B905D1621E89}" presName="level3hierChild" presStyleCnt="0"/>
      <dgm:spPr/>
    </dgm:pt>
    <dgm:pt modelId="{05205042-B7BB-4306-8E47-E1B6CA6D4F19}" type="pres">
      <dgm:prSet presAssocID="{90600CA8-F69A-4957-A432-2FE995607937}" presName="conn2-1" presStyleLbl="parChTrans1D3" presStyleIdx="5" presStyleCnt="12"/>
      <dgm:spPr/>
    </dgm:pt>
    <dgm:pt modelId="{1D6D7967-2F25-4533-88B4-01A9E891FA7C}" type="pres">
      <dgm:prSet presAssocID="{90600CA8-F69A-4957-A432-2FE995607937}" presName="connTx" presStyleLbl="parChTrans1D3" presStyleIdx="5" presStyleCnt="12"/>
      <dgm:spPr/>
    </dgm:pt>
    <dgm:pt modelId="{83BA0C27-A969-4F63-A79A-8A3C1A0E7FE3}" type="pres">
      <dgm:prSet presAssocID="{1321EBB3-AC70-4CC0-945A-55BEB85F3E2C}" presName="root2" presStyleCnt="0"/>
      <dgm:spPr/>
    </dgm:pt>
    <dgm:pt modelId="{C242669A-5FEC-4E8B-AE37-F6FE3E9F324C}" type="pres">
      <dgm:prSet presAssocID="{1321EBB3-AC70-4CC0-945A-55BEB85F3E2C}" presName="LevelTwoTextNode" presStyleLbl="node3" presStyleIdx="5" presStyleCnt="12" custScaleX="62297" custScaleY="39215" custLinFactNeighborX="-864" custLinFactNeighborY="-28639">
        <dgm:presLayoutVars>
          <dgm:chPref val="3"/>
        </dgm:presLayoutVars>
      </dgm:prSet>
      <dgm:spPr/>
    </dgm:pt>
    <dgm:pt modelId="{B4BE331E-9E38-41CD-9D90-E78E732617EB}" type="pres">
      <dgm:prSet presAssocID="{1321EBB3-AC70-4CC0-945A-55BEB85F3E2C}" presName="level3hierChild" presStyleCnt="0"/>
      <dgm:spPr/>
    </dgm:pt>
    <dgm:pt modelId="{598799DB-5D78-45F4-8B2C-DFEEA3107D23}" type="pres">
      <dgm:prSet presAssocID="{0D97BB92-DBEF-470C-BE91-7329782F8899}" presName="conn2-1" presStyleLbl="parChTrans1D2" presStyleIdx="1" presStyleCnt="2"/>
      <dgm:spPr/>
    </dgm:pt>
    <dgm:pt modelId="{3FB19D17-4ED9-4187-9FBB-8E7B5BA3DCA0}" type="pres">
      <dgm:prSet presAssocID="{0D97BB92-DBEF-470C-BE91-7329782F8899}" presName="connTx" presStyleLbl="parChTrans1D2" presStyleIdx="1" presStyleCnt="2"/>
      <dgm:spPr/>
    </dgm:pt>
    <dgm:pt modelId="{13D7F678-92B8-4A78-B6AC-687AF3886DA4}" type="pres">
      <dgm:prSet presAssocID="{7C19B282-F08D-4CA8-BE91-A0C31156FAD0}" presName="root2" presStyleCnt="0"/>
      <dgm:spPr/>
    </dgm:pt>
    <dgm:pt modelId="{8D69C7A7-0381-4D09-BC84-89187B1356B5}" type="pres">
      <dgm:prSet presAssocID="{7C19B282-F08D-4CA8-BE91-A0C31156FAD0}" presName="LevelTwoTextNode" presStyleLbl="asst1" presStyleIdx="1" presStyleCnt="2">
        <dgm:presLayoutVars>
          <dgm:chPref val="3"/>
        </dgm:presLayoutVars>
      </dgm:prSet>
      <dgm:spPr/>
    </dgm:pt>
    <dgm:pt modelId="{2D4D09D7-8B04-4488-ADD7-F1C2EFAE1EC3}" type="pres">
      <dgm:prSet presAssocID="{7C19B282-F08D-4CA8-BE91-A0C31156FAD0}" presName="level3hierChild" presStyleCnt="0"/>
      <dgm:spPr/>
    </dgm:pt>
    <dgm:pt modelId="{78AA1F63-D409-490E-AB2B-7141D609FCAF}" type="pres">
      <dgm:prSet presAssocID="{470E1689-F5A7-4CEE-A2AF-71C7CF6B20E9}" presName="conn2-1" presStyleLbl="parChTrans1D3" presStyleIdx="6" presStyleCnt="12"/>
      <dgm:spPr/>
    </dgm:pt>
    <dgm:pt modelId="{02BA641A-F7A6-4376-8EA0-4D6F65A9E995}" type="pres">
      <dgm:prSet presAssocID="{470E1689-F5A7-4CEE-A2AF-71C7CF6B20E9}" presName="connTx" presStyleLbl="parChTrans1D3" presStyleIdx="6" presStyleCnt="12"/>
      <dgm:spPr/>
    </dgm:pt>
    <dgm:pt modelId="{F8382E7B-13BA-41E3-B758-B76E744B8FF4}" type="pres">
      <dgm:prSet presAssocID="{29017376-5A9F-4530-8E19-9D98D31AEC0B}" presName="root2" presStyleCnt="0"/>
      <dgm:spPr/>
    </dgm:pt>
    <dgm:pt modelId="{4B4F0CDA-8B7A-41D4-AD6B-52D9D548361A}" type="pres">
      <dgm:prSet presAssocID="{29017376-5A9F-4530-8E19-9D98D31AEC0B}" presName="LevelTwoTextNode" presStyleLbl="node3" presStyleIdx="6" presStyleCnt="12" custScaleX="62764" custScaleY="38925">
        <dgm:presLayoutVars>
          <dgm:chPref val="3"/>
        </dgm:presLayoutVars>
      </dgm:prSet>
      <dgm:spPr/>
    </dgm:pt>
    <dgm:pt modelId="{220A9826-ABDC-4402-89FC-89301BBA1447}" type="pres">
      <dgm:prSet presAssocID="{29017376-5A9F-4530-8E19-9D98D31AEC0B}" presName="level3hierChild" presStyleCnt="0"/>
      <dgm:spPr/>
    </dgm:pt>
    <dgm:pt modelId="{5ACDEF87-FB25-4EA3-845C-63F7AD746AFF}" type="pres">
      <dgm:prSet presAssocID="{606F4647-2801-4412-B42E-406B0C577297}" presName="conn2-1" presStyleLbl="parChTrans1D3" presStyleIdx="7" presStyleCnt="12"/>
      <dgm:spPr/>
    </dgm:pt>
    <dgm:pt modelId="{F98404E0-D646-4564-B0DD-309289DD5B91}" type="pres">
      <dgm:prSet presAssocID="{606F4647-2801-4412-B42E-406B0C577297}" presName="connTx" presStyleLbl="parChTrans1D3" presStyleIdx="7" presStyleCnt="12"/>
      <dgm:spPr/>
    </dgm:pt>
    <dgm:pt modelId="{E32B336F-EAEC-4A0D-B1EF-AE7C69723261}" type="pres">
      <dgm:prSet presAssocID="{97D3EBE2-13B7-4F8B-B754-B4E4B7F11A68}" presName="root2" presStyleCnt="0"/>
      <dgm:spPr/>
    </dgm:pt>
    <dgm:pt modelId="{A7D564F4-D50D-4477-B952-FF06F5AE525B}" type="pres">
      <dgm:prSet presAssocID="{97D3EBE2-13B7-4F8B-B754-B4E4B7F11A68}" presName="LevelTwoTextNode" presStyleLbl="node3" presStyleIdx="7" presStyleCnt="12" custScaleX="62571" custScaleY="47625">
        <dgm:presLayoutVars>
          <dgm:chPref val="3"/>
        </dgm:presLayoutVars>
      </dgm:prSet>
      <dgm:spPr/>
    </dgm:pt>
    <dgm:pt modelId="{B4961BD6-7CB9-45E9-8922-125521DB9597}" type="pres">
      <dgm:prSet presAssocID="{97D3EBE2-13B7-4F8B-B754-B4E4B7F11A68}" presName="level3hierChild" presStyleCnt="0"/>
      <dgm:spPr/>
    </dgm:pt>
    <dgm:pt modelId="{2CE64EEB-054A-4266-9DDA-74B77F88E41F}" type="pres">
      <dgm:prSet presAssocID="{B7E86A1E-B487-4EF3-AE0F-C18CEE8521B0}" presName="conn2-1" presStyleLbl="parChTrans1D3" presStyleIdx="8" presStyleCnt="12"/>
      <dgm:spPr/>
    </dgm:pt>
    <dgm:pt modelId="{D6A7B87C-960E-4173-95F2-BCBA40D85DBA}" type="pres">
      <dgm:prSet presAssocID="{B7E86A1E-B487-4EF3-AE0F-C18CEE8521B0}" presName="connTx" presStyleLbl="parChTrans1D3" presStyleIdx="8" presStyleCnt="12"/>
      <dgm:spPr/>
    </dgm:pt>
    <dgm:pt modelId="{6A1E2626-EB6E-4611-82C8-2821E561C98C}" type="pres">
      <dgm:prSet presAssocID="{F844898F-2F6F-462D-BD8D-1BD802B7BC9A}" presName="root2" presStyleCnt="0"/>
      <dgm:spPr/>
    </dgm:pt>
    <dgm:pt modelId="{1095471E-4255-4BF4-BD12-4BC4726AA861}" type="pres">
      <dgm:prSet presAssocID="{F844898F-2F6F-462D-BD8D-1BD802B7BC9A}" presName="LevelTwoTextNode" presStyleLbl="node3" presStyleIdx="8" presStyleCnt="12" custScaleX="62571" custScaleY="41286">
        <dgm:presLayoutVars>
          <dgm:chPref val="3"/>
        </dgm:presLayoutVars>
      </dgm:prSet>
      <dgm:spPr/>
    </dgm:pt>
    <dgm:pt modelId="{8057EA6D-8767-4045-B49A-1C102A2966B8}" type="pres">
      <dgm:prSet presAssocID="{F844898F-2F6F-462D-BD8D-1BD802B7BC9A}" presName="level3hierChild" presStyleCnt="0"/>
      <dgm:spPr/>
    </dgm:pt>
    <dgm:pt modelId="{06F86CBB-D298-4EF3-BEA4-79A86A95E13B}" type="pres">
      <dgm:prSet presAssocID="{064EE7B2-842D-4CB5-9064-D4F6EBB782CA}" presName="conn2-1" presStyleLbl="parChTrans1D3" presStyleIdx="9" presStyleCnt="12"/>
      <dgm:spPr/>
    </dgm:pt>
    <dgm:pt modelId="{2A53A7F4-5223-445B-BBB6-083C46280CC5}" type="pres">
      <dgm:prSet presAssocID="{064EE7B2-842D-4CB5-9064-D4F6EBB782CA}" presName="connTx" presStyleLbl="parChTrans1D3" presStyleIdx="9" presStyleCnt="12"/>
      <dgm:spPr/>
    </dgm:pt>
    <dgm:pt modelId="{C7BF60BD-1748-4180-A4C1-82DBBB92825D}" type="pres">
      <dgm:prSet presAssocID="{E7CDD5A9-BD06-4A9E-B95A-51F82BE69F5A}" presName="root2" presStyleCnt="0"/>
      <dgm:spPr/>
    </dgm:pt>
    <dgm:pt modelId="{F88371CC-3866-4928-A2FA-592CFED1E3A6}" type="pres">
      <dgm:prSet presAssocID="{E7CDD5A9-BD06-4A9E-B95A-51F82BE69F5A}" presName="LevelTwoTextNode" presStyleLbl="node3" presStyleIdx="9" presStyleCnt="12" custScaleX="59825" custScaleY="39473">
        <dgm:presLayoutVars>
          <dgm:chPref val="3"/>
        </dgm:presLayoutVars>
      </dgm:prSet>
      <dgm:spPr/>
    </dgm:pt>
    <dgm:pt modelId="{08D4C01A-7127-4483-828A-28A122B47490}" type="pres">
      <dgm:prSet presAssocID="{E7CDD5A9-BD06-4A9E-B95A-51F82BE69F5A}" presName="level3hierChild" presStyleCnt="0"/>
      <dgm:spPr/>
    </dgm:pt>
    <dgm:pt modelId="{F5BD3C74-82E1-4529-8ACC-3598018F0B50}" type="pres">
      <dgm:prSet presAssocID="{275920E0-0EE5-4002-A587-5F2AABB5ABCA}" presName="conn2-1" presStyleLbl="parChTrans1D3" presStyleIdx="10" presStyleCnt="12"/>
      <dgm:spPr/>
    </dgm:pt>
    <dgm:pt modelId="{DEB0F1BB-9AC5-44CA-AA49-B88688F4466C}" type="pres">
      <dgm:prSet presAssocID="{275920E0-0EE5-4002-A587-5F2AABB5ABCA}" presName="connTx" presStyleLbl="parChTrans1D3" presStyleIdx="10" presStyleCnt="12"/>
      <dgm:spPr/>
    </dgm:pt>
    <dgm:pt modelId="{7D6F0E4D-DB5F-40D6-83B2-B41E55BC02D4}" type="pres">
      <dgm:prSet presAssocID="{A8159978-E108-41D8-8794-A66C4BFEEF19}" presName="root2" presStyleCnt="0"/>
      <dgm:spPr/>
    </dgm:pt>
    <dgm:pt modelId="{C9798405-A9A7-4887-ABC0-E83914F28C96}" type="pres">
      <dgm:prSet presAssocID="{A8159978-E108-41D8-8794-A66C4BFEEF19}" presName="LevelTwoTextNode" presStyleLbl="node3" presStyleIdx="10" presStyleCnt="12" custScaleX="59330" custScaleY="43203">
        <dgm:presLayoutVars>
          <dgm:chPref val="3"/>
        </dgm:presLayoutVars>
      </dgm:prSet>
      <dgm:spPr/>
    </dgm:pt>
    <dgm:pt modelId="{09327FB3-075D-4644-836E-9B43E6BD2F94}" type="pres">
      <dgm:prSet presAssocID="{A8159978-E108-41D8-8794-A66C4BFEEF19}" presName="level3hierChild" presStyleCnt="0"/>
      <dgm:spPr/>
    </dgm:pt>
    <dgm:pt modelId="{CACECC5C-A781-472C-BB6A-FCFF2E71094E}" type="pres">
      <dgm:prSet presAssocID="{6FEAB45D-1A0A-44B1-B4E6-89A1913B0B62}" presName="conn2-1" presStyleLbl="parChTrans1D3" presStyleIdx="11" presStyleCnt="12"/>
      <dgm:spPr/>
    </dgm:pt>
    <dgm:pt modelId="{31F6D49A-B08B-49EA-97DA-F4B85F6C4B39}" type="pres">
      <dgm:prSet presAssocID="{6FEAB45D-1A0A-44B1-B4E6-89A1913B0B62}" presName="connTx" presStyleLbl="parChTrans1D3" presStyleIdx="11" presStyleCnt="12"/>
      <dgm:spPr/>
    </dgm:pt>
    <dgm:pt modelId="{B6BDA00B-C5C5-46E2-8528-89889B5F7891}" type="pres">
      <dgm:prSet presAssocID="{03F11FF8-C16B-4062-8F31-391C79ECB243}" presName="root2" presStyleCnt="0"/>
      <dgm:spPr/>
    </dgm:pt>
    <dgm:pt modelId="{49AFCDF0-B369-41DF-A730-3E5A6321FBB6}" type="pres">
      <dgm:prSet presAssocID="{03F11FF8-C16B-4062-8F31-391C79ECB243}" presName="LevelTwoTextNode" presStyleLbl="node3" presStyleIdx="11" presStyleCnt="12" custScaleX="59330" custScaleY="43203">
        <dgm:presLayoutVars>
          <dgm:chPref val="3"/>
        </dgm:presLayoutVars>
      </dgm:prSet>
      <dgm:spPr/>
    </dgm:pt>
    <dgm:pt modelId="{206C1D35-7570-4D94-9C81-1173E65CE768}" type="pres">
      <dgm:prSet presAssocID="{03F11FF8-C16B-4062-8F31-391C79ECB243}" presName="level3hierChild" presStyleCnt="0"/>
      <dgm:spPr/>
    </dgm:pt>
  </dgm:ptLst>
  <dgm:cxnLst>
    <dgm:cxn modelId="{97909015-BD43-44D0-B415-912E6877CC34}" srcId="{DF75448E-2A1A-4DCF-9348-234F8D6A3288}" destId="{7C19B282-F08D-4CA8-BE91-A0C31156FAD0}" srcOrd="1" destOrd="0" parTransId="{0D97BB92-DBEF-470C-BE91-7329782F8899}" sibTransId="{51F960BC-EC18-4772-B3BA-438D2A8B0351}"/>
    <dgm:cxn modelId="{0A30C118-1DAC-414F-A868-5C50E2604C0D}" type="presOf" srcId="{433B2BF8-CCFA-42EB-B5D5-10CEDEAE2DE1}" destId="{17A56866-E5F0-4EA4-9E25-AD620F321C5F}" srcOrd="0" destOrd="0" presId="urn:microsoft.com/office/officeart/2005/8/layout/hierarchy2"/>
    <dgm:cxn modelId="{38FB1A1F-FC7D-4874-879F-E271F197C972}" srcId="{7C19B282-F08D-4CA8-BE91-A0C31156FAD0}" destId="{03F11FF8-C16B-4062-8F31-391C79ECB243}" srcOrd="5" destOrd="0" parTransId="{6FEAB45D-1A0A-44B1-B4E6-89A1913B0B62}" sibTransId="{48736419-317B-4DFD-812A-EFF2B0E7452F}"/>
    <dgm:cxn modelId="{E5A9811F-AEC2-49E9-8FA6-7B5380070EC5}" type="presOf" srcId="{03F11FF8-C16B-4062-8F31-391C79ECB243}" destId="{49AFCDF0-B369-41DF-A730-3E5A6321FBB6}" srcOrd="0" destOrd="0" presId="urn:microsoft.com/office/officeart/2005/8/layout/hierarchy2"/>
    <dgm:cxn modelId="{6EFC2C21-2459-4C1E-AA4D-480008E1B408}" type="presOf" srcId="{388FBFFF-B4F9-4A41-8E83-8F7A2B0A5804}" destId="{FBC3E57E-A3B8-479B-A978-7C7774D8923B}" srcOrd="0" destOrd="0" presId="urn:microsoft.com/office/officeart/2005/8/layout/hierarchy2"/>
    <dgm:cxn modelId="{AB51D624-F706-4B81-9A46-8761966C7BC6}" type="presOf" srcId="{606F4647-2801-4412-B42E-406B0C577297}" destId="{F98404E0-D646-4564-B0DD-309289DD5B91}" srcOrd="1" destOrd="0" presId="urn:microsoft.com/office/officeart/2005/8/layout/hierarchy2"/>
    <dgm:cxn modelId="{B79DA025-5C95-483E-91AB-3A815A067090}" type="presOf" srcId="{06ADE44E-29BC-42F8-847C-08E70FF7185A}" destId="{7AA9784A-B615-4057-A334-085B9AE2EDF5}" srcOrd="1" destOrd="0" presId="urn:microsoft.com/office/officeart/2005/8/layout/hierarchy2"/>
    <dgm:cxn modelId="{36263A29-CBAD-4C5E-8B6F-574B0B9C469A}" type="presOf" srcId="{0D97BB92-DBEF-470C-BE91-7329782F8899}" destId="{598799DB-5D78-45F4-8B2C-DFEEA3107D23}" srcOrd="0" destOrd="0" presId="urn:microsoft.com/office/officeart/2005/8/layout/hierarchy2"/>
    <dgm:cxn modelId="{5C68982A-93B6-460F-B339-A92E59139618}" type="presOf" srcId="{275920E0-0EE5-4002-A587-5F2AABB5ABCA}" destId="{F5BD3C74-82E1-4529-8ACC-3598018F0B50}" srcOrd="0" destOrd="0" presId="urn:microsoft.com/office/officeart/2005/8/layout/hierarchy2"/>
    <dgm:cxn modelId="{EEDEAB2A-1D59-4B95-AEDA-F4C3E5E07B79}" type="presOf" srcId="{2B9157A1-906F-4F63-8F24-7D8D6D300EEA}" destId="{CA418944-4863-413D-89F9-C070605C1707}" srcOrd="0" destOrd="0" presId="urn:microsoft.com/office/officeart/2005/8/layout/hierarchy2"/>
    <dgm:cxn modelId="{20BCFB32-1AA9-4DF1-A3D9-A12CC8952147}" type="presOf" srcId="{064EE7B2-842D-4CB5-9064-D4F6EBB782CA}" destId="{2A53A7F4-5223-445B-BBB6-083C46280CC5}" srcOrd="1" destOrd="0" presId="urn:microsoft.com/office/officeart/2005/8/layout/hierarchy2"/>
    <dgm:cxn modelId="{30247E34-1D6F-4979-861A-64F413ADD457}" type="presOf" srcId="{29017376-5A9F-4530-8E19-9D98D31AEC0B}" destId="{4B4F0CDA-8B7A-41D4-AD6B-52D9D548361A}" srcOrd="0" destOrd="0" presId="urn:microsoft.com/office/officeart/2005/8/layout/hierarchy2"/>
    <dgm:cxn modelId="{591D2337-41CA-4E1A-BE44-9067BD9F9E18}" srcId="{E6EA4F7D-DC54-4429-9DFB-0847350B2CDC}" destId="{3A8B17AA-8EF8-4C7A-954C-8E3AEAFB70D8}" srcOrd="3" destOrd="0" parTransId="{164F9713-DF08-4CE6-BC7B-4C13F56F6C91}" sibTransId="{1719CAAE-44A9-4CEA-942C-24158D351F90}"/>
    <dgm:cxn modelId="{CA414A39-1B74-4AAA-960E-6EEBBC4C5C4F}" type="presOf" srcId="{E6EA4F7D-DC54-4429-9DFB-0847350B2CDC}" destId="{24A5A7F8-1264-4D4C-B42E-982BDEF09734}" srcOrd="0" destOrd="0" presId="urn:microsoft.com/office/officeart/2005/8/layout/hierarchy2"/>
    <dgm:cxn modelId="{2118903A-D853-407E-B655-5E0EE6CF64D7}" type="presOf" srcId="{7C19B282-F08D-4CA8-BE91-A0C31156FAD0}" destId="{8D69C7A7-0381-4D09-BC84-89187B1356B5}" srcOrd="0" destOrd="0" presId="urn:microsoft.com/office/officeart/2005/8/layout/hierarchy2"/>
    <dgm:cxn modelId="{3B8BB43B-9425-4511-9105-1CEDD2170EC1}" type="presOf" srcId="{B7E86A1E-B487-4EF3-AE0F-C18CEE8521B0}" destId="{D6A7B87C-960E-4173-95F2-BCBA40D85DBA}" srcOrd="1" destOrd="0" presId="urn:microsoft.com/office/officeart/2005/8/layout/hierarchy2"/>
    <dgm:cxn modelId="{B3AAF444-27B0-4DB4-A883-A932BEF731A9}" type="presOf" srcId="{606F4647-2801-4412-B42E-406B0C577297}" destId="{5ACDEF87-FB25-4EA3-845C-63F7AD746AFF}" srcOrd="0" destOrd="0" presId="urn:microsoft.com/office/officeart/2005/8/layout/hierarchy2"/>
    <dgm:cxn modelId="{C9436346-4E8D-45A7-86B0-EA4111CCC198}" type="presOf" srcId="{F844898F-2F6F-462D-BD8D-1BD802B7BC9A}" destId="{1095471E-4255-4BF4-BD12-4BC4726AA861}" srcOrd="0" destOrd="0" presId="urn:microsoft.com/office/officeart/2005/8/layout/hierarchy2"/>
    <dgm:cxn modelId="{C95B8947-ADD0-4D57-A331-05E20211ADE0}" type="presOf" srcId="{1321EBB3-AC70-4CC0-945A-55BEB85F3E2C}" destId="{C242669A-5FEC-4E8B-AE37-F6FE3E9F324C}" srcOrd="0" destOrd="0" presId="urn:microsoft.com/office/officeart/2005/8/layout/hierarchy2"/>
    <dgm:cxn modelId="{AD53FA56-2509-48A0-9CC0-CDF0C013E5BE}" type="presOf" srcId="{083896A2-905B-4394-8249-9969146C2C27}" destId="{26429845-2178-47F1-A1DB-7DE6D07C0A12}" srcOrd="0" destOrd="0" presId="urn:microsoft.com/office/officeart/2005/8/layout/hierarchy2"/>
    <dgm:cxn modelId="{B9AD515A-1D42-4076-AFBE-810322E7E830}" type="presOf" srcId="{6FEAB45D-1A0A-44B1-B4E6-89A1913B0B62}" destId="{31F6D49A-B08B-49EA-97DA-F4B85F6C4B39}" srcOrd="1" destOrd="0" presId="urn:microsoft.com/office/officeart/2005/8/layout/hierarchy2"/>
    <dgm:cxn modelId="{C5AB5A5B-0649-43E5-AE4B-EC507B4FB84A}" type="presOf" srcId="{083896A2-905B-4394-8249-9969146C2C27}" destId="{D3ED3BDF-468C-4E54-9CD6-E632E2B52405}" srcOrd="1" destOrd="0" presId="urn:microsoft.com/office/officeart/2005/8/layout/hierarchy2"/>
    <dgm:cxn modelId="{8AAA0862-BE85-44B3-A4C7-DACC26A5D798}" srcId="{7C19B282-F08D-4CA8-BE91-A0C31156FAD0}" destId="{A8159978-E108-41D8-8794-A66C4BFEEF19}" srcOrd="4" destOrd="0" parTransId="{275920E0-0EE5-4002-A587-5F2AABB5ABCA}" sibTransId="{33578FBE-511C-4405-92CE-ABBC2CCBD73A}"/>
    <dgm:cxn modelId="{36D4F568-7891-415F-874A-0BDEDF830848}" type="presOf" srcId="{DE008640-48A3-4481-8E6E-4057EEBEE4C2}" destId="{5CA1668F-CAB7-4CA7-881D-51622C7C665F}" srcOrd="1" destOrd="0" presId="urn:microsoft.com/office/officeart/2005/8/layout/hierarchy2"/>
    <dgm:cxn modelId="{A753AF70-2663-415A-A276-7BC2CE6C17D6}" type="presOf" srcId="{ECF8C1CA-132F-4EC5-BF1C-B905D1621E89}" destId="{6E01B406-5390-4750-AC1D-20277FA77046}" srcOrd="0" destOrd="0" presId="urn:microsoft.com/office/officeart/2005/8/layout/hierarchy2"/>
    <dgm:cxn modelId="{ACEB3675-4ABF-4CF4-B710-B5A3A65A7625}" srcId="{7C19B282-F08D-4CA8-BE91-A0C31156FAD0}" destId="{F844898F-2F6F-462D-BD8D-1BD802B7BC9A}" srcOrd="2" destOrd="0" parTransId="{B7E86A1E-B487-4EF3-AE0F-C18CEE8521B0}" sibTransId="{C2CBC26D-4A9F-4E6A-A45B-80C70EC6F3C2}"/>
    <dgm:cxn modelId="{4E69547F-1E7F-42EB-9EC1-82C51C759503}" type="presOf" srcId="{164F9713-DF08-4CE6-BC7B-4C13F56F6C91}" destId="{D2B12160-A716-4B2F-801B-59518C9F74C9}" srcOrd="0" destOrd="0" presId="urn:microsoft.com/office/officeart/2005/8/layout/hierarchy2"/>
    <dgm:cxn modelId="{4A8D1983-4B7F-4E5F-B602-B998F3AD2BAF}" type="presOf" srcId="{470E1689-F5A7-4CEE-A2AF-71C7CF6B20E9}" destId="{78AA1F63-D409-490E-AB2B-7141D609FCAF}" srcOrd="0" destOrd="0" presId="urn:microsoft.com/office/officeart/2005/8/layout/hierarchy2"/>
    <dgm:cxn modelId="{A582FE94-4BF9-4344-B937-BE37C8FE2F2B}" type="presOf" srcId="{6FEAB45D-1A0A-44B1-B4E6-89A1913B0B62}" destId="{CACECC5C-A781-472C-BB6A-FCFF2E71094E}" srcOrd="0" destOrd="0" presId="urn:microsoft.com/office/officeart/2005/8/layout/hierarchy2"/>
    <dgm:cxn modelId="{A08F9A98-CFAC-4CA2-BDA3-AB55CD9650FB}" type="presOf" srcId="{DE008640-48A3-4481-8E6E-4057EEBEE4C2}" destId="{C1FCF3D1-E736-4729-8BF4-6C42294554B0}" srcOrd="0" destOrd="0" presId="urn:microsoft.com/office/officeart/2005/8/layout/hierarchy2"/>
    <dgm:cxn modelId="{CFD97399-0BB0-4F0D-9550-74E3E775BDCC}" type="presOf" srcId="{DF75448E-2A1A-4DCF-9348-234F8D6A3288}" destId="{F9BAADAE-05F9-4CB9-A0A4-DCD085B1CB9E}" srcOrd="0" destOrd="0" presId="urn:microsoft.com/office/officeart/2005/8/layout/hierarchy2"/>
    <dgm:cxn modelId="{00F29299-F756-4F6B-BCEB-4226403B8D6D}" srcId="{E6EA4F7D-DC54-4429-9DFB-0847350B2CDC}" destId="{C6091836-0AFC-4731-B1EA-9D5035D4F3EB}" srcOrd="1" destOrd="0" parTransId="{DE008640-48A3-4481-8E6E-4057EEBEE4C2}" sibTransId="{3CA59067-3FBA-4BD9-B0E2-BBA7DCCE6369}"/>
    <dgm:cxn modelId="{BF3D329C-4EBC-478F-9475-456A834D2D59}" type="presOf" srcId="{B7E86A1E-B487-4EF3-AE0F-C18CEE8521B0}" destId="{2CE64EEB-054A-4266-9DDA-74B77F88E41F}" srcOrd="0" destOrd="0" presId="urn:microsoft.com/office/officeart/2005/8/layout/hierarchy2"/>
    <dgm:cxn modelId="{4F61C2A0-8D1D-4283-8E35-5B6264F1A372}" srcId="{7C19B282-F08D-4CA8-BE91-A0C31156FAD0}" destId="{97D3EBE2-13B7-4F8B-B754-B4E4B7F11A68}" srcOrd="1" destOrd="0" parTransId="{606F4647-2801-4412-B42E-406B0C577297}" sibTransId="{24EE3F6C-BB6C-4F93-B2A5-152FFB0FE4A7}"/>
    <dgm:cxn modelId="{B96CBFA1-36E4-4D4A-A330-FCC81EAABF16}" srcId="{E6EA4F7D-DC54-4429-9DFB-0847350B2CDC}" destId="{2B9157A1-906F-4F63-8F24-7D8D6D300EEA}" srcOrd="2" destOrd="0" parTransId="{B876210D-1B48-47C2-8DC3-DAA75FC40914}" sibTransId="{E2E4BA00-E863-4A4B-ACC3-7B5757E83184}"/>
    <dgm:cxn modelId="{C43F52A3-F837-459D-AD6C-846091173083}" type="presOf" srcId="{B876210D-1B48-47C2-8DC3-DAA75FC40914}" destId="{4578D4B6-92BE-4A0C-88CA-405D3014415D}" srcOrd="1" destOrd="0" presId="urn:microsoft.com/office/officeart/2005/8/layout/hierarchy2"/>
    <dgm:cxn modelId="{A8DB0EAF-A1F5-4C95-8EE0-2B808B0E43EB}" type="presOf" srcId="{E7CDD5A9-BD06-4A9E-B95A-51F82BE69F5A}" destId="{F88371CC-3866-4928-A2FA-592CFED1E3A6}" srcOrd="0" destOrd="0" presId="urn:microsoft.com/office/officeart/2005/8/layout/hierarchy2"/>
    <dgm:cxn modelId="{41BBA8B0-BF4E-4B91-8B2A-DC3F4FA7F811}" srcId="{E6EA4F7D-DC54-4429-9DFB-0847350B2CDC}" destId="{F1BF8EBD-FE78-433F-A64F-67595D13DE8C}" srcOrd="0" destOrd="0" parTransId="{06ADE44E-29BC-42F8-847C-08E70FF7185A}" sibTransId="{B1E608AD-FA01-4D81-9861-04ACAF7D3D30}"/>
    <dgm:cxn modelId="{849C91B8-02AA-4C2E-8717-0C7C3DC04891}" type="presOf" srcId="{0D97BB92-DBEF-470C-BE91-7329782F8899}" destId="{3FB19D17-4ED9-4187-9FBB-8E7B5BA3DCA0}" srcOrd="1" destOrd="0" presId="urn:microsoft.com/office/officeart/2005/8/layout/hierarchy2"/>
    <dgm:cxn modelId="{EA580ABA-16DA-4CD2-A63F-074DC35F7050}" type="presOf" srcId="{164F9713-DF08-4CE6-BC7B-4C13F56F6C91}" destId="{5D79D3BD-95AD-4C76-A87C-E793792D904C}" srcOrd="1" destOrd="0" presId="urn:microsoft.com/office/officeart/2005/8/layout/hierarchy2"/>
    <dgm:cxn modelId="{02B835BD-9EFF-463A-B722-0CD2139CB617}" srcId="{7C19B282-F08D-4CA8-BE91-A0C31156FAD0}" destId="{E7CDD5A9-BD06-4A9E-B95A-51F82BE69F5A}" srcOrd="3" destOrd="0" parTransId="{064EE7B2-842D-4CB5-9064-D4F6EBB782CA}" sibTransId="{A2933B6C-AEBD-4B01-9E4F-E0C6F192829B}"/>
    <dgm:cxn modelId="{AD6513C0-D9C5-48BA-AD9C-DEBC027A4457}" type="presOf" srcId="{90600CA8-F69A-4957-A432-2FE995607937}" destId="{1D6D7967-2F25-4533-88B4-01A9E891FA7C}" srcOrd="1" destOrd="0" presId="urn:microsoft.com/office/officeart/2005/8/layout/hierarchy2"/>
    <dgm:cxn modelId="{B4578EC0-38BD-441F-AE0D-AE0C61E027C5}" type="presOf" srcId="{97D3EBE2-13B7-4F8B-B754-B4E4B7F11A68}" destId="{A7D564F4-D50D-4477-B952-FF06F5AE525B}" srcOrd="0" destOrd="0" presId="urn:microsoft.com/office/officeart/2005/8/layout/hierarchy2"/>
    <dgm:cxn modelId="{AD1975C2-44D9-4594-9DBC-C3BEFC0E5AA5}" srcId="{388FBFFF-B4F9-4A41-8E83-8F7A2B0A5804}" destId="{DF75448E-2A1A-4DCF-9348-234F8D6A3288}" srcOrd="0" destOrd="0" parTransId="{36073477-62F3-403D-8CD2-81D0E738275D}" sibTransId="{42FFCE7C-E0AE-44C1-938A-47CA9BFEFC21}"/>
    <dgm:cxn modelId="{A1FC2DC4-815C-44FA-87EA-1FD4B118FA85}" type="presOf" srcId="{3A8B17AA-8EF8-4C7A-954C-8E3AEAFB70D8}" destId="{A42A0C89-B145-4DCB-819D-DC0ACA939D5D}" srcOrd="0" destOrd="0" presId="urn:microsoft.com/office/officeart/2005/8/layout/hierarchy2"/>
    <dgm:cxn modelId="{1B72CAC4-0C00-4718-856C-DB4F88F708AC}" type="presOf" srcId="{90600CA8-F69A-4957-A432-2FE995607937}" destId="{05205042-B7BB-4306-8E47-E1B6CA6D4F19}" srcOrd="0" destOrd="0" presId="urn:microsoft.com/office/officeart/2005/8/layout/hierarchy2"/>
    <dgm:cxn modelId="{80A723D0-C48A-4AEE-B501-79D9D77618A7}" srcId="{7C19B282-F08D-4CA8-BE91-A0C31156FAD0}" destId="{29017376-5A9F-4530-8E19-9D98D31AEC0B}" srcOrd="0" destOrd="0" parTransId="{470E1689-F5A7-4CEE-A2AF-71C7CF6B20E9}" sibTransId="{EB2ECF27-A4C6-4D79-9636-39C0D8851E70}"/>
    <dgm:cxn modelId="{9D03DBD1-EA1D-49EB-BB56-34414A8AE586}" type="presOf" srcId="{C6091836-0AFC-4731-B1EA-9D5035D4F3EB}" destId="{A5F7F766-7077-4DB2-BC90-6751494995C8}" srcOrd="0" destOrd="0" presId="urn:microsoft.com/office/officeart/2005/8/layout/hierarchy2"/>
    <dgm:cxn modelId="{F4D7DBD2-73E7-4557-9D07-864D143F5000}" type="presOf" srcId="{470E1689-F5A7-4CEE-A2AF-71C7CF6B20E9}" destId="{02BA641A-F7A6-4376-8EA0-4D6F65A9E995}" srcOrd="1" destOrd="0" presId="urn:microsoft.com/office/officeart/2005/8/layout/hierarchy2"/>
    <dgm:cxn modelId="{494F0FD5-2FD9-4401-AE85-2C448DC2F49C}" type="presOf" srcId="{F1BF8EBD-FE78-433F-A64F-67595D13DE8C}" destId="{61BBDDB9-38CE-41E0-9E4A-7F2F3F2304F4}" srcOrd="0" destOrd="0" presId="urn:microsoft.com/office/officeart/2005/8/layout/hierarchy2"/>
    <dgm:cxn modelId="{FF3B21DA-B1C6-493B-8E85-D4037F21D6B1}" type="presOf" srcId="{06ADE44E-29BC-42F8-847C-08E70FF7185A}" destId="{321ABE23-4558-457C-A4EF-797AA487623A}" srcOrd="0" destOrd="0" presId="urn:microsoft.com/office/officeart/2005/8/layout/hierarchy2"/>
    <dgm:cxn modelId="{CB79FDDE-C518-4D27-8818-25A9C27A1886}" srcId="{E6EA4F7D-DC54-4429-9DFB-0847350B2CDC}" destId="{ECF8C1CA-132F-4EC5-BF1C-B905D1621E89}" srcOrd="4" destOrd="0" parTransId="{433B2BF8-CCFA-42EB-B5D5-10CEDEAE2DE1}" sibTransId="{CA859711-4CD3-487D-A993-DDE2E4EC741B}"/>
    <dgm:cxn modelId="{622883E0-41B8-47BC-A0F4-54E915F02336}" srcId="{E6EA4F7D-DC54-4429-9DFB-0847350B2CDC}" destId="{1321EBB3-AC70-4CC0-945A-55BEB85F3E2C}" srcOrd="5" destOrd="0" parTransId="{90600CA8-F69A-4957-A432-2FE995607937}" sibTransId="{10B5F779-5B11-46F5-B0D7-ACC6A3085CE9}"/>
    <dgm:cxn modelId="{6BA12AE3-A420-4D94-89AE-5D1B6F743EF2}" type="presOf" srcId="{B876210D-1B48-47C2-8DC3-DAA75FC40914}" destId="{7708CD87-BCC2-477A-872F-ECB1DA5331CA}" srcOrd="0" destOrd="0" presId="urn:microsoft.com/office/officeart/2005/8/layout/hierarchy2"/>
    <dgm:cxn modelId="{D27664E3-7999-4735-AFC7-47D585B92265}" srcId="{DF75448E-2A1A-4DCF-9348-234F8D6A3288}" destId="{E6EA4F7D-DC54-4429-9DFB-0847350B2CDC}" srcOrd="0" destOrd="0" parTransId="{083896A2-905B-4394-8249-9969146C2C27}" sibTransId="{1948E5D6-0190-4182-83AF-9AD7B02D5ACA}"/>
    <dgm:cxn modelId="{B02890E3-1B07-405A-80BF-891770682E28}" type="presOf" srcId="{275920E0-0EE5-4002-A587-5F2AABB5ABCA}" destId="{DEB0F1BB-9AC5-44CA-AA49-B88688F4466C}" srcOrd="1" destOrd="0" presId="urn:microsoft.com/office/officeart/2005/8/layout/hierarchy2"/>
    <dgm:cxn modelId="{CC1447EE-6A70-40EF-9B63-EC4C84F2F516}" type="presOf" srcId="{433B2BF8-CCFA-42EB-B5D5-10CEDEAE2DE1}" destId="{8B7B1BBD-699F-42FE-9F33-9D1C5C8EC2A2}" srcOrd="1" destOrd="0" presId="urn:microsoft.com/office/officeart/2005/8/layout/hierarchy2"/>
    <dgm:cxn modelId="{170BAEF4-F92B-4795-BC0C-D85D20F2BC8D}" type="presOf" srcId="{064EE7B2-842D-4CB5-9064-D4F6EBB782CA}" destId="{06F86CBB-D298-4EF3-BEA4-79A86A95E13B}" srcOrd="0" destOrd="0" presId="urn:microsoft.com/office/officeart/2005/8/layout/hierarchy2"/>
    <dgm:cxn modelId="{360BF9F6-57F5-4A1E-A5ED-945D1FA150BB}" type="presOf" srcId="{A8159978-E108-41D8-8794-A66C4BFEEF19}" destId="{C9798405-A9A7-4887-ABC0-E83914F28C96}" srcOrd="0" destOrd="0" presId="urn:microsoft.com/office/officeart/2005/8/layout/hierarchy2"/>
    <dgm:cxn modelId="{0280C31F-74C7-4CA1-8A64-66295311D91F}" type="presParOf" srcId="{FBC3E57E-A3B8-479B-A978-7C7774D8923B}" destId="{459D9138-F1F2-44AC-8CFF-F4F091D21EAC}" srcOrd="0" destOrd="0" presId="urn:microsoft.com/office/officeart/2005/8/layout/hierarchy2"/>
    <dgm:cxn modelId="{047F0E7C-36F9-467A-AEE4-39F786EC747A}" type="presParOf" srcId="{459D9138-F1F2-44AC-8CFF-F4F091D21EAC}" destId="{F9BAADAE-05F9-4CB9-A0A4-DCD085B1CB9E}" srcOrd="0" destOrd="0" presId="urn:microsoft.com/office/officeart/2005/8/layout/hierarchy2"/>
    <dgm:cxn modelId="{089248D3-9AAC-42E9-BFBE-E3025C4F6C97}" type="presParOf" srcId="{459D9138-F1F2-44AC-8CFF-F4F091D21EAC}" destId="{AE866BDC-301E-4BA0-A0C5-BBECA457A120}" srcOrd="1" destOrd="0" presId="urn:microsoft.com/office/officeart/2005/8/layout/hierarchy2"/>
    <dgm:cxn modelId="{8B90F579-2229-405B-A093-AD81AD3D53C7}" type="presParOf" srcId="{AE866BDC-301E-4BA0-A0C5-BBECA457A120}" destId="{26429845-2178-47F1-A1DB-7DE6D07C0A12}" srcOrd="0" destOrd="0" presId="urn:microsoft.com/office/officeart/2005/8/layout/hierarchy2"/>
    <dgm:cxn modelId="{99391EE0-45E4-4F7B-AA5C-C2F5C370D084}" type="presParOf" srcId="{26429845-2178-47F1-A1DB-7DE6D07C0A12}" destId="{D3ED3BDF-468C-4E54-9CD6-E632E2B52405}" srcOrd="0" destOrd="0" presId="urn:microsoft.com/office/officeart/2005/8/layout/hierarchy2"/>
    <dgm:cxn modelId="{025BB582-378E-49CE-928A-BC5E64CAD78C}" type="presParOf" srcId="{AE866BDC-301E-4BA0-A0C5-BBECA457A120}" destId="{35545F2A-616A-4D51-A0C0-E68F742D2127}" srcOrd="1" destOrd="0" presId="urn:microsoft.com/office/officeart/2005/8/layout/hierarchy2"/>
    <dgm:cxn modelId="{2441C6C0-2458-4377-9F2A-1A044E7AD265}" type="presParOf" srcId="{35545F2A-616A-4D51-A0C0-E68F742D2127}" destId="{24A5A7F8-1264-4D4C-B42E-982BDEF09734}" srcOrd="0" destOrd="0" presId="urn:microsoft.com/office/officeart/2005/8/layout/hierarchy2"/>
    <dgm:cxn modelId="{D01F2766-DA8B-4FEF-8BAD-947EE8614DAA}" type="presParOf" srcId="{35545F2A-616A-4D51-A0C0-E68F742D2127}" destId="{5B037085-AE95-4A4F-8079-87259EC4BA60}" srcOrd="1" destOrd="0" presId="urn:microsoft.com/office/officeart/2005/8/layout/hierarchy2"/>
    <dgm:cxn modelId="{98904602-FFA9-4424-830B-4F3227A1872D}" type="presParOf" srcId="{5B037085-AE95-4A4F-8079-87259EC4BA60}" destId="{321ABE23-4558-457C-A4EF-797AA487623A}" srcOrd="0" destOrd="0" presId="urn:microsoft.com/office/officeart/2005/8/layout/hierarchy2"/>
    <dgm:cxn modelId="{A57C01AD-90EE-4FED-B20C-5BD02567E595}" type="presParOf" srcId="{321ABE23-4558-457C-A4EF-797AA487623A}" destId="{7AA9784A-B615-4057-A334-085B9AE2EDF5}" srcOrd="0" destOrd="0" presId="urn:microsoft.com/office/officeart/2005/8/layout/hierarchy2"/>
    <dgm:cxn modelId="{2340BDA3-DAE6-4B61-9373-6ACFB9DDEDC2}" type="presParOf" srcId="{5B037085-AE95-4A4F-8079-87259EC4BA60}" destId="{BB87F328-5AFB-4034-BC9A-8CE53367020B}" srcOrd="1" destOrd="0" presId="urn:microsoft.com/office/officeart/2005/8/layout/hierarchy2"/>
    <dgm:cxn modelId="{685CE074-3A72-4BFA-AE61-B11885782902}" type="presParOf" srcId="{BB87F328-5AFB-4034-BC9A-8CE53367020B}" destId="{61BBDDB9-38CE-41E0-9E4A-7F2F3F2304F4}" srcOrd="0" destOrd="0" presId="urn:microsoft.com/office/officeart/2005/8/layout/hierarchy2"/>
    <dgm:cxn modelId="{5C0E4C77-2DBB-4477-B1AC-8750741A5DB0}" type="presParOf" srcId="{BB87F328-5AFB-4034-BC9A-8CE53367020B}" destId="{7D481BF0-DE67-4B41-AE5B-DDC198830D4B}" srcOrd="1" destOrd="0" presId="urn:microsoft.com/office/officeart/2005/8/layout/hierarchy2"/>
    <dgm:cxn modelId="{0CB79588-5D88-42E6-872B-135C90BAC3C1}" type="presParOf" srcId="{5B037085-AE95-4A4F-8079-87259EC4BA60}" destId="{C1FCF3D1-E736-4729-8BF4-6C42294554B0}" srcOrd="2" destOrd="0" presId="urn:microsoft.com/office/officeart/2005/8/layout/hierarchy2"/>
    <dgm:cxn modelId="{6E32BDA1-8348-4820-A4C9-39599E8BC5B8}" type="presParOf" srcId="{C1FCF3D1-E736-4729-8BF4-6C42294554B0}" destId="{5CA1668F-CAB7-4CA7-881D-51622C7C665F}" srcOrd="0" destOrd="0" presId="urn:microsoft.com/office/officeart/2005/8/layout/hierarchy2"/>
    <dgm:cxn modelId="{72FBCAB2-C0CF-491E-B4FC-DFE31FC4D43C}" type="presParOf" srcId="{5B037085-AE95-4A4F-8079-87259EC4BA60}" destId="{FB336C8F-9AA8-492A-B320-1B55D602E9B1}" srcOrd="3" destOrd="0" presId="urn:microsoft.com/office/officeart/2005/8/layout/hierarchy2"/>
    <dgm:cxn modelId="{1EA16BBC-C7B3-42A3-AAF3-035E47E6FEF6}" type="presParOf" srcId="{FB336C8F-9AA8-492A-B320-1B55D602E9B1}" destId="{A5F7F766-7077-4DB2-BC90-6751494995C8}" srcOrd="0" destOrd="0" presId="urn:microsoft.com/office/officeart/2005/8/layout/hierarchy2"/>
    <dgm:cxn modelId="{5255475D-A8CE-4E63-8EBD-E9D1D08D4C46}" type="presParOf" srcId="{FB336C8F-9AA8-492A-B320-1B55D602E9B1}" destId="{BCC1DCCE-A10C-4214-8167-61B72B92FEC8}" srcOrd="1" destOrd="0" presId="urn:microsoft.com/office/officeart/2005/8/layout/hierarchy2"/>
    <dgm:cxn modelId="{50217F1E-4554-48AB-AB54-206F2E03E173}" type="presParOf" srcId="{5B037085-AE95-4A4F-8079-87259EC4BA60}" destId="{7708CD87-BCC2-477A-872F-ECB1DA5331CA}" srcOrd="4" destOrd="0" presId="urn:microsoft.com/office/officeart/2005/8/layout/hierarchy2"/>
    <dgm:cxn modelId="{EE101794-1836-47BE-A1C4-A652644B4928}" type="presParOf" srcId="{7708CD87-BCC2-477A-872F-ECB1DA5331CA}" destId="{4578D4B6-92BE-4A0C-88CA-405D3014415D}" srcOrd="0" destOrd="0" presId="urn:microsoft.com/office/officeart/2005/8/layout/hierarchy2"/>
    <dgm:cxn modelId="{92F40B44-C69B-4515-8465-A2A226BA9F7A}" type="presParOf" srcId="{5B037085-AE95-4A4F-8079-87259EC4BA60}" destId="{513D2BBF-8ECE-472A-BAE8-416E81925669}" srcOrd="5" destOrd="0" presId="urn:microsoft.com/office/officeart/2005/8/layout/hierarchy2"/>
    <dgm:cxn modelId="{67ACD12D-F7FD-48E6-889B-AF3FBE539959}" type="presParOf" srcId="{513D2BBF-8ECE-472A-BAE8-416E81925669}" destId="{CA418944-4863-413D-89F9-C070605C1707}" srcOrd="0" destOrd="0" presId="urn:microsoft.com/office/officeart/2005/8/layout/hierarchy2"/>
    <dgm:cxn modelId="{CFC7313C-0E0D-44CE-9215-8910E03F6D48}" type="presParOf" srcId="{513D2BBF-8ECE-472A-BAE8-416E81925669}" destId="{80547103-B271-47F1-AF67-9CC5B9B125CF}" srcOrd="1" destOrd="0" presId="urn:microsoft.com/office/officeart/2005/8/layout/hierarchy2"/>
    <dgm:cxn modelId="{F4923D48-50F2-4B1E-81D3-5B35B916C9E2}" type="presParOf" srcId="{5B037085-AE95-4A4F-8079-87259EC4BA60}" destId="{D2B12160-A716-4B2F-801B-59518C9F74C9}" srcOrd="6" destOrd="0" presId="urn:microsoft.com/office/officeart/2005/8/layout/hierarchy2"/>
    <dgm:cxn modelId="{E6BBD6F6-A963-43CF-962D-8E2462AAD8BD}" type="presParOf" srcId="{D2B12160-A716-4B2F-801B-59518C9F74C9}" destId="{5D79D3BD-95AD-4C76-A87C-E793792D904C}" srcOrd="0" destOrd="0" presId="urn:microsoft.com/office/officeart/2005/8/layout/hierarchy2"/>
    <dgm:cxn modelId="{42091EA8-3D20-4BEA-995B-A2A503DE5DD3}" type="presParOf" srcId="{5B037085-AE95-4A4F-8079-87259EC4BA60}" destId="{F6C2841B-B80D-4DAD-9E40-8728C17E10E9}" srcOrd="7" destOrd="0" presId="urn:microsoft.com/office/officeart/2005/8/layout/hierarchy2"/>
    <dgm:cxn modelId="{42215D8F-20AF-4E49-98EA-F8B0E914F847}" type="presParOf" srcId="{F6C2841B-B80D-4DAD-9E40-8728C17E10E9}" destId="{A42A0C89-B145-4DCB-819D-DC0ACA939D5D}" srcOrd="0" destOrd="0" presId="urn:microsoft.com/office/officeart/2005/8/layout/hierarchy2"/>
    <dgm:cxn modelId="{1C1A5436-4951-4E1E-ADBA-36443ED1B40A}" type="presParOf" srcId="{F6C2841B-B80D-4DAD-9E40-8728C17E10E9}" destId="{D98EBFCC-A9B1-4DAF-81D3-7F613299D3FE}" srcOrd="1" destOrd="0" presId="urn:microsoft.com/office/officeart/2005/8/layout/hierarchy2"/>
    <dgm:cxn modelId="{6F7BD048-88BA-40B7-B189-AD2A3DB7F93A}" type="presParOf" srcId="{5B037085-AE95-4A4F-8079-87259EC4BA60}" destId="{17A56866-E5F0-4EA4-9E25-AD620F321C5F}" srcOrd="8" destOrd="0" presId="urn:microsoft.com/office/officeart/2005/8/layout/hierarchy2"/>
    <dgm:cxn modelId="{DB3B3EB6-F5A2-4C45-9AC6-52539BB94FD9}" type="presParOf" srcId="{17A56866-E5F0-4EA4-9E25-AD620F321C5F}" destId="{8B7B1BBD-699F-42FE-9F33-9D1C5C8EC2A2}" srcOrd="0" destOrd="0" presId="urn:microsoft.com/office/officeart/2005/8/layout/hierarchy2"/>
    <dgm:cxn modelId="{94A4A25B-993F-4651-98DC-F0419994B4B9}" type="presParOf" srcId="{5B037085-AE95-4A4F-8079-87259EC4BA60}" destId="{79E0CDDA-7320-46AA-9D09-764FB3BB97EF}" srcOrd="9" destOrd="0" presId="urn:microsoft.com/office/officeart/2005/8/layout/hierarchy2"/>
    <dgm:cxn modelId="{FBB9E87D-5E57-46F8-8E78-4C0BFE78DE21}" type="presParOf" srcId="{79E0CDDA-7320-46AA-9D09-764FB3BB97EF}" destId="{6E01B406-5390-4750-AC1D-20277FA77046}" srcOrd="0" destOrd="0" presId="urn:microsoft.com/office/officeart/2005/8/layout/hierarchy2"/>
    <dgm:cxn modelId="{56AFEEC8-6162-49EC-BD05-BDFAC90E1CC1}" type="presParOf" srcId="{79E0CDDA-7320-46AA-9D09-764FB3BB97EF}" destId="{0D6FBE7C-BDE1-4C90-8467-FE618B4538A1}" srcOrd="1" destOrd="0" presId="urn:microsoft.com/office/officeart/2005/8/layout/hierarchy2"/>
    <dgm:cxn modelId="{5DCB66C6-7573-4991-99D2-936B362EEED8}" type="presParOf" srcId="{5B037085-AE95-4A4F-8079-87259EC4BA60}" destId="{05205042-B7BB-4306-8E47-E1B6CA6D4F19}" srcOrd="10" destOrd="0" presId="urn:microsoft.com/office/officeart/2005/8/layout/hierarchy2"/>
    <dgm:cxn modelId="{EFFD5398-50BC-472F-8223-853299058E56}" type="presParOf" srcId="{05205042-B7BB-4306-8E47-E1B6CA6D4F19}" destId="{1D6D7967-2F25-4533-88B4-01A9E891FA7C}" srcOrd="0" destOrd="0" presId="urn:microsoft.com/office/officeart/2005/8/layout/hierarchy2"/>
    <dgm:cxn modelId="{36B2D83D-D72A-4A18-BCF1-769E0C42EDBE}" type="presParOf" srcId="{5B037085-AE95-4A4F-8079-87259EC4BA60}" destId="{83BA0C27-A969-4F63-A79A-8A3C1A0E7FE3}" srcOrd="11" destOrd="0" presId="urn:microsoft.com/office/officeart/2005/8/layout/hierarchy2"/>
    <dgm:cxn modelId="{B3DEB5C0-48D2-4108-851A-C7B53CC09298}" type="presParOf" srcId="{83BA0C27-A969-4F63-A79A-8A3C1A0E7FE3}" destId="{C242669A-5FEC-4E8B-AE37-F6FE3E9F324C}" srcOrd="0" destOrd="0" presId="urn:microsoft.com/office/officeart/2005/8/layout/hierarchy2"/>
    <dgm:cxn modelId="{C0E8EAC8-FF38-4C56-BABC-92E00332A145}" type="presParOf" srcId="{83BA0C27-A969-4F63-A79A-8A3C1A0E7FE3}" destId="{B4BE331E-9E38-41CD-9D90-E78E732617EB}" srcOrd="1" destOrd="0" presId="urn:microsoft.com/office/officeart/2005/8/layout/hierarchy2"/>
    <dgm:cxn modelId="{7A5BDF75-C88B-42B1-B148-BE50791B2FB4}" type="presParOf" srcId="{AE866BDC-301E-4BA0-A0C5-BBECA457A120}" destId="{598799DB-5D78-45F4-8B2C-DFEEA3107D23}" srcOrd="2" destOrd="0" presId="urn:microsoft.com/office/officeart/2005/8/layout/hierarchy2"/>
    <dgm:cxn modelId="{F0CC74FE-E14C-4394-9520-F097C038851B}" type="presParOf" srcId="{598799DB-5D78-45F4-8B2C-DFEEA3107D23}" destId="{3FB19D17-4ED9-4187-9FBB-8E7B5BA3DCA0}" srcOrd="0" destOrd="0" presId="urn:microsoft.com/office/officeart/2005/8/layout/hierarchy2"/>
    <dgm:cxn modelId="{5BC95F2E-D3C7-4C04-B1D9-F8F097FD1BC5}" type="presParOf" srcId="{AE866BDC-301E-4BA0-A0C5-BBECA457A120}" destId="{13D7F678-92B8-4A78-B6AC-687AF3886DA4}" srcOrd="3" destOrd="0" presId="urn:microsoft.com/office/officeart/2005/8/layout/hierarchy2"/>
    <dgm:cxn modelId="{CB5B834C-8179-46DC-B9FA-4E3E674F1A65}" type="presParOf" srcId="{13D7F678-92B8-4A78-B6AC-687AF3886DA4}" destId="{8D69C7A7-0381-4D09-BC84-89187B1356B5}" srcOrd="0" destOrd="0" presId="urn:microsoft.com/office/officeart/2005/8/layout/hierarchy2"/>
    <dgm:cxn modelId="{EF44CBAD-8498-432D-8509-11021D3FB963}" type="presParOf" srcId="{13D7F678-92B8-4A78-B6AC-687AF3886DA4}" destId="{2D4D09D7-8B04-4488-ADD7-F1C2EFAE1EC3}" srcOrd="1" destOrd="0" presId="urn:microsoft.com/office/officeart/2005/8/layout/hierarchy2"/>
    <dgm:cxn modelId="{5AC85570-79ED-43D1-8ACE-7BF3DC8F6133}" type="presParOf" srcId="{2D4D09D7-8B04-4488-ADD7-F1C2EFAE1EC3}" destId="{78AA1F63-D409-490E-AB2B-7141D609FCAF}" srcOrd="0" destOrd="0" presId="urn:microsoft.com/office/officeart/2005/8/layout/hierarchy2"/>
    <dgm:cxn modelId="{AE176295-BDF3-46C9-A399-BCF2608F1A98}" type="presParOf" srcId="{78AA1F63-D409-490E-AB2B-7141D609FCAF}" destId="{02BA641A-F7A6-4376-8EA0-4D6F65A9E995}" srcOrd="0" destOrd="0" presId="urn:microsoft.com/office/officeart/2005/8/layout/hierarchy2"/>
    <dgm:cxn modelId="{53705D04-BD10-4BC6-A27C-2F2312A68AEE}" type="presParOf" srcId="{2D4D09D7-8B04-4488-ADD7-F1C2EFAE1EC3}" destId="{F8382E7B-13BA-41E3-B758-B76E744B8FF4}" srcOrd="1" destOrd="0" presId="urn:microsoft.com/office/officeart/2005/8/layout/hierarchy2"/>
    <dgm:cxn modelId="{18206894-9E2C-46BB-8FF9-9EBDE7C6D3CC}" type="presParOf" srcId="{F8382E7B-13BA-41E3-B758-B76E744B8FF4}" destId="{4B4F0CDA-8B7A-41D4-AD6B-52D9D548361A}" srcOrd="0" destOrd="0" presId="urn:microsoft.com/office/officeart/2005/8/layout/hierarchy2"/>
    <dgm:cxn modelId="{171EA5D0-B6E1-4518-9167-AD4880C3FE25}" type="presParOf" srcId="{F8382E7B-13BA-41E3-B758-B76E744B8FF4}" destId="{220A9826-ABDC-4402-89FC-89301BBA1447}" srcOrd="1" destOrd="0" presId="urn:microsoft.com/office/officeart/2005/8/layout/hierarchy2"/>
    <dgm:cxn modelId="{093A65A3-8471-4E6D-B07C-2EB9FD3B0676}" type="presParOf" srcId="{2D4D09D7-8B04-4488-ADD7-F1C2EFAE1EC3}" destId="{5ACDEF87-FB25-4EA3-845C-63F7AD746AFF}" srcOrd="2" destOrd="0" presId="urn:microsoft.com/office/officeart/2005/8/layout/hierarchy2"/>
    <dgm:cxn modelId="{CFE4B207-4D8A-4ED0-BA6D-5D627E2A78C0}" type="presParOf" srcId="{5ACDEF87-FB25-4EA3-845C-63F7AD746AFF}" destId="{F98404E0-D646-4564-B0DD-309289DD5B91}" srcOrd="0" destOrd="0" presId="urn:microsoft.com/office/officeart/2005/8/layout/hierarchy2"/>
    <dgm:cxn modelId="{7D86F6C0-EF09-47BE-B78E-ACF67BA7708D}" type="presParOf" srcId="{2D4D09D7-8B04-4488-ADD7-F1C2EFAE1EC3}" destId="{E32B336F-EAEC-4A0D-B1EF-AE7C69723261}" srcOrd="3" destOrd="0" presId="urn:microsoft.com/office/officeart/2005/8/layout/hierarchy2"/>
    <dgm:cxn modelId="{66B32B42-17AA-43D5-AEE5-091FE1624F91}" type="presParOf" srcId="{E32B336F-EAEC-4A0D-B1EF-AE7C69723261}" destId="{A7D564F4-D50D-4477-B952-FF06F5AE525B}" srcOrd="0" destOrd="0" presId="urn:microsoft.com/office/officeart/2005/8/layout/hierarchy2"/>
    <dgm:cxn modelId="{B66EA78F-07E3-434A-A9CC-3FA3F4AD93F5}" type="presParOf" srcId="{E32B336F-EAEC-4A0D-B1EF-AE7C69723261}" destId="{B4961BD6-7CB9-45E9-8922-125521DB9597}" srcOrd="1" destOrd="0" presId="urn:microsoft.com/office/officeart/2005/8/layout/hierarchy2"/>
    <dgm:cxn modelId="{C982CE67-A439-4DA1-B14E-3F121323B8C1}" type="presParOf" srcId="{2D4D09D7-8B04-4488-ADD7-F1C2EFAE1EC3}" destId="{2CE64EEB-054A-4266-9DDA-74B77F88E41F}" srcOrd="4" destOrd="0" presId="urn:microsoft.com/office/officeart/2005/8/layout/hierarchy2"/>
    <dgm:cxn modelId="{C03B9D8E-E058-4771-A5C6-38D787F6C78A}" type="presParOf" srcId="{2CE64EEB-054A-4266-9DDA-74B77F88E41F}" destId="{D6A7B87C-960E-4173-95F2-BCBA40D85DBA}" srcOrd="0" destOrd="0" presId="urn:microsoft.com/office/officeart/2005/8/layout/hierarchy2"/>
    <dgm:cxn modelId="{DC1133BA-1383-4AF1-9A2F-DE97358F2C8D}" type="presParOf" srcId="{2D4D09D7-8B04-4488-ADD7-F1C2EFAE1EC3}" destId="{6A1E2626-EB6E-4611-82C8-2821E561C98C}" srcOrd="5" destOrd="0" presId="urn:microsoft.com/office/officeart/2005/8/layout/hierarchy2"/>
    <dgm:cxn modelId="{A8720322-73EF-4F77-BBDF-EA9B8FB67284}" type="presParOf" srcId="{6A1E2626-EB6E-4611-82C8-2821E561C98C}" destId="{1095471E-4255-4BF4-BD12-4BC4726AA861}" srcOrd="0" destOrd="0" presId="urn:microsoft.com/office/officeart/2005/8/layout/hierarchy2"/>
    <dgm:cxn modelId="{25806106-A082-48D2-AE78-644043D36A44}" type="presParOf" srcId="{6A1E2626-EB6E-4611-82C8-2821E561C98C}" destId="{8057EA6D-8767-4045-B49A-1C102A2966B8}" srcOrd="1" destOrd="0" presId="urn:microsoft.com/office/officeart/2005/8/layout/hierarchy2"/>
    <dgm:cxn modelId="{09E9F2E3-3F81-4DDD-B984-B4F04F4D1B0A}" type="presParOf" srcId="{2D4D09D7-8B04-4488-ADD7-F1C2EFAE1EC3}" destId="{06F86CBB-D298-4EF3-BEA4-79A86A95E13B}" srcOrd="6" destOrd="0" presId="urn:microsoft.com/office/officeart/2005/8/layout/hierarchy2"/>
    <dgm:cxn modelId="{244FE23D-F8F0-4316-AA38-4B52848C3840}" type="presParOf" srcId="{06F86CBB-D298-4EF3-BEA4-79A86A95E13B}" destId="{2A53A7F4-5223-445B-BBB6-083C46280CC5}" srcOrd="0" destOrd="0" presId="urn:microsoft.com/office/officeart/2005/8/layout/hierarchy2"/>
    <dgm:cxn modelId="{A3EADE30-3A83-4A15-BCAC-C66DCD4322D3}" type="presParOf" srcId="{2D4D09D7-8B04-4488-ADD7-F1C2EFAE1EC3}" destId="{C7BF60BD-1748-4180-A4C1-82DBBB92825D}" srcOrd="7" destOrd="0" presId="urn:microsoft.com/office/officeart/2005/8/layout/hierarchy2"/>
    <dgm:cxn modelId="{AB0FB9BF-5E5C-4BD1-A3CF-724155AB1C6E}" type="presParOf" srcId="{C7BF60BD-1748-4180-A4C1-82DBBB92825D}" destId="{F88371CC-3866-4928-A2FA-592CFED1E3A6}" srcOrd="0" destOrd="0" presId="urn:microsoft.com/office/officeart/2005/8/layout/hierarchy2"/>
    <dgm:cxn modelId="{CE35A398-A4FE-4542-81D0-04897E6EBCC8}" type="presParOf" srcId="{C7BF60BD-1748-4180-A4C1-82DBBB92825D}" destId="{08D4C01A-7127-4483-828A-28A122B47490}" srcOrd="1" destOrd="0" presId="urn:microsoft.com/office/officeart/2005/8/layout/hierarchy2"/>
    <dgm:cxn modelId="{AD8D5964-FE6E-4412-9DB0-665009B61D9F}" type="presParOf" srcId="{2D4D09D7-8B04-4488-ADD7-F1C2EFAE1EC3}" destId="{F5BD3C74-82E1-4529-8ACC-3598018F0B50}" srcOrd="8" destOrd="0" presId="urn:microsoft.com/office/officeart/2005/8/layout/hierarchy2"/>
    <dgm:cxn modelId="{4801FCD2-587D-4F64-A9A6-2D29E7613687}" type="presParOf" srcId="{F5BD3C74-82E1-4529-8ACC-3598018F0B50}" destId="{DEB0F1BB-9AC5-44CA-AA49-B88688F4466C}" srcOrd="0" destOrd="0" presId="urn:microsoft.com/office/officeart/2005/8/layout/hierarchy2"/>
    <dgm:cxn modelId="{9AE7BB16-8182-4FAD-B634-01CC5FBD59B4}" type="presParOf" srcId="{2D4D09D7-8B04-4488-ADD7-F1C2EFAE1EC3}" destId="{7D6F0E4D-DB5F-40D6-83B2-B41E55BC02D4}" srcOrd="9" destOrd="0" presId="urn:microsoft.com/office/officeart/2005/8/layout/hierarchy2"/>
    <dgm:cxn modelId="{8DE46632-53C0-4537-8907-19E5F9E49621}" type="presParOf" srcId="{7D6F0E4D-DB5F-40D6-83B2-B41E55BC02D4}" destId="{C9798405-A9A7-4887-ABC0-E83914F28C96}" srcOrd="0" destOrd="0" presId="urn:microsoft.com/office/officeart/2005/8/layout/hierarchy2"/>
    <dgm:cxn modelId="{077226D6-E2B9-45B2-9A63-33C7C056DA17}" type="presParOf" srcId="{7D6F0E4D-DB5F-40D6-83B2-B41E55BC02D4}" destId="{09327FB3-075D-4644-836E-9B43E6BD2F94}" srcOrd="1" destOrd="0" presId="urn:microsoft.com/office/officeart/2005/8/layout/hierarchy2"/>
    <dgm:cxn modelId="{77005CC6-D696-443C-A34B-21B66E454203}" type="presParOf" srcId="{2D4D09D7-8B04-4488-ADD7-F1C2EFAE1EC3}" destId="{CACECC5C-A781-472C-BB6A-FCFF2E71094E}" srcOrd="10" destOrd="0" presId="urn:microsoft.com/office/officeart/2005/8/layout/hierarchy2"/>
    <dgm:cxn modelId="{97CC8A92-4B45-4D1D-9FF1-C76A55F121FB}" type="presParOf" srcId="{CACECC5C-A781-472C-BB6A-FCFF2E71094E}" destId="{31F6D49A-B08B-49EA-97DA-F4B85F6C4B39}" srcOrd="0" destOrd="0" presId="urn:microsoft.com/office/officeart/2005/8/layout/hierarchy2"/>
    <dgm:cxn modelId="{3F8BDEDB-9D17-4215-831F-3081B7A3D85D}" type="presParOf" srcId="{2D4D09D7-8B04-4488-ADD7-F1C2EFAE1EC3}" destId="{B6BDA00B-C5C5-46E2-8528-89889B5F7891}" srcOrd="11" destOrd="0" presId="urn:microsoft.com/office/officeart/2005/8/layout/hierarchy2"/>
    <dgm:cxn modelId="{80B5AB96-2DFD-4BB6-8016-9ACAC0EDCB45}" type="presParOf" srcId="{B6BDA00B-C5C5-46E2-8528-89889B5F7891}" destId="{49AFCDF0-B369-41DF-A730-3E5A6321FBB6}" srcOrd="0" destOrd="0" presId="urn:microsoft.com/office/officeart/2005/8/layout/hierarchy2"/>
    <dgm:cxn modelId="{AECBE5CA-2813-46BF-A1D9-BEEACAE498C0}" type="presParOf" srcId="{B6BDA00B-C5C5-46E2-8528-89889B5F7891}" destId="{206C1D35-7570-4D94-9C81-1173E65CE76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AADAE-05F9-4CB9-A0A4-DCD085B1CB9E}">
      <dsp:nvSpPr>
        <dsp:cNvPr id="0" name=""/>
        <dsp:cNvSpPr/>
      </dsp:nvSpPr>
      <dsp:spPr>
        <a:xfrm>
          <a:off x="4784" y="2824463"/>
          <a:ext cx="1772691" cy="8863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RGT</a:t>
          </a:r>
        </a:p>
      </dsp:txBody>
      <dsp:txXfrm>
        <a:off x="30744" y="2850423"/>
        <a:ext cx="1720771" cy="834425"/>
      </dsp:txXfrm>
    </dsp:sp>
    <dsp:sp modelId="{26429845-2178-47F1-A1DB-7DE6D07C0A12}">
      <dsp:nvSpPr>
        <dsp:cNvPr id="0" name=""/>
        <dsp:cNvSpPr/>
      </dsp:nvSpPr>
      <dsp:spPr>
        <a:xfrm rot="17322157">
          <a:off x="1026349" y="2208183"/>
          <a:ext cx="2211329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2211329" y="1217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076731" y="2165072"/>
        <a:ext cx="110566" cy="110566"/>
      </dsp:txXfrm>
    </dsp:sp>
    <dsp:sp modelId="{24A5A7F8-1264-4D4C-B42E-982BDEF09734}">
      <dsp:nvSpPr>
        <dsp:cNvPr id="0" name=""/>
        <dsp:cNvSpPr/>
      </dsp:nvSpPr>
      <dsp:spPr>
        <a:xfrm>
          <a:off x="2486553" y="729902"/>
          <a:ext cx="1772691" cy="8863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GT 1 Group (left, right)</a:t>
          </a:r>
        </a:p>
      </dsp:txBody>
      <dsp:txXfrm>
        <a:off x="2512513" y="755862"/>
        <a:ext cx="1720771" cy="834425"/>
      </dsp:txXfrm>
    </dsp:sp>
    <dsp:sp modelId="{321ABE23-4558-457C-A4EF-797AA487623A}">
      <dsp:nvSpPr>
        <dsp:cNvPr id="0" name=""/>
        <dsp:cNvSpPr/>
      </dsp:nvSpPr>
      <dsp:spPr>
        <a:xfrm rot="18458516">
          <a:off x="4033262" y="701221"/>
          <a:ext cx="1161041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161041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4757" y="684367"/>
        <a:ext cx="58052" cy="58052"/>
      </dsp:txXfrm>
    </dsp:sp>
    <dsp:sp modelId="{61BBDDB9-38CE-41E0-9E4A-7F2F3F2304F4}">
      <dsp:nvSpPr>
        <dsp:cNvPr id="0" name=""/>
        <dsp:cNvSpPr/>
      </dsp:nvSpPr>
      <dsp:spPr>
        <a:xfrm>
          <a:off x="4968321" y="60959"/>
          <a:ext cx="1122787" cy="38550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Land</a:t>
          </a:r>
        </a:p>
      </dsp:txBody>
      <dsp:txXfrm>
        <a:off x="4979612" y="72250"/>
        <a:ext cx="1100205" cy="362925"/>
      </dsp:txXfrm>
    </dsp:sp>
    <dsp:sp modelId="{C1FCF3D1-E736-4729-8BF4-6C42294554B0}">
      <dsp:nvSpPr>
        <dsp:cNvPr id="0" name=""/>
        <dsp:cNvSpPr/>
      </dsp:nvSpPr>
      <dsp:spPr>
        <a:xfrm rot="19798513">
          <a:off x="4205482" y="960430"/>
          <a:ext cx="801285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801285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6093" y="952571"/>
        <a:ext cx="40064" cy="40064"/>
      </dsp:txXfrm>
    </dsp:sp>
    <dsp:sp modelId="{A5F7F766-7077-4DB2-BC90-6751494995C8}">
      <dsp:nvSpPr>
        <dsp:cNvPr id="0" name=""/>
        <dsp:cNvSpPr/>
      </dsp:nvSpPr>
      <dsp:spPr>
        <a:xfrm>
          <a:off x="4953005" y="579117"/>
          <a:ext cx="1099405" cy="386030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Canopy</a:t>
          </a:r>
        </a:p>
      </dsp:txBody>
      <dsp:txXfrm>
        <a:off x="4964311" y="590423"/>
        <a:ext cx="1076793" cy="363418"/>
      </dsp:txXfrm>
    </dsp:sp>
    <dsp:sp modelId="{7708CD87-BCC2-477A-872F-ECB1DA5331CA}">
      <dsp:nvSpPr>
        <dsp:cNvPr id="0" name=""/>
        <dsp:cNvSpPr/>
      </dsp:nvSpPr>
      <dsp:spPr>
        <a:xfrm rot="609730">
          <a:off x="4253716" y="1223079"/>
          <a:ext cx="704817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704817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8504" y="1217631"/>
        <a:ext cx="35240" cy="35240"/>
      </dsp:txXfrm>
    </dsp:sp>
    <dsp:sp modelId="{CA418944-4863-413D-89F9-C070605C1707}">
      <dsp:nvSpPr>
        <dsp:cNvPr id="0" name=""/>
        <dsp:cNvSpPr/>
      </dsp:nvSpPr>
      <dsp:spPr>
        <a:xfrm>
          <a:off x="4953005" y="1098099"/>
          <a:ext cx="1122893" cy="39866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Photons</a:t>
          </a:r>
        </a:p>
      </dsp:txBody>
      <dsp:txXfrm>
        <a:off x="4964681" y="1109775"/>
        <a:ext cx="1099541" cy="375308"/>
      </dsp:txXfrm>
    </dsp:sp>
    <dsp:sp modelId="{D2B12160-A716-4B2F-801B-59518C9F74C9}">
      <dsp:nvSpPr>
        <dsp:cNvPr id="0" name=""/>
        <dsp:cNvSpPr/>
      </dsp:nvSpPr>
      <dsp:spPr>
        <a:xfrm rot="2535703">
          <a:off x="4137419" y="1476115"/>
          <a:ext cx="937412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937412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2689" y="1464853"/>
        <a:ext cx="46870" cy="46870"/>
      </dsp:txXfrm>
    </dsp:sp>
    <dsp:sp modelId="{A42A0C89-B145-4DCB-819D-DC0ACA939D5D}">
      <dsp:nvSpPr>
        <dsp:cNvPr id="0" name=""/>
        <dsp:cNvSpPr/>
      </dsp:nvSpPr>
      <dsp:spPr>
        <a:xfrm>
          <a:off x="4953005" y="1629711"/>
          <a:ext cx="1104333" cy="347580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</a:t>
          </a:r>
        </a:p>
      </dsp:txBody>
      <dsp:txXfrm>
        <a:off x="4963185" y="1639891"/>
        <a:ext cx="1083973" cy="327220"/>
      </dsp:txXfrm>
    </dsp:sp>
    <dsp:sp modelId="{17A56866-E5F0-4EA4-9E25-AD620F321C5F}">
      <dsp:nvSpPr>
        <dsp:cNvPr id="0" name=""/>
        <dsp:cNvSpPr/>
      </dsp:nvSpPr>
      <dsp:spPr>
        <a:xfrm rot="3480988">
          <a:off x="3951233" y="1716381"/>
          <a:ext cx="1309784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309784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73380" y="1695810"/>
        <a:ext cx="65489" cy="65489"/>
      </dsp:txXfrm>
    </dsp:sp>
    <dsp:sp modelId="{6E01B406-5390-4750-AC1D-20277FA77046}">
      <dsp:nvSpPr>
        <dsp:cNvPr id="0" name=""/>
        <dsp:cNvSpPr/>
      </dsp:nvSpPr>
      <dsp:spPr>
        <a:xfrm>
          <a:off x="4953005" y="2110244"/>
          <a:ext cx="1104333" cy="34758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Beam</a:t>
          </a:r>
        </a:p>
      </dsp:txBody>
      <dsp:txXfrm>
        <a:off x="4963185" y="2120424"/>
        <a:ext cx="1083973" cy="327220"/>
      </dsp:txXfrm>
    </dsp:sp>
    <dsp:sp modelId="{05205042-B7BB-4306-8E47-E1B6CA6D4F19}">
      <dsp:nvSpPr>
        <dsp:cNvPr id="0" name=""/>
        <dsp:cNvSpPr/>
      </dsp:nvSpPr>
      <dsp:spPr>
        <a:xfrm rot="3986803">
          <a:off x="3738059" y="1956648"/>
          <a:ext cx="1736130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736130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562721" y="1925417"/>
        <a:ext cx="86806" cy="86806"/>
      </dsp:txXfrm>
    </dsp:sp>
    <dsp:sp modelId="{C242669A-5FEC-4E8B-AE37-F6FE3E9F324C}">
      <dsp:nvSpPr>
        <dsp:cNvPr id="0" name=""/>
        <dsp:cNvSpPr/>
      </dsp:nvSpPr>
      <dsp:spPr>
        <a:xfrm>
          <a:off x="4953005" y="2590776"/>
          <a:ext cx="1104333" cy="34758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QA/QC</a:t>
          </a:r>
        </a:p>
      </dsp:txBody>
      <dsp:txXfrm>
        <a:off x="4963185" y="2600956"/>
        <a:ext cx="1083973" cy="327220"/>
      </dsp:txXfrm>
    </dsp:sp>
    <dsp:sp modelId="{598799DB-5D78-45F4-8B2C-DFEEA3107D23}">
      <dsp:nvSpPr>
        <dsp:cNvPr id="0" name=""/>
        <dsp:cNvSpPr/>
      </dsp:nvSpPr>
      <dsp:spPr>
        <a:xfrm rot="3894499">
          <a:off x="1295973" y="4012608"/>
          <a:ext cx="1672082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672082" y="1217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0212" y="3982979"/>
        <a:ext cx="83604" cy="83604"/>
      </dsp:txXfrm>
    </dsp:sp>
    <dsp:sp modelId="{8D69C7A7-0381-4D09-BC84-89187B1356B5}">
      <dsp:nvSpPr>
        <dsp:cNvPr id="0" name=""/>
        <dsp:cNvSpPr/>
      </dsp:nvSpPr>
      <dsp:spPr>
        <a:xfrm>
          <a:off x="2486553" y="4338752"/>
          <a:ext cx="1772691" cy="8863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GT 3 Group (left, right)</a:t>
          </a:r>
        </a:p>
      </dsp:txBody>
      <dsp:txXfrm>
        <a:off x="2512513" y="4364712"/>
        <a:ext cx="1720771" cy="834425"/>
      </dsp:txXfrm>
    </dsp:sp>
    <dsp:sp modelId="{78AA1F63-D409-490E-AB2B-7141D609FCAF}">
      <dsp:nvSpPr>
        <dsp:cNvPr id="0" name=""/>
        <dsp:cNvSpPr/>
      </dsp:nvSpPr>
      <dsp:spPr>
        <a:xfrm rot="17934248">
          <a:off x="3880274" y="4127617"/>
          <a:ext cx="1467017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467017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77107" y="4103114"/>
        <a:ext cx="73350" cy="73350"/>
      </dsp:txXfrm>
    </dsp:sp>
    <dsp:sp modelId="{4B4F0CDA-8B7A-41D4-AD6B-52D9D548361A}">
      <dsp:nvSpPr>
        <dsp:cNvPr id="0" name=""/>
        <dsp:cNvSpPr/>
      </dsp:nvSpPr>
      <dsp:spPr>
        <a:xfrm>
          <a:off x="4968321" y="3325149"/>
          <a:ext cx="1112612" cy="34501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Land</a:t>
          </a:r>
        </a:p>
      </dsp:txBody>
      <dsp:txXfrm>
        <a:off x="4978426" y="3335254"/>
        <a:ext cx="1092402" cy="324800"/>
      </dsp:txXfrm>
    </dsp:sp>
    <dsp:sp modelId="{5ACDEF87-FB25-4EA3-845C-63F7AD746AFF}">
      <dsp:nvSpPr>
        <dsp:cNvPr id="0" name=""/>
        <dsp:cNvSpPr/>
      </dsp:nvSpPr>
      <dsp:spPr>
        <a:xfrm rot="18763486">
          <a:off x="4091233" y="4385876"/>
          <a:ext cx="1045100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045100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7655" y="4371921"/>
        <a:ext cx="52255" cy="52255"/>
      </dsp:txXfrm>
    </dsp:sp>
    <dsp:sp modelId="{A7D564F4-D50D-4477-B952-FF06F5AE525B}">
      <dsp:nvSpPr>
        <dsp:cNvPr id="0" name=""/>
        <dsp:cNvSpPr/>
      </dsp:nvSpPr>
      <dsp:spPr>
        <a:xfrm>
          <a:off x="4968321" y="3803111"/>
          <a:ext cx="1109190" cy="42212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Canopy</a:t>
          </a:r>
        </a:p>
      </dsp:txBody>
      <dsp:txXfrm>
        <a:off x="4980685" y="3815475"/>
        <a:ext cx="1084462" cy="397394"/>
      </dsp:txXfrm>
    </dsp:sp>
    <dsp:sp modelId="{2CE64EEB-054A-4266-9DDA-74B77F88E41F}">
      <dsp:nvSpPr>
        <dsp:cNvPr id="0" name=""/>
        <dsp:cNvSpPr/>
      </dsp:nvSpPr>
      <dsp:spPr>
        <a:xfrm rot="20474686">
          <a:off x="4239363" y="4649366"/>
          <a:ext cx="748839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748839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95062" y="4642818"/>
        <a:ext cx="37441" cy="37441"/>
      </dsp:txXfrm>
    </dsp:sp>
    <dsp:sp modelId="{1095471E-4255-4BF4-BD12-4BC4726AA861}">
      <dsp:nvSpPr>
        <dsp:cNvPr id="0" name=""/>
        <dsp:cNvSpPr/>
      </dsp:nvSpPr>
      <dsp:spPr>
        <a:xfrm>
          <a:off x="4968321" y="4358185"/>
          <a:ext cx="1109190" cy="36593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Photons</a:t>
          </a:r>
        </a:p>
      </dsp:txBody>
      <dsp:txXfrm>
        <a:off x="4979039" y="4368903"/>
        <a:ext cx="1087754" cy="344500"/>
      </dsp:txXfrm>
    </dsp:sp>
    <dsp:sp modelId="{06F86CBB-D298-4EF3-BEA4-79A86A95E13B}">
      <dsp:nvSpPr>
        <dsp:cNvPr id="0" name=""/>
        <dsp:cNvSpPr/>
      </dsp:nvSpPr>
      <dsp:spPr>
        <a:xfrm rot="1165627">
          <a:off x="4237840" y="4894793"/>
          <a:ext cx="751884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751884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94986" y="4888169"/>
        <a:ext cx="37594" cy="37594"/>
      </dsp:txXfrm>
    </dsp:sp>
    <dsp:sp modelId="{F88371CC-3866-4928-A2FA-592CFED1E3A6}">
      <dsp:nvSpPr>
        <dsp:cNvPr id="0" name=""/>
        <dsp:cNvSpPr/>
      </dsp:nvSpPr>
      <dsp:spPr>
        <a:xfrm>
          <a:off x="4968321" y="4857074"/>
          <a:ext cx="1060512" cy="34986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</a:t>
          </a:r>
        </a:p>
      </dsp:txBody>
      <dsp:txXfrm>
        <a:off x="4978568" y="4867321"/>
        <a:ext cx="1040018" cy="329373"/>
      </dsp:txXfrm>
    </dsp:sp>
    <dsp:sp modelId="{F5BD3C74-82E1-4529-8ACC-3598018F0B50}">
      <dsp:nvSpPr>
        <dsp:cNvPr id="0" name=""/>
        <dsp:cNvSpPr/>
      </dsp:nvSpPr>
      <dsp:spPr>
        <a:xfrm rot="2795094">
          <a:off x="4097925" y="5144468"/>
          <a:ext cx="1031716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031716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7990" y="5130848"/>
        <a:ext cx="51585" cy="51585"/>
      </dsp:txXfrm>
    </dsp:sp>
    <dsp:sp modelId="{C9798405-A9A7-4887-ABC0-E83914F28C96}">
      <dsp:nvSpPr>
        <dsp:cNvPr id="0" name=""/>
        <dsp:cNvSpPr/>
      </dsp:nvSpPr>
      <dsp:spPr>
        <a:xfrm>
          <a:off x="4968321" y="5339893"/>
          <a:ext cx="1051738" cy="382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Beam</a:t>
          </a:r>
        </a:p>
      </dsp:txBody>
      <dsp:txXfrm>
        <a:off x="4979537" y="5351109"/>
        <a:ext cx="1029306" cy="360496"/>
      </dsp:txXfrm>
    </dsp:sp>
    <dsp:sp modelId="{CACECC5C-A781-472C-BB6A-FCFF2E71094E}">
      <dsp:nvSpPr>
        <dsp:cNvPr id="0" name=""/>
        <dsp:cNvSpPr/>
      </dsp:nvSpPr>
      <dsp:spPr>
        <a:xfrm rot="3644032">
          <a:off x="3888558" y="5402408"/>
          <a:ext cx="1450449" cy="24345"/>
        </a:xfrm>
        <a:custGeom>
          <a:avLst/>
          <a:gdLst/>
          <a:ahLst/>
          <a:cxnLst/>
          <a:rect l="0" t="0" r="0" b="0"/>
          <a:pathLst>
            <a:path>
              <a:moveTo>
                <a:pt x="0" y="12172"/>
              </a:moveTo>
              <a:lnTo>
                <a:pt x="1450449" y="1217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77521" y="5378320"/>
        <a:ext cx="72522" cy="72522"/>
      </dsp:txXfrm>
    </dsp:sp>
    <dsp:sp modelId="{49AFCDF0-B369-41DF-A730-3E5A6321FBB6}">
      <dsp:nvSpPr>
        <dsp:cNvPr id="0" name=""/>
        <dsp:cNvSpPr/>
      </dsp:nvSpPr>
      <dsp:spPr>
        <a:xfrm>
          <a:off x="4968321" y="5855773"/>
          <a:ext cx="1051738" cy="38292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QA/QC</a:t>
          </a:r>
        </a:p>
      </dsp:txBody>
      <dsp:txXfrm>
        <a:off x="4979537" y="5866989"/>
        <a:ext cx="1029306" cy="36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E02D7-15A6-4B3A-ADE5-F4C7803E6AFE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618F6-DDFD-4D1C-B67D-3044FA58C4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8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ICESat-2 mission developed as a direct call from the 2007 decadal survey which noted</a:t>
            </a:r>
            <a:r>
              <a:rPr lang="en-US" baseline="0" dirty="0"/>
              <a:t> the critical importance of monitoring changes in our cryosphere and biosphere. As such, there are 4 primary science objectives/requirements for the ICESat-2 mission and they are listed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32E35-9D9E-4465-AF45-00DF5C4057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9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618F6-DDFD-4D1C-B67D-3044FA58C4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2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</a:t>
            </a:r>
            <a:r>
              <a:rPr lang="en-US" baseline="0" dirty="0"/>
              <a:t> the mid-latitude, ICESat-2 will be systematically off pointed to increase the data density. ICESat-2 will be in a 91-day repeat cycle, so if we look at this chart, the large bold arrows indicate the nominal orbit </a:t>
            </a:r>
            <a:r>
              <a:rPr lang="en-US" baseline="0" dirty="0" err="1"/>
              <a:t>groundtrack</a:t>
            </a:r>
            <a:r>
              <a:rPr lang="en-US" baseline="0" dirty="0"/>
              <a:t>.  The next 91 days, the satellite will be pointed to split the distance between the repeat ground tracks.  Each 91 day cycle, I2 will split the difference between previously collected </a:t>
            </a:r>
            <a:r>
              <a:rPr lang="en-US" baseline="0" dirty="0" err="1"/>
              <a:t>groundtracks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EDAEC-3A1F-4D97-A9E2-772464A274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8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AB3B-04E7-4494-9F57-C14CDDA1BB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4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AB3B-04E7-4494-9F57-C14CDDA1BB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9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618F6-DDFD-4D1C-B67D-3044FA58C4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618F6-DDFD-4D1C-B67D-3044FA58C4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EDAEC-3A1F-4D97-A9E2-772464A274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38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of what the data parameters would look</a:t>
            </a:r>
            <a:r>
              <a:rPr lang="en-US" baseline="0" dirty="0"/>
              <a:t> like.  In this example we are showing the labeled photons, and then you can see how the ground and canopy values would be represented on the actual data product.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EDAEC-3A1F-4D97-A9E2-772464A274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4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5B5CC-4405-453E-B363-87CC660EA8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5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3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8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6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9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4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6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9DC6-309A-E846-9A5D-CE6D915CFFD6}" type="datetimeFigureOut">
              <a:rPr lang="en-US" smtClean="0"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69D11-6932-1A47-A9AF-9C3779E79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8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62"/>
            <a:ext cx="12187449" cy="6860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670" y="-264214"/>
            <a:ext cx="9144000" cy="15100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ICESat-2 Mission Update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FC225F7-303A-CE46-98C9-CE1BC3FB7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670" y="360203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Amy Neuenschwander</a:t>
            </a:r>
          </a:p>
          <a:p>
            <a:r>
              <a:rPr lang="en-US" dirty="0">
                <a:solidFill>
                  <a:srgbClr val="FFFF00"/>
                </a:solidFill>
              </a:rPr>
              <a:t>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135816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7854"/>
          <a:stretch/>
        </p:blipFill>
        <p:spPr>
          <a:xfrm>
            <a:off x="0" y="0"/>
            <a:ext cx="79641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7595" y="1215025"/>
            <a:ext cx="2618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ICESat-2 Orbit</a:t>
            </a:r>
          </a:p>
          <a:p>
            <a:endParaRPr lang="en-US" sz="2000" dirty="0"/>
          </a:p>
          <a:p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91-day repeat cycle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91638" y="5787025"/>
            <a:ext cx="9269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59988" y="541769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3km</a:t>
            </a:r>
          </a:p>
        </p:txBody>
      </p:sp>
    </p:spTree>
    <p:extLst>
      <p:ext uri="{BB962C8B-B14F-4D97-AF65-F5344CB8AC3E}">
        <p14:creationId xmlns:p14="http://schemas.microsoft.com/office/powerpoint/2010/main" val="53866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t="8219"/>
          <a:stretch/>
        </p:blipFill>
        <p:spPr>
          <a:xfrm>
            <a:off x="0" y="0"/>
            <a:ext cx="800948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91638" y="5787025"/>
            <a:ext cx="9269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59988" y="541769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67595" y="1215025"/>
            <a:ext cx="2618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ICESat-2 Orbit</a:t>
            </a:r>
          </a:p>
          <a:p>
            <a:endParaRPr lang="en-US" sz="2000" dirty="0"/>
          </a:p>
          <a:p>
            <a:r>
              <a:rPr lang="en-US" sz="2000" dirty="0"/>
              <a:t>4th 91-day repeat cycle</a:t>
            </a:r>
          </a:p>
        </p:txBody>
      </p:sp>
    </p:spTree>
    <p:extLst>
      <p:ext uri="{BB962C8B-B14F-4D97-AF65-F5344CB8AC3E}">
        <p14:creationId xmlns:p14="http://schemas.microsoft.com/office/powerpoint/2010/main" val="3452022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7234" y="1254169"/>
            <a:ext cx="100770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ICESat-2 will collect range measurements globally (land, forests, lakes, oceans)</a:t>
            </a:r>
          </a:p>
          <a:p>
            <a:endParaRPr lang="en-US" sz="2400" dirty="0"/>
          </a:p>
          <a:p>
            <a:r>
              <a:rPr lang="en-US" sz="2400" dirty="0"/>
              <a:t>ICESat-2 will be off-pointed in the mid-latitudes to increase density of measurements</a:t>
            </a:r>
          </a:p>
          <a:p>
            <a:r>
              <a:rPr lang="en-US" sz="2400" dirty="0"/>
              <a:t>	high along-track density</a:t>
            </a:r>
          </a:p>
          <a:p>
            <a:r>
              <a:rPr lang="en-US" sz="2400" dirty="0"/>
              <a:t>	low cross-track density</a:t>
            </a:r>
          </a:p>
          <a:p>
            <a:endParaRPr lang="en-US" sz="2400" dirty="0"/>
          </a:p>
          <a:p>
            <a:r>
              <a:rPr lang="en-US" sz="2400" dirty="0"/>
              <a:t>ATL08 (Land and Vegetation) Data Product will report terrain and canopy heights, and other parameters</a:t>
            </a:r>
          </a:p>
          <a:p>
            <a:r>
              <a:rPr lang="en-US" sz="2400" dirty="0"/>
              <a:t>	Suitable for stand level/regional assessments</a:t>
            </a:r>
          </a:p>
          <a:p>
            <a:endParaRPr lang="en-US" sz="2400" dirty="0"/>
          </a:p>
          <a:p>
            <a:r>
              <a:rPr lang="en-US" sz="2400" dirty="0"/>
              <a:t>Applications for biomass mapping, habitat/biodiversity, fuel loads, snow pack, and more!!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94653" y="112878"/>
            <a:ext cx="10939272" cy="833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ICESat-2: Not just 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cryospheric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mission</a:t>
            </a:r>
          </a:p>
        </p:txBody>
      </p:sp>
      <p:pic>
        <p:nvPicPr>
          <p:cNvPr id="9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176453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1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3176"/>
            <a:ext cx="12192000" cy="1207325"/>
            <a:chOff x="0" y="3175"/>
            <a:chExt cx="9144000" cy="1207325"/>
          </a:xfrm>
        </p:grpSpPr>
        <p:pic>
          <p:nvPicPr>
            <p:cNvPr id="13" name="Picture 19" descr="DSC01051.JPG"/>
            <p:cNvPicPr>
              <a:picLocks noChangeAspect="1"/>
            </p:cNvPicPr>
            <p:nvPr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"/>
              <a:ext cx="9144000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 descr="NASA_logo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900" y="92541"/>
              <a:ext cx="10731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ICESat2_IconColo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04" y="524700"/>
              <a:ext cx="18748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4" y="57150"/>
              <a:ext cx="18827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F3420A-BC53-1541-92E9-934067C940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114" y="942452"/>
            <a:ext cx="1272238" cy="26140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A773D0-D9DC-0041-9A49-0679C4935D88}"/>
              </a:ext>
            </a:extLst>
          </p:cNvPr>
          <p:cNvGrpSpPr/>
          <p:nvPr/>
        </p:nvGrpSpPr>
        <p:grpSpPr>
          <a:xfrm>
            <a:off x="1528282" y="1110789"/>
            <a:ext cx="5641258" cy="2712784"/>
            <a:chOff x="639097" y="1130711"/>
            <a:chExt cx="7315200" cy="33471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1C8788-9DED-F341-922E-5FD38925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097" y="1130711"/>
              <a:ext cx="7315200" cy="33471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23F8F4-32A5-DE41-B3B0-3AEC7930C5A3}"/>
                </a:ext>
              </a:extLst>
            </p:cNvPr>
            <p:cNvSpPr txBox="1"/>
            <p:nvPr/>
          </p:nvSpPr>
          <p:spPr>
            <a:xfrm>
              <a:off x="5798330" y="2945834"/>
              <a:ext cx="1174861" cy="313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Ocean waves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D99F560-527C-8041-8E6C-16855DAD452B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6368229" y="3253611"/>
              <a:ext cx="8243" cy="25820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18DEA3-A2CE-5E4C-A8CC-B4CE646238F5}"/>
                </a:ext>
              </a:extLst>
            </p:cNvPr>
            <p:cNvSpPr txBox="1"/>
            <p:nvPr/>
          </p:nvSpPr>
          <p:spPr>
            <a:xfrm>
              <a:off x="3691790" y="3099723"/>
              <a:ext cx="2110262" cy="313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Shallow water bathymetry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4975BFB-07D1-6A4D-9EFE-73DA4C63D91D}"/>
                </a:ext>
              </a:extLst>
            </p:cNvPr>
            <p:cNvCxnSpPr/>
            <p:nvPr/>
          </p:nvCxnSpPr>
          <p:spPr>
            <a:xfrm flipH="1">
              <a:off x="4617240" y="3320255"/>
              <a:ext cx="130775" cy="35271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B3C61C-41C1-9744-B461-986F74468A1A}"/>
                </a:ext>
              </a:extLst>
            </p:cNvPr>
            <p:cNvSpPr txBox="1"/>
            <p:nvPr/>
          </p:nvSpPr>
          <p:spPr>
            <a:xfrm>
              <a:off x="2434004" y="1475910"/>
              <a:ext cx="1401437" cy="313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Forested hillside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2C2F8A1-6294-EA40-9DD0-2A9458DD8DFF}"/>
              </a:ext>
            </a:extLst>
          </p:cNvPr>
          <p:cNvSpPr/>
          <p:nvPr/>
        </p:nvSpPr>
        <p:spPr>
          <a:xfrm>
            <a:off x="8589075" y="2064937"/>
            <a:ext cx="20737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dirty="0"/>
              <a:t>Ground track through Mexico. Mountains in interior are cloud covered, but coastal areas are cloud-free</a:t>
            </a:r>
          </a:p>
          <a:p>
            <a:endParaRPr lang="en-US" sz="1200" dirty="0"/>
          </a:p>
          <a:p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05163A-C300-AB44-9280-8168EE053467}"/>
              </a:ext>
            </a:extLst>
          </p:cNvPr>
          <p:cNvGrpSpPr/>
          <p:nvPr/>
        </p:nvGrpSpPr>
        <p:grpSpPr>
          <a:xfrm>
            <a:off x="2517004" y="3790881"/>
            <a:ext cx="7478011" cy="2853130"/>
            <a:chOff x="993003" y="3320125"/>
            <a:chExt cx="7478011" cy="28531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0A87A8-04F3-A747-878C-0E1F2FE2C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003" y="3414562"/>
              <a:ext cx="914400" cy="2278626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656C829-93F8-584E-B39A-A273182BC79E}"/>
                </a:ext>
              </a:extLst>
            </p:cNvPr>
            <p:cNvGrpSpPr/>
            <p:nvPr/>
          </p:nvGrpSpPr>
          <p:grpSpPr>
            <a:xfrm>
              <a:off x="2436747" y="3320125"/>
              <a:ext cx="6034267" cy="2853130"/>
              <a:chOff x="3368987" y="3489829"/>
              <a:chExt cx="5717941" cy="25733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05DDECE-CDD9-414B-8E79-84303ED494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987" y="3489829"/>
                <a:ext cx="5717941" cy="257335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D6B82D-EB5C-4C4C-BE32-6EB73EA84984}"/>
                  </a:ext>
                </a:extLst>
              </p:cNvPr>
              <p:cNvSpPr txBox="1"/>
              <p:nvPr/>
            </p:nvSpPr>
            <p:spPr>
              <a:xfrm>
                <a:off x="3642852" y="4811819"/>
                <a:ext cx="825105" cy="208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Gulf of Mexico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818572-DB1F-4C4F-8B97-5472E240174B}"/>
                  </a:ext>
                </a:extLst>
              </p:cNvPr>
              <p:cNvSpPr txBox="1"/>
              <p:nvPr/>
            </p:nvSpPr>
            <p:spPr>
              <a:xfrm>
                <a:off x="4667865" y="4638695"/>
                <a:ext cx="1069258" cy="333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Turbidity increases near shore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9CC7005-1D96-EB4E-837F-8180863A5E4A}"/>
                  </a:ext>
                </a:extLst>
              </p:cNvPr>
              <p:cNvCxnSpPr/>
              <p:nvPr/>
            </p:nvCxnSpPr>
            <p:spPr>
              <a:xfrm>
                <a:off x="5266557" y="4888118"/>
                <a:ext cx="6182" cy="19365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E24FF60-08A3-1D47-B326-90754C007EA6}"/>
                  </a:ext>
                </a:extLst>
              </p:cNvPr>
              <p:cNvCxnSpPr/>
              <p:nvPr/>
            </p:nvCxnSpPr>
            <p:spPr>
              <a:xfrm flipH="1">
                <a:off x="5847736" y="3931909"/>
                <a:ext cx="12033" cy="12613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4920E76-5A86-4B4C-8F2E-26DDB35CAC70}"/>
                  </a:ext>
                </a:extLst>
              </p:cNvPr>
              <p:cNvCxnSpPr/>
              <p:nvPr/>
            </p:nvCxnSpPr>
            <p:spPr>
              <a:xfrm flipH="1">
                <a:off x="6833029" y="3931909"/>
                <a:ext cx="12033" cy="12613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5A959A-1311-8142-9A5B-CEA0B50BDD4D}"/>
                  </a:ext>
                </a:extLst>
              </p:cNvPr>
              <p:cNvSpPr txBox="1"/>
              <p:nvPr/>
            </p:nvSpPr>
            <p:spPr>
              <a:xfrm>
                <a:off x="5860513" y="4160510"/>
                <a:ext cx="984597" cy="208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Mangrove forests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30E823E-791C-F64A-801E-E0750D35BD6F}"/>
                  </a:ext>
                </a:extLst>
              </p:cNvPr>
              <p:cNvSpPr txBox="1"/>
              <p:nvPr/>
            </p:nvSpPr>
            <p:spPr>
              <a:xfrm>
                <a:off x="7279666" y="4160509"/>
                <a:ext cx="1068141" cy="208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Non-flooded forests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C0FB92-CC20-BB4F-A876-EEE2AA2BD13E}"/>
                  </a:ext>
                </a:extLst>
              </p:cNvPr>
              <p:cNvSpPr txBox="1"/>
              <p:nvPr/>
            </p:nvSpPr>
            <p:spPr>
              <a:xfrm>
                <a:off x="6932564" y="5222111"/>
                <a:ext cx="2140487" cy="333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Specular returns (lines) beneath surface indicate standing water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0A400BA8-5731-B640-AD7B-B8FD8F3FE445}"/>
                  </a:ext>
                </a:extLst>
              </p:cNvPr>
              <p:cNvCxnSpPr/>
              <p:nvPr/>
            </p:nvCxnSpPr>
            <p:spPr>
              <a:xfrm flipH="1" flipV="1">
                <a:off x="6530789" y="5248752"/>
                <a:ext cx="444656" cy="17312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1FFD202-E4CE-E34E-AE83-87588759FCBD}"/>
              </a:ext>
            </a:extLst>
          </p:cNvPr>
          <p:cNvSpPr txBox="1"/>
          <p:nvPr/>
        </p:nvSpPr>
        <p:spPr>
          <a:xfrm>
            <a:off x="3781852" y="3688749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134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EC98F8-A625-EC47-91A5-2EC3217B61A0}"/>
              </a:ext>
            </a:extLst>
          </p:cNvPr>
          <p:cNvSpPr txBox="1"/>
          <p:nvPr/>
        </p:nvSpPr>
        <p:spPr>
          <a:xfrm>
            <a:off x="3921477" y="4989985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136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810E07-5CEE-E54A-9E4A-F9BB15C74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064" y="156822"/>
            <a:ext cx="9134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What does the data look like?</a:t>
            </a:r>
          </a:p>
        </p:txBody>
      </p:sp>
    </p:spTree>
    <p:extLst>
      <p:ext uri="{BB962C8B-B14F-4D97-AF65-F5344CB8AC3E}">
        <p14:creationId xmlns:p14="http://schemas.microsoft.com/office/powerpoint/2010/main" val="366219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3176"/>
            <a:ext cx="12192000" cy="1207325"/>
            <a:chOff x="0" y="3175"/>
            <a:chExt cx="9144000" cy="1207325"/>
          </a:xfrm>
        </p:grpSpPr>
        <p:pic>
          <p:nvPicPr>
            <p:cNvPr id="13" name="Picture 19" descr="DSC01051.JPG"/>
            <p:cNvPicPr>
              <a:picLocks noChangeAspect="1"/>
            </p:cNvPicPr>
            <p:nvPr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"/>
              <a:ext cx="9144000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 descr="NASA_logo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900" y="92541"/>
              <a:ext cx="10731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ICESat2_IconColo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04" y="524700"/>
              <a:ext cx="18748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4" y="57150"/>
              <a:ext cx="18827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B810E07-5CEE-E54A-9E4A-F9BB15C74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064" y="156822"/>
            <a:ext cx="9134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What does the data look like?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87" y="2387549"/>
            <a:ext cx="8115301" cy="30258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12663" r="4499" b="6114"/>
          <a:stretch/>
        </p:blipFill>
        <p:spPr>
          <a:xfrm>
            <a:off x="7998143" y="1299042"/>
            <a:ext cx="3971310" cy="31432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42887" y="1914466"/>
            <a:ext cx="415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Inundated Floodplain near Calgary, CA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7005" y="5366013"/>
            <a:ext cx="2810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ATL03_20181014113520_02420106</a:t>
            </a:r>
          </a:p>
        </p:txBody>
      </p:sp>
    </p:spTree>
    <p:extLst>
      <p:ext uri="{BB962C8B-B14F-4D97-AF65-F5344CB8AC3E}">
        <p14:creationId xmlns:p14="http://schemas.microsoft.com/office/powerpoint/2010/main" val="339494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333" y="148774"/>
            <a:ext cx="9058341" cy="83305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Clouds? Can ICESat-2 see through them?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797" y="1356927"/>
            <a:ext cx="7668673" cy="4905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4213" y="2596218"/>
            <a:ext cx="790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clouds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4213" y="4536058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3767" y="1363399"/>
            <a:ext cx="3511296" cy="2862322"/>
          </a:xfrm>
          <a:prstGeom prst="rect">
            <a:avLst/>
          </a:prstGeom>
          <a:solidFill>
            <a:srgbClr val="FF7C8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Answer: Generally speaking NO</a:t>
            </a:r>
          </a:p>
          <a:p>
            <a:endParaRPr lang="en-US" dirty="0"/>
          </a:p>
          <a:p>
            <a:r>
              <a:rPr lang="en-US" dirty="0"/>
              <a:t>But, ICESat-2 green laser (532 nm) does penetrate through SOME (TBD) optical depth in the atmosphere.</a:t>
            </a:r>
          </a:p>
          <a:p>
            <a:endParaRPr lang="en-US" dirty="0"/>
          </a:p>
          <a:p>
            <a:r>
              <a:rPr lang="en-US" dirty="0"/>
              <a:t>Science Team and ICESat-2 Project Office is working hard to improve cloud flags.</a:t>
            </a:r>
          </a:p>
        </p:txBody>
      </p:sp>
      <p:pic>
        <p:nvPicPr>
          <p:cNvPr id="10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176453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3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44" y="3197832"/>
            <a:ext cx="10515600" cy="3462030"/>
          </a:xfrm>
        </p:spPr>
        <p:txBody>
          <a:bodyPr>
            <a:normAutofit/>
          </a:bodyPr>
          <a:lstStyle/>
          <a:p>
            <a:r>
              <a:rPr lang="en-US" sz="2400" dirty="0"/>
              <a:t>ATL03 – Along-track </a:t>
            </a:r>
            <a:r>
              <a:rPr lang="en-US" sz="2400" dirty="0" err="1"/>
              <a:t>Geolocated</a:t>
            </a:r>
            <a:r>
              <a:rPr lang="en-US" sz="2400" dirty="0"/>
              <a:t> Photons</a:t>
            </a:r>
          </a:p>
          <a:p>
            <a:r>
              <a:rPr lang="en-US" sz="2400" dirty="0"/>
              <a:t>ATL06 – Along-track Land Ice Data Product</a:t>
            </a:r>
          </a:p>
          <a:p>
            <a:r>
              <a:rPr lang="en-US" sz="2400" dirty="0"/>
              <a:t>ATL07 – Along-track Sea Ice Data Product</a:t>
            </a:r>
          </a:p>
          <a:p>
            <a:r>
              <a:rPr lang="en-US" sz="2400" dirty="0"/>
              <a:t>ATL08 – Along-track Land/Vegetation Data Product</a:t>
            </a:r>
          </a:p>
          <a:p>
            <a:r>
              <a:rPr lang="en-US" sz="2400" dirty="0"/>
              <a:t>ATL09 – Along-track Atmospheric Data Product</a:t>
            </a:r>
          </a:p>
          <a:p>
            <a:r>
              <a:rPr lang="en-US" sz="2400" dirty="0"/>
              <a:t>ATL12 – Along-track Ocean Data Product</a:t>
            </a:r>
          </a:p>
          <a:p>
            <a:r>
              <a:rPr lang="en-US" sz="2400" dirty="0"/>
              <a:t>ATL13 – Along-track Inland Water Data Product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83529"/>
            <a:ext cx="10515600" cy="83031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ICESat-2 Data Products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744" y="2711056"/>
            <a:ext cx="3295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Along-track 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428" y="962833"/>
            <a:ext cx="802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are they available?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or about May 28, 2019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80083" y="3394630"/>
            <a:ext cx="1051034" cy="10510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377421" y="4766230"/>
            <a:ext cx="1051034" cy="10510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20952" y="4550032"/>
            <a:ext cx="262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Definitely get this product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2031" y="3197832"/>
            <a:ext cx="31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might want this product too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96143" y="5861997"/>
            <a:ext cx="395214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Algorithm Theoretical Basis Document is available for each data product at </a:t>
            </a:r>
          </a:p>
          <a:p>
            <a:r>
              <a:rPr lang="en-US" dirty="0"/>
              <a:t>https://icesat-2.gsfc.nasa.gov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6143" y="5076361"/>
            <a:ext cx="38160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User’s Guide for each data product is available from NSIDC</a:t>
            </a:r>
          </a:p>
        </p:txBody>
      </p:sp>
      <p:pic>
        <p:nvPicPr>
          <p:cNvPr id="16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176453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3428" y="1491931"/>
            <a:ext cx="9502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can you get them?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NSIDC or through Earth Data Search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3428" y="2000613"/>
            <a:ext cx="11853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latency for final products?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49 days from acquisition </a:t>
            </a:r>
          </a:p>
        </p:txBody>
      </p:sp>
    </p:spTree>
    <p:extLst>
      <p:ext uri="{BB962C8B-B14F-4D97-AF65-F5344CB8AC3E}">
        <p14:creationId xmlns:p14="http://schemas.microsoft.com/office/powerpoint/2010/main" val="25977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11" grpId="0"/>
      <p:bldP spid="12" grpId="0"/>
      <p:bldP spid="14" grpId="0" animBg="1"/>
      <p:bldP spid="15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5117" y="1690688"/>
            <a:ext cx="9028386" cy="4486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73572"/>
            <a:ext cx="10515600" cy="83031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ICESat-2 Data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8104" y="1311710"/>
            <a:ext cx="4411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Along-track Granule Regions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3914" y="1388654"/>
            <a:ext cx="4395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(ATL03 and ATL08 use same granule regions)</a:t>
            </a:r>
          </a:p>
        </p:txBody>
      </p:sp>
      <p:pic>
        <p:nvPicPr>
          <p:cNvPr id="10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176453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07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338" y="28588"/>
            <a:ext cx="10515600" cy="83031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ICESat-2 Land/Vegetation Data Products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05928" y="648950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Applied Research Laboratories, University of Texas at Austin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183562"/>
            <a:ext cx="10515600" cy="5290810"/>
          </a:xfrm>
        </p:spPr>
        <p:txBody>
          <a:bodyPr>
            <a:noAutofit/>
          </a:bodyPr>
          <a:lstStyle/>
          <a:p>
            <a:r>
              <a:rPr lang="en-US" sz="2400" b="1" dirty="0"/>
              <a:t>ATL08 - Level-3 (Along-track)</a:t>
            </a:r>
            <a:r>
              <a:rPr lang="en-US" sz="2800" dirty="0"/>
              <a:t>	</a:t>
            </a:r>
          </a:p>
          <a:p>
            <a:pPr lvl="1"/>
            <a:r>
              <a:rPr lang="en-US" sz="2200" dirty="0"/>
              <a:t>Products computed on a per-orbit/ per-beam basis</a:t>
            </a:r>
          </a:p>
          <a:p>
            <a:pPr lvl="2"/>
            <a:r>
              <a:rPr lang="en-US" sz="2000" dirty="0"/>
              <a:t>Labeled Photons with indices back to ATL03</a:t>
            </a:r>
          </a:p>
          <a:p>
            <a:pPr lvl="2"/>
            <a:r>
              <a:rPr lang="en-US" sz="2000" dirty="0"/>
              <a:t>Statistical parameters of canopy and terrain  based on fixed 100 m distance to capture fine-scale geomorphology </a:t>
            </a:r>
          </a:p>
          <a:p>
            <a:pPr lvl="2"/>
            <a:r>
              <a:rPr lang="en-US" sz="2000" dirty="0"/>
              <a:t>Segments output in 100 m step size</a:t>
            </a:r>
          </a:p>
          <a:p>
            <a:pPr lvl="2"/>
            <a:endParaRPr lang="en-US" sz="2000" dirty="0"/>
          </a:p>
          <a:p>
            <a:r>
              <a:rPr lang="en-US" sz="2400" b="1" dirty="0"/>
              <a:t>ATL18 - Level-4 (Gridded)</a:t>
            </a:r>
          </a:p>
          <a:p>
            <a:pPr lvl="1"/>
            <a:r>
              <a:rPr lang="en-US" sz="2200" dirty="0"/>
              <a:t>Products released annually at a coarse resolution (1 km resolution tiles)</a:t>
            </a:r>
          </a:p>
          <a:p>
            <a:pPr lvl="2"/>
            <a:r>
              <a:rPr lang="en-US" sz="2000" dirty="0"/>
              <a:t>Canopy Height</a:t>
            </a:r>
          </a:p>
          <a:p>
            <a:pPr lvl="2"/>
            <a:r>
              <a:rPr lang="en-US" sz="2000" dirty="0"/>
              <a:t>Ground Elevation</a:t>
            </a:r>
          </a:p>
          <a:p>
            <a:pPr lvl="1"/>
            <a:r>
              <a:rPr lang="en-US" sz="2200" dirty="0"/>
              <a:t>Higher resolution grid (e.g. 100 – 500 m, TBD) produced at end of mission</a:t>
            </a:r>
          </a:p>
          <a:p>
            <a:pPr lvl="1"/>
            <a:r>
              <a:rPr lang="en-US" sz="2200" dirty="0"/>
              <a:t>Requires approximately 2 or 3 years of collections to produce a gridded product</a:t>
            </a:r>
          </a:p>
        </p:txBody>
      </p:sp>
      <p:pic>
        <p:nvPicPr>
          <p:cNvPr id="7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176453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58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320" y="103545"/>
            <a:ext cx="10058400" cy="872656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Along-Track Data Products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831159"/>
            <a:ext cx="11571592" cy="4122380"/>
          </a:xfrm>
        </p:spPr>
      </p:pic>
      <p:sp>
        <p:nvSpPr>
          <p:cNvPr id="5" name="TextBox 4"/>
          <p:cNvSpPr txBox="1"/>
          <p:nvPr/>
        </p:nvSpPr>
        <p:spPr>
          <a:xfrm>
            <a:off x="6369520" y="1705215"/>
            <a:ext cx="416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Labeled photons for each ATL08 segment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Applied Research Laboratories, University of Texas at Austin</a:t>
            </a:r>
            <a:endParaRPr lang="en-US" dirty="0"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8275" y="3581159"/>
            <a:ext cx="85725" cy="1400175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1033" y="3303630"/>
            <a:ext cx="85725" cy="1400175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5950" y="3090974"/>
            <a:ext cx="85725" cy="1400175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-5400000">
            <a:off x="2873028" y="2065416"/>
            <a:ext cx="64152" cy="492098"/>
          </a:xfrm>
          <a:prstGeom prst="rightBrac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43550" y="182859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</a:t>
            </a:r>
          </a:p>
        </p:txBody>
      </p:sp>
      <p:pic>
        <p:nvPicPr>
          <p:cNvPr id="12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176453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0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" y="0"/>
            <a:ext cx="12546330" cy="7086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4490" y="800100"/>
            <a:ext cx="4994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ICESat-2 Successfully Launched on September 15, 2018 from Vandenberg AFB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Data will be released ~May 28th</a:t>
            </a:r>
          </a:p>
        </p:txBody>
      </p:sp>
    </p:spTree>
    <p:extLst>
      <p:ext uri="{BB962C8B-B14F-4D97-AF65-F5344CB8AC3E}">
        <p14:creationId xmlns:p14="http://schemas.microsoft.com/office/powerpoint/2010/main" val="234277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046" y="-16801"/>
            <a:ext cx="11273067" cy="934178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ATL08 HDF5 File Format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9665" y="1083131"/>
            <a:ext cx="5065060" cy="584775"/>
          </a:xfrm>
          <a:prstGeom prst="rect">
            <a:avLst/>
          </a:prstGeom>
          <a:solidFill>
            <a:srgbClr val="BDC1B7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Statistics for terrain points (mean, max, min, </a:t>
            </a:r>
            <a:r>
              <a:rPr lang="en-US" sz="1600" dirty="0" err="1"/>
              <a:t>st.</a:t>
            </a:r>
            <a:r>
              <a:rPr lang="en-US" sz="1600" dirty="0"/>
              <a:t> dev, etc. of Z,  interpolated Z, </a:t>
            </a:r>
            <a:r>
              <a:rPr lang="en-US" sz="1600" dirty="0" err="1"/>
              <a:t>bestFit</a:t>
            </a:r>
            <a:r>
              <a:rPr lang="en-US" sz="1600" dirty="0"/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9666" y="1869141"/>
            <a:ext cx="506506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Statistics of canopy heights, height metrics (e.g. RH75), top of canopy </a:t>
            </a:r>
            <a:r>
              <a:rPr lang="en-US" sz="1600" dirty="0" err="1"/>
              <a:t>st.</a:t>
            </a:r>
            <a:r>
              <a:rPr lang="en-US" sz="1600" dirty="0"/>
              <a:t> dev, Landsat Canopy Cover estimate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665" y="2622312"/>
            <a:ext cx="5065060" cy="338554"/>
          </a:xfrm>
          <a:prstGeom prst="rect">
            <a:avLst/>
          </a:prstGeom>
          <a:solidFill>
            <a:srgbClr val="D2B2E6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ATL03 Indices of labeled photons, photon label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0650" y="3143317"/>
            <a:ext cx="5074075" cy="584775"/>
          </a:xfrm>
          <a:prstGeom prst="rect">
            <a:avLst/>
          </a:prstGeom>
          <a:solidFill>
            <a:srgbClr val="F29A98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Reference DEM, Landcover, water mask, permafrost mask, apparent surface reflectance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8188" y="3894273"/>
            <a:ext cx="509653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Beam elevation and azimuth information, Geolocation uncertainty of XYZ, cloud flags, ground track number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8188" y="4682498"/>
            <a:ext cx="5096537" cy="338554"/>
          </a:xfrm>
          <a:prstGeom prst="rect">
            <a:avLst/>
          </a:prstGeom>
          <a:solidFill>
            <a:srgbClr val="E4CDC8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QA/QC metrics for internal algorithm performance testing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222527" y="537882"/>
            <a:ext cx="515661" cy="820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2223" y="1032450"/>
            <a:ext cx="545965" cy="1046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" idx="1"/>
          </p:cNvCxnSpPr>
          <p:nvPr/>
        </p:nvCxnSpPr>
        <p:spPr>
          <a:xfrm>
            <a:off x="6192223" y="1555508"/>
            <a:ext cx="577442" cy="1236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60746" y="1995564"/>
            <a:ext cx="577442" cy="1331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9" idx="1"/>
          </p:cNvCxnSpPr>
          <p:nvPr/>
        </p:nvCxnSpPr>
        <p:spPr>
          <a:xfrm>
            <a:off x="6143928" y="2537517"/>
            <a:ext cx="594260" cy="1649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0" idx="1"/>
          </p:cNvCxnSpPr>
          <p:nvPr/>
        </p:nvCxnSpPr>
        <p:spPr>
          <a:xfrm>
            <a:off x="6160746" y="2988944"/>
            <a:ext cx="577442" cy="1862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879101" y="5742432"/>
            <a:ext cx="4758471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Recommend using the STRONG Beam for Vegetation Studies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4065" y="304800"/>
            <a:ext cx="6096000" cy="6553200"/>
            <a:chOff x="1066800" y="320040"/>
            <a:chExt cx="6096000" cy="6553200"/>
          </a:xfrm>
        </p:grpSpPr>
        <p:graphicFrame>
          <p:nvGraphicFramePr>
            <p:cNvPr id="22" name="Diagram 21"/>
            <p:cNvGraphicFramePr/>
            <p:nvPr>
              <p:extLst>
                <p:ext uri="{D42A27DB-BD31-4B8C-83A1-F6EECF244321}">
                  <p14:modId xmlns:p14="http://schemas.microsoft.com/office/powerpoint/2010/main" val="1716062683"/>
                </p:ext>
              </p:extLst>
            </p:nvPr>
          </p:nvGraphicFramePr>
          <p:xfrm>
            <a:off x="1066800" y="320040"/>
            <a:ext cx="6096000" cy="6553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3962400" y="3276600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 = 1 - 6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563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0018" y="151359"/>
            <a:ext cx="6017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Semi-arid Woodlands in Botswana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0342" y="6502834"/>
            <a:ext cx="426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A. Neuenschwander, University of Texas at Austin</a:t>
            </a:r>
          </a:p>
        </p:txBody>
      </p:sp>
      <p:pic>
        <p:nvPicPr>
          <p:cNvPr id="23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69562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811" y="1862023"/>
            <a:ext cx="6567629" cy="24482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811" y="4350901"/>
            <a:ext cx="6567629" cy="21779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7811" y="1780225"/>
            <a:ext cx="27534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ATL03_20190203083806_05630214_205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806" y="2327767"/>
            <a:ext cx="2811677" cy="4046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39385">
            <a:off x="10081640" y="3758486"/>
            <a:ext cx="496306" cy="130450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8169" y="544679"/>
            <a:ext cx="3884372" cy="26346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76294" y="3236543"/>
            <a:ext cx="2296658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A mixture of Mopane and Acacia trees dot the landscape in this region of Botswana</a:t>
            </a:r>
          </a:p>
          <a:p>
            <a:endParaRPr lang="en-US" sz="1400" dirty="0"/>
          </a:p>
          <a:p>
            <a:r>
              <a:rPr lang="en-US" sz="1400" dirty="0"/>
              <a:t>Biomass from woodlands are typically estimated empirically from optical data (e.g. Landsat).</a:t>
            </a:r>
          </a:p>
          <a:p>
            <a:endParaRPr lang="en-US" sz="1400" dirty="0"/>
          </a:p>
          <a:p>
            <a:r>
              <a:rPr lang="en-US" sz="1400" dirty="0"/>
              <a:t>With ICESat-2, we can now calculate canopy heights for these landscapes –thus reducing uncertainty in global biomass estimates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3445" y="1067288"/>
            <a:ext cx="663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February 3, 2019 day acquisition of ICESat-2 over northern Botswana. Trees with heights &lt; 5m are detected and labeled with ICESat-2.</a:t>
            </a:r>
          </a:p>
        </p:txBody>
      </p:sp>
    </p:spTree>
    <p:extLst>
      <p:ext uri="{BB962C8B-B14F-4D97-AF65-F5344CB8AC3E}">
        <p14:creationId xmlns:p14="http://schemas.microsoft.com/office/powerpoint/2010/main" val="1469978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0018" y="66677"/>
            <a:ext cx="49241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Deforestation from Logging 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observed by ICESat-2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8233" y="6451330"/>
            <a:ext cx="426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A. Neuenschwander, University of Texas at Austin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7569" y="1413622"/>
            <a:ext cx="730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19, 2019 night acquisition of ICESat-2 over Brazil’s  tropical forest</a:t>
            </a:r>
          </a:p>
        </p:txBody>
      </p:sp>
      <p:pic>
        <p:nvPicPr>
          <p:cNvPr id="23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69562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769" y="1957729"/>
            <a:ext cx="2752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ATL03_20190319234325_12450208_206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12713" y="2234728"/>
            <a:ext cx="10554850" cy="4167978"/>
            <a:chOff x="51738" y="2216379"/>
            <a:chExt cx="11052663" cy="439623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738" y="2216379"/>
              <a:ext cx="6903501" cy="23375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25" y="4566120"/>
              <a:ext cx="6876214" cy="204649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685154" y="2474059"/>
              <a:ext cx="875562" cy="830997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Intact tropical forest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7994" y="2516360"/>
              <a:ext cx="1703973" cy="83099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Forest experiencing logging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419981" y="3071144"/>
              <a:ext cx="266339" cy="67622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40018" y="3335109"/>
              <a:ext cx="0" cy="29658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5223567" y="2852952"/>
              <a:ext cx="435164" cy="48215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567994" y="4255008"/>
              <a:ext cx="6247334" cy="292608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4577" y="4205760"/>
              <a:ext cx="580800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1050" dirty="0"/>
                <a:t>7	            14                       21	      28	   35	42                         49</a:t>
              </a:r>
            </a:p>
            <a:p>
              <a:endParaRPr lang="en-US" sz="105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12246" y="4312204"/>
              <a:ext cx="15824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Along-track distance (km)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8129" y="2216379"/>
              <a:ext cx="4106272" cy="436452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 rot="300000">
              <a:off x="9230379" y="4557703"/>
              <a:ext cx="382836" cy="201034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1088" y="548056"/>
            <a:ext cx="3038339" cy="297968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0207852" y="2556361"/>
            <a:ext cx="123986" cy="1496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38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1050141"/>
            <a:ext cx="7766661" cy="2913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3963986"/>
            <a:ext cx="7766661" cy="2794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18" y="-42716"/>
            <a:ext cx="5994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Boreal forest in Alberta Canada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observed by ICESat-2</a:t>
            </a:r>
          </a:p>
        </p:txBody>
      </p:sp>
      <p:pic>
        <p:nvPicPr>
          <p:cNvPr id="5" name="Google Shape;93;p14" descr="ICESat2_IconFancy.png">
            <a:extLst>
              <a:ext uri="{FF2B5EF4-FFF2-40B4-BE49-F238E27FC236}">
                <a16:creationId xmlns:a16="http://schemas.microsoft.com/office/drawing/2014/main" id="{FA34FC9B-A7F7-8C47-914F-5857080196B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990" y="69562"/>
            <a:ext cx="1560493" cy="53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2" y="69562"/>
            <a:ext cx="753716" cy="7483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302" y="1050141"/>
            <a:ext cx="3174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ATL03_20190212052542_06990206_206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531" y="625763"/>
            <a:ext cx="2889050" cy="362712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154886" y="2540821"/>
            <a:ext cx="193386" cy="203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1183" y="1050141"/>
            <a:ext cx="1384300" cy="5549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300000">
            <a:off x="10888881" y="2899537"/>
            <a:ext cx="398269" cy="164954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0500" y="3608832"/>
            <a:ext cx="7766661" cy="35515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4431" y="3591361"/>
            <a:ext cx="7845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	  4.5	       8	      11.5	           15	           18.5	                22	               25.5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5680" y="3722166"/>
            <a:ext cx="1646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Along-track distance (km)</a:t>
            </a:r>
          </a:p>
        </p:txBody>
      </p:sp>
    </p:spTree>
    <p:extLst>
      <p:ext uri="{BB962C8B-B14F-4D97-AF65-F5344CB8AC3E}">
        <p14:creationId xmlns:p14="http://schemas.microsoft.com/office/powerpoint/2010/main" val="68751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176"/>
            <a:ext cx="12192000" cy="1207325"/>
            <a:chOff x="0" y="3175"/>
            <a:chExt cx="9144000" cy="1207325"/>
          </a:xfrm>
        </p:grpSpPr>
        <p:pic>
          <p:nvPicPr>
            <p:cNvPr id="3" name="Picture 19" descr="DSC01051.JPG"/>
            <p:cNvPicPr>
              <a:picLocks noChangeAspect="1"/>
            </p:cNvPicPr>
            <p:nvPr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"/>
              <a:ext cx="9144000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7" descr="NASA_logo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900" y="92541"/>
              <a:ext cx="10731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8" descr="ICESat2_IconColo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04" y="524700"/>
              <a:ext cx="18748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4" y="57150"/>
              <a:ext cx="18827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516268" y="1058595"/>
            <a:ext cx="7407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/>
              <a:t>Mission Requirement: </a:t>
            </a:r>
            <a:r>
              <a:rPr lang="en-US" sz="2000" dirty="0"/>
              <a:t>&lt; 6.5 m horizontal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Current Geolocation Accuracy (bias): </a:t>
            </a:r>
            <a:r>
              <a:rPr lang="en-US" sz="2000" dirty="0"/>
              <a:t>&lt;6.5 m horizontal, &lt;1 m vertical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7235" y="255691"/>
            <a:ext cx="5324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Accurate are the Data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4855" y="2682856"/>
            <a:ext cx="7189209" cy="3904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8984" y="2682240"/>
            <a:ext cx="1059764" cy="3893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71432" y="2374586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6795" y="2374586"/>
            <a:ext cx="130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View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0256" y="3560064"/>
            <a:ext cx="292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White dots: ICESat-2 photons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5436" y="5947010"/>
            <a:ext cx="170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Airborne </a:t>
            </a:r>
            <a:r>
              <a:rPr lang="en-US" sz="1400" i="1" dirty="0" err="1"/>
              <a:t>lidar</a:t>
            </a:r>
            <a:r>
              <a:rPr lang="en-US" sz="1400" i="1" dirty="0"/>
              <a:t> from Sonoma County</a:t>
            </a:r>
          </a:p>
        </p:txBody>
      </p:sp>
    </p:spTree>
    <p:extLst>
      <p:ext uri="{BB962C8B-B14F-4D97-AF65-F5344CB8AC3E}">
        <p14:creationId xmlns:p14="http://schemas.microsoft.com/office/powerpoint/2010/main" val="4287113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0589">
            <a:off x="-1259275" y="2752372"/>
            <a:ext cx="5041829" cy="11217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45353" y="3593939"/>
            <a:ext cx="138896" cy="127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514801" y="1747777"/>
            <a:ext cx="1158951" cy="190982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66349" y="1526874"/>
            <a:ext cx="83106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ATL08 </a:t>
            </a:r>
            <a:r>
              <a:rPr lang="en-US" dirty="0" err="1"/>
              <a:t>Lat</a:t>
            </a:r>
            <a:r>
              <a:rPr lang="en-US" dirty="0"/>
              <a:t>/Lon coordinate for each 100 m segment converted into UTM projected coordinates</a:t>
            </a:r>
          </a:p>
          <a:p>
            <a:endParaRPr lang="en-US" dirty="0"/>
          </a:p>
          <a:p>
            <a:r>
              <a:rPr lang="en-US" dirty="0"/>
              <a:t>All airborne lidar falling within a 100 x 14 m box about that ATL08 coordinate value are used to calculate statistics.  </a:t>
            </a:r>
          </a:p>
          <a:p>
            <a:r>
              <a:rPr lang="en-US" dirty="0"/>
              <a:t>	Terrain (median, max, min, </a:t>
            </a:r>
            <a:r>
              <a:rPr lang="en-US" dirty="0" err="1"/>
              <a:t>std</a:t>
            </a:r>
            <a:r>
              <a:rPr lang="en-US" dirty="0"/>
              <a:t>) on ground points</a:t>
            </a:r>
          </a:p>
          <a:p>
            <a:r>
              <a:rPr lang="en-US" dirty="0"/>
              <a:t>	Top of canopy (98</a:t>
            </a:r>
            <a:r>
              <a:rPr lang="en-US" baseline="30000" dirty="0"/>
              <a:t>th</a:t>
            </a:r>
            <a:r>
              <a:rPr lang="en-US" dirty="0"/>
              <a:t>% canopy height) on canopy points</a:t>
            </a:r>
          </a:p>
          <a:p>
            <a:endParaRPr lang="en-US" dirty="0"/>
          </a:p>
          <a:p>
            <a:r>
              <a:rPr lang="en-US" dirty="0"/>
              <a:t>Calculate residuals on ATL08 parameters</a:t>
            </a:r>
          </a:p>
          <a:p>
            <a:r>
              <a:rPr lang="en-US" dirty="0"/>
              <a:t>	ATL08: </a:t>
            </a:r>
            <a:r>
              <a:rPr lang="en-US" dirty="0" err="1"/>
              <a:t>h_te_median</a:t>
            </a:r>
            <a:endParaRPr lang="en-US" dirty="0"/>
          </a:p>
          <a:p>
            <a:r>
              <a:rPr lang="en-US" dirty="0"/>
              <a:t>	ATL08: </a:t>
            </a:r>
            <a:r>
              <a:rPr lang="en-US" dirty="0" err="1"/>
              <a:t>h_te_bestfit</a:t>
            </a:r>
            <a:endParaRPr lang="en-US" dirty="0"/>
          </a:p>
          <a:p>
            <a:r>
              <a:rPr lang="en-US" dirty="0"/>
              <a:t>	ATL08: </a:t>
            </a:r>
            <a:r>
              <a:rPr lang="en-US" dirty="0" err="1"/>
              <a:t>h_canopy_abs</a:t>
            </a:r>
            <a:r>
              <a:rPr lang="en-US" dirty="0"/>
              <a:t>  (absolute 98% canopy height)</a:t>
            </a:r>
          </a:p>
          <a:p>
            <a:endParaRPr lang="en-US" dirty="0"/>
          </a:p>
          <a:p>
            <a:r>
              <a:rPr lang="en-US" dirty="0"/>
              <a:t>Report out the mean, mean absolute error, and RMSE for all 100 m segment residuals.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166" y="122717"/>
            <a:ext cx="779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ATL08 Validation: General Methodology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9DDF-27ED-4FE5-8213-0EB05001C6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61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05" y="1250065"/>
            <a:ext cx="10532962" cy="5104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689" y="335666"/>
            <a:ext cx="8119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ATL08 Validation Results: Sonoma County, Oct 30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8565266" y="2037144"/>
            <a:ext cx="254643" cy="85652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9DDF-27ED-4FE5-8213-0EB05001C6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38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9DDF-27ED-4FE5-8213-0EB05001C6CF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6689" y="335666"/>
            <a:ext cx="9941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ATL08 Validation Results: Sonoma County, Oct 30 2018  -Zoomed 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62" y="917575"/>
            <a:ext cx="9808551" cy="5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82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9DDF-27ED-4FE5-8213-0EB05001C6CF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562" y="885999"/>
            <a:ext cx="9844088" cy="5652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689" y="335666"/>
            <a:ext cx="8119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ATL08 Validation Results: Sonoma County, Oct 30 2018</a:t>
            </a:r>
          </a:p>
        </p:txBody>
      </p:sp>
    </p:spTree>
    <p:extLst>
      <p:ext uri="{BB962C8B-B14F-4D97-AF65-F5344CB8AC3E}">
        <p14:creationId xmlns:p14="http://schemas.microsoft.com/office/powerpoint/2010/main" val="3910612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9DDF-27ED-4FE5-8213-0EB05001C6C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" y="942975"/>
            <a:ext cx="10744200" cy="5743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977" y="264228"/>
            <a:ext cx="7239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ATL08 Validation Results: Finland, Nov 24, 2018</a:t>
            </a:r>
          </a:p>
        </p:txBody>
      </p:sp>
    </p:spTree>
    <p:extLst>
      <p:ext uri="{BB962C8B-B14F-4D97-AF65-F5344CB8AC3E}">
        <p14:creationId xmlns:p14="http://schemas.microsoft.com/office/powerpoint/2010/main" val="339415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AIce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12192000" cy="6857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7235" y="255691"/>
            <a:ext cx="540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ICESat-2 Science Objectives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58" y="1371152"/>
            <a:ext cx="8360325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lvl="0" indent="-346075"/>
            <a:r>
              <a:rPr lang="en-US" sz="2200" dirty="0">
                <a:solidFill>
                  <a:schemeClr val="bg1"/>
                </a:solidFill>
              </a:rPr>
              <a:t>	Quantify polar ice-sheet contributions to current and recent sea-level change and the linkages to climate conditions</a:t>
            </a:r>
          </a:p>
          <a:p>
            <a:pPr marL="346075" lvl="0" indent="-346075"/>
            <a:endParaRPr lang="en-US" sz="2200" dirty="0">
              <a:solidFill>
                <a:schemeClr val="bg1"/>
              </a:solidFill>
            </a:endParaRPr>
          </a:p>
          <a:p>
            <a:pPr marL="346075" lvl="0" indent="-346075"/>
            <a:r>
              <a:rPr lang="en-US" sz="2200" dirty="0">
                <a:solidFill>
                  <a:schemeClr val="bg1"/>
                </a:solidFill>
              </a:rPr>
              <a:t> 	Quantify regional signatures of ice-sheet changes to assess mechanisms driving those changes and improve predictive ice sheet models; this includes quantifying the regional evolution of ice sheet change, such as how changes at outlet glacier termini propagate inward.</a:t>
            </a:r>
          </a:p>
          <a:p>
            <a:pPr marL="346075" lvl="0" indent="-346075"/>
            <a:endParaRPr lang="en-US" sz="2200" dirty="0">
              <a:solidFill>
                <a:schemeClr val="bg1"/>
              </a:solidFill>
            </a:endParaRPr>
          </a:p>
          <a:p>
            <a:pPr marL="346075" lvl="0" indent="-346075"/>
            <a:r>
              <a:rPr lang="en-US" sz="2200" dirty="0">
                <a:solidFill>
                  <a:schemeClr val="bg1"/>
                </a:solidFill>
              </a:rPr>
              <a:t> 	Estimate sea-ice thickness to examine ice/ocean/atmosphere exchanges of energy, mass and moisture;</a:t>
            </a:r>
          </a:p>
          <a:p>
            <a:pPr marL="346075" lvl="0" indent="-346075"/>
            <a:endParaRPr lang="en-US" sz="2200" dirty="0">
              <a:solidFill>
                <a:schemeClr val="bg1"/>
              </a:solidFill>
            </a:endParaRPr>
          </a:p>
          <a:p>
            <a:pPr marL="346075" lvl="0" indent="-346075"/>
            <a:r>
              <a:rPr lang="en-US" sz="2200" dirty="0">
                <a:solidFill>
                  <a:schemeClr val="bg1"/>
                </a:solidFill>
              </a:rPr>
              <a:t> 	Measure vegetation canopy height as a basis for estimating large-scale biomass and biomass change.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785" y="1646909"/>
            <a:ext cx="96792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dirty="0"/>
              <a:t>Quantify polar ice-sheet contributions to current and recent sea-level change and the linkages to climate conditions</a:t>
            </a:r>
          </a:p>
          <a:p>
            <a:pPr lvl="0"/>
            <a:endParaRPr lang="en-US" sz="2200" dirty="0"/>
          </a:p>
          <a:p>
            <a:pPr lvl="0"/>
            <a:r>
              <a:rPr lang="en-US" sz="2200" dirty="0"/>
              <a:t>Quantify regional signatures of ice-sheet changes to assess mechanisms driving those changes and improve predictive ice sheet models; this includes quantifying the regional evolution of ice sheet change, such as how changes at outlet glacier termini propagate inward.</a:t>
            </a:r>
          </a:p>
          <a:p>
            <a:pPr lvl="0"/>
            <a:endParaRPr lang="en-US" sz="2200" dirty="0"/>
          </a:p>
          <a:p>
            <a:pPr lvl="0"/>
            <a:r>
              <a:rPr lang="en-US" sz="2200" dirty="0"/>
              <a:t>Estimate sea-ice thickness to examine ice/ocean/atmosphere exchanges of energy, mass and moisture;</a:t>
            </a:r>
          </a:p>
          <a:p>
            <a:pPr lvl="0"/>
            <a:endParaRPr lang="en-US" sz="2200" dirty="0"/>
          </a:p>
          <a:p>
            <a:pPr lvl="0"/>
            <a:r>
              <a:rPr lang="en-US" sz="2200" b="1" dirty="0"/>
              <a:t>Measure vegetation canopy height </a:t>
            </a:r>
            <a:r>
              <a:rPr lang="en-US" sz="2200" dirty="0"/>
              <a:t>as a basis for estimating large-scale biomass and biomass change.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77642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9DDF-27ED-4FE5-8213-0EB05001C6C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788" y="1143000"/>
            <a:ext cx="11029950" cy="5414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689" y="335666"/>
            <a:ext cx="7239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ATL08 Validation Results: Finland, Nov 24, 2018</a:t>
            </a:r>
          </a:p>
        </p:txBody>
      </p:sp>
    </p:spTree>
    <p:extLst>
      <p:ext uri="{BB962C8B-B14F-4D97-AF65-F5344CB8AC3E}">
        <p14:creationId xmlns:p14="http://schemas.microsoft.com/office/powerpoint/2010/main" val="1919518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878"/>
            <a:ext cx="10515600" cy="833054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4494"/>
            <a:ext cx="10515600" cy="50212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ICESat-2 is a space-based, profiling </a:t>
            </a:r>
            <a:r>
              <a:rPr lang="en-US" dirty="0" err="1"/>
              <a:t>lidar</a:t>
            </a:r>
            <a:r>
              <a:rPr lang="en-US" dirty="0"/>
              <a:t> mission</a:t>
            </a:r>
          </a:p>
          <a:p>
            <a:pPr lvl="1"/>
            <a:r>
              <a:rPr lang="en-US" dirty="0"/>
              <a:t>Does not provide the same resolution as airborne </a:t>
            </a:r>
            <a:r>
              <a:rPr lang="en-US" dirty="0" err="1"/>
              <a:t>lidar</a:t>
            </a:r>
            <a:r>
              <a:rPr lang="en-US" dirty="0"/>
              <a:t> mapping data</a:t>
            </a:r>
          </a:p>
          <a:p>
            <a:pPr lvl="1"/>
            <a:r>
              <a:rPr lang="en-US" dirty="0"/>
              <a:t>Does provide global coverage</a:t>
            </a:r>
          </a:p>
          <a:p>
            <a:pPr lvl="1"/>
            <a:endParaRPr lang="en-US" dirty="0"/>
          </a:p>
          <a:p>
            <a:r>
              <a:rPr lang="en-US" dirty="0"/>
              <a:t>Use of strong beams are recommended for vegetation studies</a:t>
            </a:r>
          </a:p>
          <a:p>
            <a:endParaRPr lang="en-US" dirty="0"/>
          </a:p>
          <a:p>
            <a:r>
              <a:rPr lang="en-US" dirty="0"/>
              <a:t>Night acquisitions are probably better than day acquisitions</a:t>
            </a:r>
          </a:p>
          <a:p>
            <a:pPr lvl="1"/>
            <a:r>
              <a:rPr lang="en-US" dirty="0"/>
              <a:t>Less background noise</a:t>
            </a:r>
          </a:p>
          <a:p>
            <a:pPr lvl="1"/>
            <a:endParaRPr lang="en-US" dirty="0"/>
          </a:p>
          <a:p>
            <a:r>
              <a:rPr lang="en-US" dirty="0"/>
              <a:t>Data quality should improve over time</a:t>
            </a:r>
          </a:p>
          <a:p>
            <a:pPr lvl="1"/>
            <a:r>
              <a:rPr lang="en-US" dirty="0"/>
              <a:t>more calibration of the laser ranges</a:t>
            </a:r>
          </a:p>
          <a:p>
            <a:pPr lvl="1"/>
            <a:r>
              <a:rPr lang="en-US" dirty="0"/>
              <a:t>Improved modeling of orbital variations</a:t>
            </a:r>
          </a:p>
          <a:p>
            <a:pPr lvl="1"/>
            <a:r>
              <a:rPr lang="en-US" dirty="0"/>
              <a:t>Improvements to software will continuously be made</a:t>
            </a:r>
          </a:p>
          <a:p>
            <a:pPr lvl="1"/>
            <a:r>
              <a:rPr lang="en-US" dirty="0"/>
              <a:t>data will be reprocessed periodically (Release 002 expected September 2019)</a:t>
            </a:r>
          </a:p>
        </p:txBody>
      </p:sp>
    </p:spTree>
    <p:extLst>
      <p:ext uri="{BB962C8B-B14F-4D97-AF65-F5344CB8AC3E}">
        <p14:creationId xmlns:p14="http://schemas.microsoft.com/office/powerpoint/2010/main" val="2230386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62"/>
            <a:ext cx="12187449" cy="686056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950" y="3427719"/>
            <a:ext cx="10515600" cy="11334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Questions: amyn@arlut.utexas.edu</a:t>
            </a:r>
          </a:p>
        </p:txBody>
      </p:sp>
    </p:spTree>
    <p:extLst>
      <p:ext uri="{BB962C8B-B14F-4D97-AF65-F5344CB8AC3E}">
        <p14:creationId xmlns:p14="http://schemas.microsoft.com/office/powerpoint/2010/main" val="567285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3176"/>
            <a:ext cx="12192000" cy="1207325"/>
            <a:chOff x="0" y="3175"/>
            <a:chExt cx="9144000" cy="1207325"/>
          </a:xfrm>
        </p:grpSpPr>
        <p:pic>
          <p:nvPicPr>
            <p:cNvPr id="13" name="Picture 19" descr="DSC01051.JPG"/>
            <p:cNvPicPr>
              <a:picLocks noChangeAspect="1"/>
            </p:cNvPicPr>
            <p:nvPr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"/>
              <a:ext cx="9144000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 descr="NASA_logo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900" y="92541"/>
              <a:ext cx="10731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ICESat2_IconColo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04" y="524700"/>
              <a:ext cx="18748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4" y="57150"/>
              <a:ext cx="18827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1FFD202-E4CE-E34E-AE83-87588759FCBD}"/>
              </a:ext>
            </a:extLst>
          </p:cNvPr>
          <p:cNvSpPr txBox="1"/>
          <p:nvPr/>
        </p:nvSpPr>
        <p:spPr>
          <a:xfrm>
            <a:off x="3781852" y="3688749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134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EC98F8-A625-EC47-91A5-2EC3217B61A0}"/>
              </a:ext>
            </a:extLst>
          </p:cNvPr>
          <p:cNvSpPr txBox="1"/>
          <p:nvPr/>
        </p:nvSpPr>
        <p:spPr>
          <a:xfrm>
            <a:off x="3921477" y="4989985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136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810E07-5CEE-E54A-9E4A-F9BB15C74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064" y="156822"/>
            <a:ext cx="9134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What does the data look like?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76" y="1209676"/>
            <a:ext cx="7262858" cy="17102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76" y="2952887"/>
            <a:ext cx="7393329" cy="17829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415" y="4768770"/>
            <a:ext cx="7475447" cy="18122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3891" y="1593158"/>
            <a:ext cx="3406730" cy="478391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433862" y="1257003"/>
            <a:ext cx="3793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ATL03_20181026200436_04310101_201_01.h5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53892" y="6362047"/>
            <a:ext cx="340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Amy Neuenschwander, U Texas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27255" y="795338"/>
            <a:ext cx="451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316 km of continuous bathymetry!</a:t>
            </a:r>
          </a:p>
        </p:txBody>
      </p:sp>
    </p:spTree>
    <p:extLst>
      <p:ext uri="{BB962C8B-B14F-4D97-AF65-F5344CB8AC3E}">
        <p14:creationId xmlns:p14="http://schemas.microsoft.com/office/powerpoint/2010/main" val="384014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0" y="-3175"/>
            <a:ext cx="12192000" cy="1228805"/>
            <a:chOff x="0" y="-3175"/>
            <a:chExt cx="9144000" cy="1209675"/>
          </a:xfrm>
        </p:grpSpPr>
        <p:pic>
          <p:nvPicPr>
            <p:cNvPr id="64" name="Picture 63" descr="DSC01051.JPG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7" descr="NASA_logo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46050"/>
              <a:ext cx="10731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 descr="ICESat2_IconColo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9638" y="508000"/>
              <a:ext cx="18748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700" y="-3175"/>
              <a:ext cx="18827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7116867" y="4779073"/>
            <a:ext cx="35416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400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laser pulse at 532nm split into 6 beams. </a:t>
            </a:r>
          </a:p>
          <a:p>
            <a:pPr marL="457200" indent="-457200"/>
            <a:r>
              <a:rPr lang="en-US" sz="1400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Single-photon sensitive detection.</a:t>
            </a:r>
          </a:p>
        </p:txBody>
      </p:sp>
      <p:sp>
        <p:nvSpPr>
          <p:cNvPr id="55" name="TextBox 120"/>
          <p:cNvSpPr txBox="1">
            <a:spLocks noChangeArrowheads="1"/>
          </p:cNvSpPr>
          <p:nvPr/>
        </p:nvSpPr>
        <p:spPr bwMode="auto">
          <a:xfrm>
            <a:off x="7110270" y="5636911"/>
            <a:ext cx="42242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km spacing between pairs provides spatial coverage</a:t>
            </a:r>
          </a:p>
          <a:p>
            <a:r>
              <a:rPr lang="en-US" sz="1400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~90 m pair spacing for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 determination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(2° yaw)</a:t>
            </a:r>
          </a:p>
          <a:p>
            <a:r>
              <a:rPr lang="en-US" sz="1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high-energy beams (4x)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better performance over low-reflectivity targets.</a:t>
            </a:r>
          </a:p>
        </p:txBody>
      </p:sp>
      <p:pic>
        <p:nvPicPr>
          <p:cNvPr id="69" name="Picture 2" descr="C:\Users\rowlands\Desktop\obs_top_level_is2_stowed_i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57" y="4105459"/>
            <a:ext cx="1339303" cy="217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289932" y="4305294"/>
            <a:ext cx="42672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2000" b="1" u="sng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Implementation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333399"/>
                </a:solidFill>
                <a:latin typeface="Times New Roman" pitchFamily="18" charset="0"/>
                <a:sym typeface="Times New Roman" pitchFamily="18" charset="0"/>
              </a:rPr>
              <a:t>Launch Date: 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Arial" pitchFamily="34" charset="0"/>
                <a:sym typeface="Times New Roman" pitchFamily="18" charset="0"/>
              </a:rPr>
              <a:t>September 15, 2018</a:t>
            </a:r>
            <a:endParaRPr lang="en-US" sz="105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333399"/>
                </a:solidFill>
                <a:latin typeface="Times New Roman" pitchFamily="18" charset="0"/>
                <a:sym typeface="Times New Roman" pitchFamily="18" charset="0"/>
              </a:rPr>
              <a:t>Lifetime: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3 years, with consumables for 5+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333399"/>
                </a:solidFill>
                <a:latin typeface="Times New Roman" pitchFamily="18" charset="0"/>
                <a:sym typeface="Times New Roman" pitchFamily="18" charset="0"/>
              </a:rPr>
              <a:t>Orbit: </a:t>
            </a:r>
            <a:r>
              <a:rPr lang="en-US" sz="1200" b="1" dirty="0">
                <a:solidFill>
                  <a:srgbClr val="CC0000"/>
                </a:solidFill>
                <a:latin typeface="Times New Roman" pitchFamily="18" charset="0"/>
                <a:sym typeface="Times New Roman" pitchFamily="18" charset="0"/>
              </a:rPr>
              <a:t>454 km, non-sun-synch, 92° inclination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333399"/>
                </a:solidFill>
                <a:latin typeface="Times New Roman" pitchFamily="18" charset="0"/>
                <a:sym typeface="Times New Roman" pitchFamily="18" charset="0"/>
              </a:rPr>
              <a:t>Repeat: </a:t>
            </a:r>
            <a:r>
              <a:rPr lang="en-US" sz="1200" b="1" dirty="0">
                <a:solidFill>
                  <a:srgbClr val="CC0000"/>
                </a:solidFill>
                <a:latin typeface="Times New Roman" pitchFamily="18" charset="0"/>
                <a:sym typeface="Times New Roman" pitchFamily="18" charset="0"/>
              </a:rPr>
              <a:t>91 day exact repeat, ~30 day sub-cycle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333399"/>
                </a:solidFill>
                <a:latin typeface="Times New Roman" pitchFamily="18" charset="0"/>
                <a:sym typeface="Times New Roman" pitchFamily="18" charset="0"/>
              </a:rPr>
              <a:t>Science Data: </a:t>
            </a:r>
            <a:r>
              <a:rPr lang="en-US" sz="1200" b="1" dirty="0">
                <a:solidFill>
                  <a:srgbClr val="CC0000"/>
                </a:solidFill>
                <a:latin typeface="Times New Roman" pitchFamily="18" charset="0"/>
                <a:sym typeface="Times New Roman" pitchFamily="18" charset="0"/>
              </a:rPr>
              <a:t>1 TB/day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System Pointing: 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Control = 45 m (14.3 m, CBE)</a:t>
            </a:r>
            <a:endParaRPr lang="el-GR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	                     Knowledge = 6.5 m (4.0 m, CBE)</a:t>
            </a:r>
            <a:endParaRPr lang="el-GR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endParaRPr lang="en-US" sz="1200" b="1" dirty="0">
              <a:solidFill>
                <a:srgbClr val="CC0000"/>
              </a:solidFill>
              <a:latin typeface="Times New Roman" pitchFamily="18" charset="0"/>
              <a:sym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endParaRPr lang="en-US" sz="1200" b="1" dirty="0">
              <a:solidFill>
                <a:srgbClr val="C00000"/>
              </a:solidFill>
              <a:sym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</a:p>
        </p:txBody>
      </p:sp>
      <p:pic>
        <p:nvPicPr>
          <p:cNvPr id="7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70" y="1676769"/>
            <a:ext cx="3098679" cy="201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Rectangle 56"/>
          <p:cNvSpPr/>
          <p:nvPr/>
        </p:nvSpPr>
        <p:spPr>
          <a:xfrm>
            <a:off x="288027" y="1770299"/>
            <a:ext cx="6096000" cy="22713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ATLAS – Advanced Topographic Laser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Altimeter System developed at GSFC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Measures time of flight of laser pulses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Measures pointing direction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Single-photon sensitive detection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6 beams, arranged in 3 pairs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10 kHz pulse-rep. rate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14 m footprint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spaced 0.7m along-track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532nm wavelength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89932" y="1391883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</a:pP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Payload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67" y="1632403"/>
            <a:ext cx="4940599" cy="30274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7235" y="255691"/>
            <a:ext cx="528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ICESat-2 Mission Overview</a:t>
            </a:r>
          </a:p>
        </p:txBody>
      </p:sp>
    </p:spTree>
    <p:extLst>
      <p:ext uri="{BB962C8B-B14F-4D97-AF65-F5344CB8AC3E}">
        <p14:creationId xmlns:p14="http://schemas.microsoft.com/office/powerpoint/2010/main" val="115215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176"/>
            <a:ext cx="12192000" cy="1207325"/>
            <a:chOff x="0" y="3175"/>
            <a:chExt cx="9144000" cy="1207325"/>
          </a:xfrm>
        </p:grpSpPr>
        <p:pic>
          <p:nvPicPr>
            <p:cNvPr id="3" name="Picture 19" descr="DSC01051.JPG"/>
            <p:cNvPicPr>
              <a:picLocks noChangeAspect="1"/>
            </p:cNvPicPr>
            <p:nvPr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"/>
              <a:ext cx="9144000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7" descr="NASA_logo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900" y="92541"/>
              <a:ext cx="10731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8" descr="ICESat2_IconColo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04" y="524700"/>
              <a:ext cx="18748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4" y="57150"/>
              <a:ext cx="18827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9676A76-38F3-044D-8673-B1835A0A3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84956"/>
            <a:ext cx="91344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What is Photon Counting Lidar?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769"/>
            <a:ext cx="7327900" cy="500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10" y="1491456"/>
            <a:ext cx="4561490" cy="749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20910" y="2543987"/>
            <a:ext cx="49338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The reflectance of the surface at 532 nm drives the number of returned photons detected by ICESat-2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0910" y="3830669"/>
            <a:ext cx="493380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Land (“Vegetation and Ground”) are not as bright of reflectors as snow or ice.</a:t>
            </a:r>
          </a:p>
          <a:p>
            <a:endParaRPr lang="en-US" dirty="0"/>
          </a:p>
          <a:p>
            <a:r>
              <a:rPr lang="en-US" dirty="0"/>
              <a:t>We are expecting to get a per shot average of about 1 photon from the ground and 1 photon from vegetation</a:t>
            </a:r>
          </a:p>
          <a:p>
            <a:endParaRPr lang="en-US" dirty="0"/>
          </a:p>
          <a:p>
            <a:r>
              <a:rPr lang="en-US" dirty="0"/>
              <a:t>1 shot every 70 cm in the along-track direction</a:t>
            </a:r>
          </a:p>
        </p:txBody>
      </p:sp>
    </p:spTree>
    <p:extLst>
      <p:ext uri="{BB962C8B-B14F-4D97-AF65-F5344CB8AC3E}">
        <p14:creationId xmlns:p14="http://schemas.microsoft.com/office/powerpoint/2010/main" val="330370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6823" y="1612260"/>
            <a:ext cx="23904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dirty="0"/>
              <a:t>Over mid-latitudes, ICESat-2 will systematically off-point to increase data density</a:t>
            </a:r>
            <a:r>
              <a:rPr lang="en-US" sz="2400" dirty="0"/>
              <a:t> </a:t>
            </a: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5" y="972408"/>
            <a:ext cx="8489245" cy="52977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57578" y="2866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ICESat-2 Off Pointing for Land/Vegetation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6824" y="3668952"/>
            <a:ext cx="2390422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ICESat-2 is in a 92 degree polar orbit with a repeat cycle every 91 days</a:t>
            </a:r>
          </a:p>
        </p:txBody>
      </p:sp>
    </p:spTree>
    <p:extLst>
      <p:ext uri="{BB962C8B-B14F-4D97-AF65-F5344CB8AC3E}">
        <p14:creationId xmlns:p14="http://schemas.microsoft.com/office/powerpoint/2010/main" val="232521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7"/>
          <a:stretch/>
        </p:blipFill>
        <p:spPr>
          <a:xfrm>
            <a:off x="0" y="594166"/>
            <a:ext cx="12192000" cy="5895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8787"/>
            <a:ext cx="10515600" cy="79943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Off-Nadir Pointing over non-polar regions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93965" y="1033116"/>
            <a:ext cx="187890" cy="181877"/>
          </a:xfrm>
          <a:prstGeom prst="rect">
            <a:avLst/>
          </a:prstGeom>
          <a:solidFill>
            <a:srgbClr val="3D3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77476" y="1033115"/>
            <a:ext cx="187890" cy="181877"/>
          </a:xfrm>
          <a:prstGeom prst="rect">
            <a:avLst/>
          </a:prstGeom>
          <a:solidFill>
            <a:srgbClr val="33F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1855" y="945431"/>
            <a:ext cx="199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 Track Mode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5366" y="939387"/>
            <a:ext cx="246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Off-nadir Pointing Mode</a:t>
            </a:r>
          </a:p>
        </p:txBody>
      </p:sp>
    </p:spTree>
    <p:extLst>
      <p:ext uri="{BB962C8B-B14F-4D97-AF65-F5344CB8AC3E}">
        <p14:creationId xmlns:p14="http://schemas.microsoft.com/office/powerpoint/2010/main" val="371587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t="8767"/>
          <a:stretch/>
        </p:blipFill>
        <p:spPr>
          <a:xfrm>
            <a:off x="0" y="0"/>
            <a:ext cx="80575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7595" y="1215025"/>
            <a:ext cx="2520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ICESat-2 Orbit</a:t>
            </a:r>
          </a:p>
          <a:p>
            <a:endParaRPr lang="en-US" sz="2000" dirty="0"/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91-day repeat cycle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91638" y="5787025"/>
            <a:ext cx="9269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59988" y="541769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3km</a:t>
            </a:r>
          </a:p>
        </p:txBody>
      </p:sp>
    </p:spTree>
    <p:extLst>
      <p:ext uri="{BB962C8B-B14F-4D97-AF65-F5344CB8AC3E}">
        <p14:creationId xmlns:p14="http://schemas.microsoft.com/office/powerpoint/2010/main" val="21199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8584"/>
          <a:stretch/>
        </p:blipFill>
        <p:spPr>
          <a:xfrm>
            <a:off x="0" y="0"/>
            <a:ext cx="80277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7595" y="1215025"/>
            <a:ext cx="2666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ICESat-2 Orbit</a:t>
            </a:r>
          </a:p>
          <a:p>
            <a:endParaRPr lang="en-US" sz="2000" dirty="0"/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91-day repeat cycle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91638" y="5787025"/>
            <a:ext cx="9269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59988" y="541769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3km</a:t>
            </a:r>
          </a:p>
        </p:txBody>
      </p:sp>
    </p:spTree>
    <p:extLst>
      <p:ext uri="{BB962C8B-B14F-4D97-AF65-F5344CB8AC3E}">
        <p14:creationId xmlns:p14="http://schemas.microsoft.com/office/powerpoint/2010/main" val="237972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1485</Words>
  <Application>Microsoft Macintosh PowerPoint</Application>
  <PresentationFormat>Widescreen</PresentationFormat>
  <Paragraphs>264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ICESat-2 Mission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Off-Nadir Pointing over non-polar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Clouds? Can ICESat-2 see through them?</vt:lpstr>
      <vt:lpstr>ICESat-2 Data Products</vt:lpstr>
      <vt:lpstr>ICESat-2 Data Products</vt:lpstr>
      <vt:lpstr>ICESat-2 Land/Vegetation Data Products</vt:lpstr>
      <vt:lpstr>Example of Along-Track Data Products</vt:lpstr>
      <vt:lpstr>ATL08 HDF5 File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  <vt:lpstr>Questions: amyn@arlut.utexas.edu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[Organization Name]</dc:title>
  <dc:creator>Microsoft Office User</dc:creator>
  <cp:lastModifiedBy>Kendig, Leanne (GSFC-618.0)[GLOBAL SCIENCE &amp; TECHNOLOGY INC]</cp:lastModifiedBy>
  <cp:revision>69</cp:revision>
  <dcterms:created xsi:type="dcterms:W3CDTF">2017-12-04T22:26:17Z</dcterms:created>
  <dcterms:modified xsi:type="dcterms:W3CDTF">2019-05-19T15:03:55Z</dcterms:modified>
</cp:coreProperties>
</file>