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theme/theme6.xml" ContentType="application/vnd.openxmlformats-officedocument.theme+xml"/>
  <Override PartName="/ppt/slideLayouts/slideLayout21.xml" ContentType="application/vnd.openxmlformats-officedocument.presentationml.slideLayout+xml"/>
  <Override PartName="/ppt/theme/theme7.xml" ContentType="application/vnd.openxmlformats-officedocument.theme+xml"/>
  <Override PartName="/ppt/slideLayouts/slideLayout22.xml" ContentType="application/vnd.openxmlformats-officedocument.presentationml.slideLayout+xml"/>
  <Override PartName="/ppt/theme/theme8.xml" ContentType="application/vnd.openxmlformats-officedocument.theme+xml"/>
  <Override PartName="/ppt/slideLayouts/slideLayout23.xml" ContentType="application/vnd.openxmlformats-officedocument.presentationml.slideLayout+xml"/>
  <Override PartName="/ppt/theme/theme9.xml" ContentType="application/vnd.openxmlformats-officedocument.theme+xml"/>
  <Override PartName="/ppt/slideLayouts/slideLayout24.xml" ContentType="application/vnd.openxmlformats-officedocument.presentationml.slideLayout+xml"/>
  <Override PartName="/ppt/theme/theme10.xml" ContentType="application/vnd.openxmlformats-officedocument.theme+xml"/>
  <Override PartName="/ppt/slideLayouts/slideLayout25.xml" ContentType="application/vnd.openxmlformats-officedocument.presentationml.slideLayout+xml"/>
  <Override PartName="/ppt/theme/theme11.xml" ContentType="application/vnd.openxmlformats-officedocument.theme+xml"/>
  <Override PartName="/ppt/slideLayouts/slideLayout26.xml" ContentType="application/vnd.openxmlformats-officedocument.presentationml.slideLayout+xml"/>
  <Override PartName="/ppt/theme/theme12.xml" ContentType="application/vnd.openxmlformats-officedocument.theme+xml"/>
  <Override PartName="/ppt/slideLayouts/slideLayout27.xml" ContentType="application/vnd.openxmlformats-officedocument.presentationml.slideLayout+xml"/>
  <Override PartName="/ppt/theme/theme13.xml" ContentType="application/vnd.openxmlformats-officedocument.theme+xml"/>
  <Override PartName="/ppt/slideLayouts/slideLayout28.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2" r:id="rId2"/>
    <p:sldMasterId id="2147483684" r:id="rId3"/>
    <p:sldMasterId id="2147483686" r:id="rId4"/>
    <p:sldMasterId id="2147483688" r:id="rId5"/>
    <p:sldMasterId id="2147483690" r:id="rId6"/>
    <p:sldMasterId id="2147483692" r:id="rId7"/>
    <p:sldMasterId id="2147483694" r:id="rId8"/>
    <p:sldMasterId id="2147483668" r:id="rId9"/>
    <p:sldMasterId id="2147483672" r:id="rId10"/>
    <p:sldMasterId id="2147483674" r:id="rId11"/>
    <p:sldMasterId id="2147483676" r:id="rId12"/>
    <p:sldMasterId id="2147483678" r:id="rId13"/>
    <p:sldMasterId id="2147483680" r:id="rId14"/>
  </p:sldMasterIdLst>
  <p:notesMasterIdLst>
    <p:notesMasterId r:id="rId26"/>
  </p:notesMasterIdLst>
  <p:handoutMasterIdLst>
    <p:handoutMasterId r:id="rId27"/>
  </p:handoutMasterIdLst>
  <p:sldIdLst>
    <p:sldId id="266" r:id="rId15"/>
    <p:sldId id="277" r:id="rId16"/>
    <p:sldId id="285" r:id="rId17"/>
    <p:sldId id="278" r:id="rId18"/>
    <p:sldId id="280" r:id="rId19"/>
    <p:sldId id="287" r:id="rId20"/>
    <p:sldId id="289" r:id="rId21"/>
    <p:sldId id="286" r:id="rId22"/>
    <p:sldId id="290" r:id="rId23"/>
    <p:sldId id="279" r:id="rId24"/>
    <p:sldId id="26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E5FF"/>
    <a:srgbClr val="F2F7FA"/>
    <a:srgbClr val="DBE8EE"/>
    <a:srgbClr val="91B4C8"/>
    <a:srgbClr val="6AC0E1"/>
    <a:srgbClr val="52B3D9"/>
    <a:srgbClr val="68BAE1"/>
    <a:srgbClr val="6DB8E3"/>
    <a:srgbClr val="AAE3F7"/>
    <a:srgbClr val="ABD5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77"/>
    <p:restoredTop sz="94541"/>
  </p:normalViewPr>
  <p:slideViewPr>
    <p:cSldViewPr snapToGrid="0" snapToObjects="1">
      <p:cViewPr varScale="1">
        <p:scale>
          <a:sx n="110" d="100"/>
          <a:sy n="110" d="100"/>
        </p:scale>
        <p:origin x="192" y="472"/>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182" d="100"/>
          <a:sy n="182" d="100"/>
        </p:scale>
        <p:origin x="4680"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7.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E18C2B-6679-2546-B791-B20FD025C3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9215A91F-032D-3D45-889E-A964E92CDD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AA5D0C-221B-D841-90A1-C281F38CA7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3608D9-8FEA-2E4F-84AF-A88A614F7C22}" type="slidenum">
              <a:rPr lang="en-US" smtClean="0"/>
              <a:t>‹#›</a:t>
            </a:fld>
            <a:endParaRPr lang="en-US"/>
          </a:p>
        </p:txBody>
      </p:sp>
    </p:spTree>
    <p:extLst>
      <p:ext uri="{BB962C8B-B14F-4D97-AF65-F5344CB8AC3E}">
        <p14:creationId xmlns:p14="http://schemas.microsoft.com/office/powerpoint/2010/main" val="9954708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C21C5E-14C9-E346-B1A7-E2CF4688A4C0}" type="datetimeFigureOut">
              <a:rPr lang="en-US" smtClean="0"/>
              <a:t>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6C0CBE-288C-D84B-B11F-1B62224BD7E3}" type="slidenum">
              <a:rPr lang="en-US" smtClean="0"/>
              <a:t>‹#›</a:t>
            </a:fld>
            <a:endParaRPr lang="en-US"/>
          </a:p>
        </p:txBody>
      </p:sp>
    </p:spTree>
    <p:extLst>
      <p:ext uri="{BB962C8B-B14F-4D97-AF65-F5344CB8AC3E}">
        <p14:creationId xmlns:p14="http://schemas.microsoft.com/office/powerpoint/2010/main" val="1245907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STILL-option</a:t>
            </a:r>
            <a:r>
              <a:rPr lang="en-US" baseline="0" dirty="0"/>
              <a:t> 1</a:t>
            </a:r>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1</a:t>
            </a:fld>
            <a:endParaRPr lang="en-US"/>
          </a:p>
        </p:txBody>
      </p:sp>
    </p:spTree>
    <p:extLst>
      <p:ext uri="{BB962C8B-B14F-4D97-AF65-F5344CB8AC3E}">
        <p14:creationId xmlns:p14="http://schemas.microsoft.com/office/powerpoint/2010/main" val="8410367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C663029-D307-3749-AB26-9F9152234BB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EBD2CE19-A11D-D94C-B77D-57C122F2BE9C}"/>
              </a:ext>
            </a:extLst>
          </p:cNvPr>
          <p:cNvSpPr>
            <a:spLocks noGrp="1"/>
          </p:cNvSpPr>
          <p:nvPr>
            <p:ph type="dt" sz="half" idx="10"/>
          </p:nvPr>
        </p:nvSpPr>
        <p:spPr>
          <a:xfrm>
            <a:off x="93481" y="6356350"/>
            <a:ext cx="2743200" cy="365125"/>
          </a:xfrm>
        </p:spPr>
        <p:txBody>
          <a:bodyPr/>
          <a:lstStyle>
            <a:lvl1pPr>
              <a:defRPr>
                <a:solidFill>
                  <a:schemeClr val="bg2"/>
                </a:solidFill>
              </a:defRPr>
            </a:lvl1pPr>
          </a:lstStyle>
          <a:p>
            <a:fld id="{372CC95E-30A4-D744-8BC0-DDA2BE0BB564}" type="datetime1">
              <a:rPr lang="en-US" smtClean="0"/>
              <a:pPr/>
              <a:t>5/20/19</a:t>
            </a:fld>
            <a:endParaRPr lang="en-US" dirty="0"/>
          </a:p>
        </p:txBody>
      </p:sp>
      <p:sp>
        <p:nvSpPr>
          <p:cNvPr id="5" name="Footer Placeholder 4">
            <a:extLst>
              <a:ext uri="{FF2B5EF4-FFF2-40B4-BE49-F238E27FC236}">
                <a16:creationId xmlns:a16="http://schemas.microsoft.com/office/drawing/2014/main" id="{4F8FFF24-A506-454C-A791-5E9C3C843D72}"/>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9DD89AD3-FDEB-FB43-85E2-1EB84C13A1CA}"/>
              </a:ext>
            </a:extLst>
          </p:cNvPr>
          <p:cNvSpPr>
            <a:spLocks noGrp="1"/>
          </p:cNvSpPr>
          <p:nvPr>
            <p:ph type="sldNum" sz="quarter" idx="12"/>
          </p:nvPr>
        </p:nvSpPr>
        <p:spPr/>
        <p:txBody>
          <a:bodyPr/>
          <a:lstStyle/>
          <a:p>
            <a:fld id="{2E8C51FE-49D9-314D-9957-ABBF7DDE8782}" type="slidenum">
              <a:rPr lang="en-US" smtClean="0"/>
              <a:t>‹#›</a:t>
            </a:fld>
            <a:endParaRPr lang="en-US"/>
          </a:p>
        </p:txBody>
      </p:sp>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hasCustomPrompt="1"/>
          </p:nvPr>
        </p:nvSpPr>
        <p:spPr>
          <a:xfrm>
            <a:off x="3848100" y="4152900"/>
            <a:ext cx="3428126" cy="1025922"/>
          </a:xfrm>
        </p:spPr>
        <p:txBody>
          <a:bodyPr wrap="square">
            <a:spAutoFit/>
          </a:bodyPr>
          <a:lstStyle>
            <a:lvl1pPr marL="0" indent="0" algn="l">
              <a:buNone/>
              <a:defRPr sz="18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400"/>
              </a:spcBef>
            </a:pPr>
            <a:r>
              <a:rPr lang="en-US" b="1" dirty="0"/>
              <a:t>PRESENTER NAME</a:t>
            </a:r>
          </a:p>
          <a:p>
            <a:pPr>
              <a:spcBef>
                <a:spcPts val="400"/>
              </a:spcBef>
            </a:pPr>
            <a:r>
              <a:rPr lang="en-US" dirty="0"/>
              <a:t>Title</a:t>
            </a:r>
          </a:p>
          <a:p>
            <a:pPr>
              <a:spcBef>
                <a:spcPts val="400"/>
              </a:spcBef>
            </a:pPr>
            <a:r>
              <a:rPr lang="en-US" dirty="0"/>
              <a:t>Date</a:t>
            </a:r>
          </a:p>
        </p:txBody>
      </p:sp>
      <p:pic>
        <p:nvPicPr>
          <p:cNvPr id="12" name="Picture 11">
            <a:extLst>
              <a:ext uri="{FF2B5EF4-FFF2-40B4-BE49-F238E27FC236}">
                <a16:creationId xmlns:a16="http://schemas.microsoft.com/office/drawing/2014/main" id="{B01FF2FE-F541-714A-961B-93F0AD084E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2390" y="304799"/>
            <a:ext cx="2769575" cy="840423"/>
          </a:xfrm>
          <a:prstGeom prst="rect">
            <a:avLst/>
          </a:prstGeom>
        </p:spPr>
      </p:pic>
      <p:grpSp>
        <p:nvGrpSpPr>
          <p:cNvPr id="2" name="Group 1">
            <a:extLst>
              <a:ext uri="{FF2B5EF4-FFF2-40B4-BE49-F238E27FC236}">
                <a16:creationId xmlns:a16="http://schemas.microsoft.com/office/drawing/2014/main" id="{6B3B1C91-BB5E-7549-BF43-9056C639C58D}"/>
              </a:ext>
            </a:extLst>
          </p:cNvPr>
          <p:cNvGrpSpPr/>
          <p:nvPr userDrawn="1"/>
        </p:nvGrpSpPr>
        <p:grpSpPr>
          <a:xfrm>
            <a:off x="516442" y="-8842"/>
            <a:ext cx="4621246" cy="6873373"/>
            <a:chOff x="516442" y="-8842"/>
            <a:chExt cx="4621246" cy="6873373"/>
          </a:xfrm>
        </p:grpSpPr>
        <p:sp>
          <p:nvSpPr>
            <p:cNvPr id="10" name="Freeform 16">
              <a:extLst>
                <a:ext uri="{FF2B5EF4-FFF2-40B4-BE49-F238E27FC236}">
                  <a16:creationId xmlns:a16="http://schemas.microsoft.com/office/drawing/2014/main" id="{466EF3C0-A624-FF4C-B066-35DA0432468B}"/>
                </a:ext>
              </a:extLst>
            </p:cNvPr>
            <p:cNvSpPr>
              <a:spLocks noEditPoints="1"/>
            </p:cNvSpPr>
            <p:nvPr/>
          </p:nvSpPr>
          <p:spPr bwMode="auto">
            <a:xfrm>
              <a:off x="2484060" y="-8842"/>
              <a:ext cx="2653628" cy="6147482"/>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8ACCEC"/>
                </a:gs>
                <a:gs pos="98000">
                  <a:srgbClr val="6DB8E3"/>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7">
              <a:extLst>
                <a:ext uri="{FF2B5EF4-FFF2-40B4-BE49-F238E27FC236}">
                  <a16:creationId xmlns:a16="http://schemas.microsoft.com/office/drawing/2014/main" id="{E4464884-B9BC-9244-A3A6-12B093B11AB8}"/>
                </a:ext>
              </a:extLst>
            </p:cNvPr>
            <p:cNvSpPr>
              <a:spLocks/>
            </p:cNvSpPr>
            <p:nvPr/>
          </p:nvSpPr>
          <p:spPr bwMode="auto">
            <a:xfrm>
              <a:off x="580255" y="4814485"/>
              <a:ext cx="909359" cy="2047388"/>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8">
              <a:extLst>
                <a:ext uri="{FF2B5EF4-FFF2-40B4-BE49-F238E27FC236}">
                  <a16:creationId xmlns:a16="http://schemas.microsoft.com/office/drawing/2014/main" id="{4EF31946-1FF7-F04F-9C80-5220859231D6}"/>
                </a:ext>
              </a:extLst>
            </p:cNvPr>
            <p:cNvSpPr>
              <a:spLocks noEditPoints="1"/>
            </p:cNvSpPr>
            <p:nvPr/>
          </p:nvSpPr>
          <p:spPr bwMode="auto">
            <a:xfrm>
              <a:off x="516442" y="1794"/>
              <a:ext cx="3799633" cy="68627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AAE3F7"/>
                </a:gs>
                <a:gs pos="81000">
                  <a:srgbClr val="52B3D9"/>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99189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424" userDrawn="1">
          <p15:clr>
            <a:srgbClr val="FBAE40"/>
          </p15:clr>
        </p15:guide>
        <p15:guide id="2" pos="2424" userDrawn="1">
          <p15:clr>
            <a:srgbClr val="FBAE40"/>
          </p15:clr>
        </p15:guide>
        <p15:guide id="3" pos="336" userDrawn="1">
          <p15:clr>
            <a:srgbClr val="FBAE40"/>
          </p15:clr>
        </p15:guide>
        <p15:guide id="4" orient="horz" pos="2040" userDrawn="1">
          <p15:clr>
            <a:srgbClr val="FBAE40"/>
          </p15:clr>
        </p15:guide>
        <p15:guide id="5" orient="horz" pos="261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519EC-0943-2646-9830-3E9E4D8F0C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0457C3-B414-0F47-9CF2-835A1AFF43D8}"/>
              </a:ext>
            </a:extLst>
          </p:cNvPr>
          <p:cNvSpPr>
            <a:spLocks noGrp="1"/>
          </p:cNvSpPr>
          <p:nvPr>
            <p:ph type="dt" sz="half" idx="10"/>
          </p:nvPr>
        </p:nvSpPr>
        <p:spPr/>
        <p:txBody>
          <a:bodyPr/>
          <a:lstStyle>
            <a:lvl1pPr>
              <a:defRPr>
                <a:solidFill>
                  <a:srgbClr val="33CDFF"/>
                </a:solidFill>
              </a:defRPr>
            </a:lvl1pPr>
          </a:lstStyle>
          <a:p>
            <a:fld id="{89992BE1-4848-D943-B519-7D7229562BFA}" type="datetime1">
              <a:rPr lang="en-US" smtClean="0"/>
              <a:pPr/>
              <a:t>5/20/19</a:t>
            </a:fld>
            <a:endParaRPr lang="en-US" dirty="0"/>
          </a:p>
        </p:txBody>
      </p:sp>
      <p:sp>
        <p:nvSpPr>
          <p:cNvPr id="4" name="Footer Placeholder 3">
            <a:extLst>
              <a:ext uri="{FF2B5EF4-FFF2-40B4-BE49-F238E27FC236}">
                <a16:creationId xmlns:a16="http://schemas.microsoft.com/office/drawing/2014/main" id="{698E4F40-E7EF-7F48-9FBC-01602E6A0F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943D68-3FE7-D348-8403-D560C4A8A67C}"/>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40066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6E2216-3720-8E47-ABAB-D4DA0AD31A71}"/>
              </a:ext>
            </a:extLst>
          </p:cNvPr>
          <p:cNvSpPr>
            <a:spLocks noGrp="1"/>
          </p:cNvSpPr>
          <p:nvPr>
            <p:ph type="dt" sz="half" idx="10"/>
          </p:nvPr>
        </p:nvSpPr>
        <p:spPr/>
        <p:txBody>
          <a:bodyPr/>
          <a:lstStyle>
            <a:lvl1pPr>
              <a:defRPr>
                <a:solidFill>
                  <a:srgbClr val="33CDFF"/>
                </a:solidFill>
              </a:defRPr>
            </a:lvl1pPr>
          </a:lstStyle>
          <a:p>
            <a:fld id="{299D4562-C5B8-CB44-9474-120177024E1C}" type="datetime1">
              <a:rPr lang="en-US" smtClean="0"/>
              <a:pPr/>
              <a:t>5/20/19</a:t>
            </a:fld>
            <a:endParaRPr lang="en-US" dirty="0"/>
          </a:p>
        </p:txBody>
      </p:sp>
      <p:sp>
        <p:nvSpPr>
          <p:cNvPr id="3" name="Footer Placeholder 2">
            <a:extLst>
              <a:ext uri="{FF2B5EF4-FFF2-40B4-BE49-F238E27FC236}">
                <a16:creationId xmlns:a16="http://schemas.microsoft.com/office/drawing/2014/main" id="{A9149C90-3E7A-C84E-97A5-ACBD2680BE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8D531E-1E27-6C49-9FDC-6C0DD877CABF}"/>
              </a:ext>
            </a:extLst>
          </p:cNvPr>
          <p:cNvSpPr>
            <a:spLocks noGrp="1"/>
          </p:cNvSpPr>
          <p:nvPr>
            <p:ph type="sldNum" sz="quarter" idx="12"/>
          </p:nvPr>
        </p:nvSpPr>
        <p:spPr/>
        <p:txBody>
          <a:bodyPr/>
          <a:lstStyle/>
          <a:p>
            <a:fld id="{2E8C51FE-49D9-314D-9957-ABBF7DDE8782}" type="slidenum">
              <a:rPr lang="en-US" smtClean="0"/>
              <a:t>‹#›</a:t>
            </a:fld>
            <a:endParaRPr lang="en-US"/>
          </a:p>
        </p:txBody>
      </p:sp>
      <p:sp>
        <p:nvSpPr>
          <p:cNvPr id="5" name="Rectangle 4">
            <a:extLst>
              <a:ext uri="{FF2B5EF4-FFF2-40B4-BE49-F238E27FC236}">
                <a16:creationId xmlns:a16="http://schemas.microsoft.com/office/drawing/2014/main" id="{6EE58B19-8640-F84B-8052-A3C0720F7FEC}"/>
              </a:ext>
            </a:extLst>
          </p:cNvPr>
          <p:cNvSpPr/>
          <p:nvPr userDrawn="1"/>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7505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2573F-6CD2-E446-AEA2-04B4E6EF41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93DDD8-9AAD-E645-821D-592BCEBFBC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DEC770-B8D0-7D44-8C06-45E23230FB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3C1D6F7-2876-CB4E-BA7E-98A093117EAA}"/>
              </a:ext>
            </a:extLst>
          </p:cNvPr>
          <p:cNvSpPr>
            <a:spLocks noGrp="1"/>
          </p:cNvSpPr>
          <p:nvPr>
            <p:ph type="dt" sz="half" idx="10"/>
          </p:nvPr>
        </p:nvSpPr>
        <p:spPr/>
        <p:txBody>
          <a:bodyPr/>
          <a:lstStyle>
            <a:lvl1pPr>
              <a:defRPr>
                <a:solidFill>
                  <a:srgbClr val="33CDFF"/>
                </a:solidFill>
              </a:defRPr>
            </a:lvl1pPr>
          </a:lstStyle>
          <a:p>
            <a:fld id="{2E534795-5F96-674F-9913-75A835B2AA8C}" type="datetime1">
              <a:rPr lang="en-US" smtClean="0"/>
              <a:pPr/>
              <a:t>5/20/19</a:t>
            </a:fld>
            <a:endParaRPr lang="en-US" dirty="0"/>
          </a:p>
        </p:txBody>
      </p:sp>
      <p:sp>
        <p:nvSpPr>
          <p:cNvPr id="6" name="Footer Placeholder 5">
            <a:extLst>
              <a:ext uri="{FF2B5EF4-FFF2-40B4-BE49-F238E27FC236}">
                <a16:creationId xmlns:a16="http://schemas.microsoft.com/office/drawing/2014/main" id="{CDB64A94-44FC-5E4D-9BA4-F7C5CBE856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998A61-2626-EC4B-AC9E-DB0EECA205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72320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3FC11-1DC9-1F44-A501-A122E38B9E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7F112A-7039-A044-BBB7-19B07AA052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6E76F1-988B-A349-A7F8-1C95567498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022A3D-F197-0240-B9FB-64FA8D239FCE}"/>
              </a:ext>
            </a:extLst>
          </p:cNvPr>
          <p:cNvSpPr>
            <a:spLocks noGrp="1"/>
          </p:cNvSpPr>
          <p:nvPr>
            <p:ph type="dt" sz="half" idx="10"/>
          </p:nvPr>
        </p:nvSpPr>
        <p:spPr/>
        <p:txBody>
          <a:bodyPr/>
          <a:lstStyle>
            <a:lvl1pPr>
              <a:defRPr>
                <a:solidFill>
                  <a:srgbClr val="33CDFF"/>
                </a:solidFill>
              </a:defRPr>
            </a:lvl1pPr>
          </a:lstStyle>
          <a:p>
            <a:fld id="{2F57F9ED-D8AC-4447-8B49-413C94A1F07E}" type="datetime1">
              <a:rPr lang="en-US" smtClean="0"/>
              <a:pPr/>
              <a:t>5/20/19</a:t>
            </a:fld>
            <a:endParaRPr lang="en-US" dirty="0"/>
          </a:p>
        </p:txBody>
      </p:sp>
      <p:sp>
        <p:nvSpPr>
          <p:cNvPr id="6" name="Footer Placeholder 5">
            <a:extLst>
              <a:ext uri="{FF2B5EF4-FFF2-40B4-BE49-F238E27FC236}">
                <a16:creationId xmlns:a16="http://schemas.microsoft.com/office/drawing/2014/main" id="{837AD987-1A3B-EA45-8288-4FF05FA61C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4E646E-5FCF-704C-A828-129A071DEA8A}"/>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59775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71CB2-6C06-A944-AB99-307A4B017B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90C05E-DB0B-2C43-8871-0E8EEA3DB94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15FB7B-95D2-9B44-B7CD-BD3422A58F9C}"/>
              </a:ext>
            </a:extLst>
          </p:cNvPr>
          <p:cNvSpPr>
            <a:spLocks noGrp="1"/>
          </p:cNvSpPr>
          <p:nvPr>
            <p:ph type="dt" sz="half" idx="10"/>
          </p:nvPr>
        </p:nvSpPr>
        <p:spPr/>
        <p:txBody>
          <a:bodyPr/>
          <a:lstStyle>
            <a:lvl1pPr>
              <a:defRPr>
                <a:solidFill>
                  <a:srgbClr val="33CDFF"/>
                </a:solidFill>
              </a:defRPr>
            </a:lvl1pPr>
          </a:lstStyle>
          <a:p>
            <a:fld id="{762F6A8A-D357-0B41-845F-58E66B141203}" type="datetime1">
              <a:rPr lang="en-US" smtClean="0"/>
              <a:pPr/>
              <a:t>5/20/19</a:t>
            </a:fld>
            <a:endParaRPr lang="en-US" dirty="0"/>
          </a:p>
        </p:txBody>
      </p:sp>
      <p:sp>
        <p:nvSpPr>
          <p:cNvPr id="5" name="Footer Placeholder 4">
            <a:extLst>
              <a:ext uri="{FF2B5EF4-FFF2-40B4-BE49-F238E27FC236}">
                <a16:creationId xmlns:a16="http://schemas.microsoft.com/office/drawing/2014/main" id="{6D5D936A-402E-2643-BC23-9FFDBB7189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03F8D-4C62-8246-A9C9-F567613401DD}"/>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257530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5B7A-0DA0-914C-BF32-308B0A1D37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38B2C1-3648-864E-BE9D-6955702B70F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BA409-A439-7946-849E-1C52DE1E2024}"/>
              </a:ext>
            </a:extLst>
          </p:cNvPr>
          <p:cNvSpPr>
            <a:spLocks noGrp="1"/>
          </p:cNvSpPr>
          <p:nvPr>
            <p:ph type="dt" sz="half" idx="10"/>
          </p:nvPr>
        </p:nvSpPr>
        <p:spPr/>
        <p:txBody>
          <a:bodyPr/>
          <a:lstStyle/>
          <a:p>
            <a:fld id="{7E9FD414-97F5-4349-956F-7065147EBD6A}" type="datetime1">
              <a:rPr lang="en-US" smtClean="0"/>
              <a:t>5/20/19</a:t>
            </a:fld>
            <a:endParaRPr lang="en-US"/>
          </a:p>
        </p:txBody>
      </p:sp>
      <p:sp>
        <p:nvSpPr>
          <p:cNvPr id="5" name="Footer Placeholder 4">
            <a:extLst>
              <a:ext uri="{FF2B5EF4-FFF2-40B4-BE49-F238E27FC236}">
                <a16:creationId xmlns:a16="http://schemas.microsoft.com/office/drawing/2014/main" id="{C4645A88-8207-164E-BEE0-99140ED4EF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024272-4864-7D45-9A42-761E1FA3DF97}"/>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38680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4" name="Content Placeholder 3"/>
          <p:cNvPicPr>
            <a:picLocks noChangeAspect="1"/>
          </p:cNvPicPr>
          <p:nvPr userDrawn="1"/>
        </p:nvPicPr>
        <p:blipFill rotWithShape="1">
          <a:blip r:embed="rId2" cstate="screen">
            <a:extLst>
              <a:ext uri="{28A0092B-C50C-407E-A947-70E740481C1C}">
                <a14:useLocalDpi xmlns:a14="http://schemas.microsoft.com/office/drawing/2010/main"/>
              </a:ext>
            </a:extLst>
          </a:blip>
          <a:srcRect r="-2"/>
          <a:stretch/>
        </p:blipFill>
        <p:spPr>
          <a:xfrm>
            <a:off x="-77637" y="-8842"/>
            <a:ext cx="12269637" cy="6927011"/>
          </a:xfrm>
          <a:prstGeom prst="rect">
            <a:avLst/>
          </a:prstGeom>
        </p:spPr>
      </p:pic>
      <p:sp>
        <p:nvSpPr>
          <p:cNvPr id="4" name="Date Placeholder 3">
            <a:extLst>
              <a:ext uri="{FF2B5EF4-FFF2-40B4-BE49-F238E27FC236}">
                <a16:creationId xmlns:a16="http://schemas.microsoft.com/office/drawing/2014/main" id="{EBD2CE19-A11D-D94C-B77D-57C122F2BE9C}"/>
              </a:ext>
            </a:extLst>
          </p:cNvPr>
          <p:cNvSpPr>
            <a:spLocks noGrp="1"/>
          </p:cNvSpPr>
          <p:nvPr>
            <p:ph type="dt" sz="half" idx="10"/>
          </p:nvPr>
        </p:nvSpPr>
        <p:spPr>
          <a:xfrm>
            <a:off x="93481" y="6356350"/>
            <a:ext cx="2743200" cy="365125"/>
          </a:xfrm>
        </p:spPr>
        <p:txBody>
          <a:bodyPr/>
          <a:lstStyle>
            <a:lvl1pPr>
              <a:defRPr>
                <a:solidFill>
                  <a:schemeClr val="bg2"/>
                </a:solidFill>
              </a:defRPr>
            </a:lvl1pPr>
          </a:lstStyle>
          <a:p>
            <a:fld id="{372CC95E-30A4-D744-8BC0-DDA2BE0BB564}" type="datetime1">
              <a:rPr lang="en-US" smtClean="0"/>
              <a:pPr/>
              <a:t>5/20/19</a:t>
            </a:fld>
            <a:endParaRPr lang="en-US" dirty="0"/>
          </a:p>
        </p:txBody>
      </p:sp>
      <p:sp>
        <p:nvSpPr>
          <p:cNvPr id="5" name="Footer Placeholder 4">
            <a:extLst>
              <a:ext uri="{FF2B5EF4-FFF2-40B4-BE49-F238E27FC236}">
                <a16:creationId xmlns:a16="http://schemas.microsoft.com/office/drawing/2014/main" id="{4F8FFF24-A506-454C-A791-5E9C3C843D72}"/>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9DD89AD3-FDEB-FB43-85E2-1EB84C13A1CA}"/>
              </a:ext>
            </a:extLst>
          </p:cNvPr>
          <p:cNvSpPr>
            <a:spLocks noGrp="1"/>
          </p:cNvSpPr>
          <p:nvPr>
            <p:ph type="sldNum" sz="quarter" idx="12"/>
          </p:nvPr>
        </p:nvSpPr>
        <p:spPr/>
        <p:txBody>
          <a:bodyPr/>
          <a:lstStyle/>
          <a:p>
            <a:fld id="{2E8C51FE-49D9-314D-9957-ABBF7DDE8782}" type="slidenum">
              <a:rPr lang="en-US" smtClean="0"/>
              <a:t>‹#›</a:t>
            </a:fld>
            <a:endParaRPr lang="en-US"/>
          </a:p>
        </p:txBody>
      </p:sp>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hasCustomPrompt="1"/>
          </p:nvPr>
        </p:nvSpPr>
        <p:spPr>
          <a:xfrm>
            <a:off x="3848100" y="4152900"/>
            <a:ext cx="3428126" cy="1025922"/>
          </a:xfrm>
        </p:spPr>
        <p:txBody>
          <a:bodyPr wrap="square">
            <a:spAutoFit/>
          </a:bodyPr>
          <a:lstStyle>
            <a:lvl1pPr marL="0" indent="0" algn="l">
              <a:buNone/>
              <a:defRPr sz="18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400"/>
              </a:spcBef>
            </a:pPr>
            <a:r>
              <a:rPr lang="en-US" b="1" dirty="0"/>
              <a:t>PRESENTER NAME</a:t>
            </a:r>
          </a:p>
          <a:p>
            <a:pPr>
              <a:spcBef>
                <a:spcPts val="400"/>
              </a:spcBef>
            </a:pPr>
            <a:r>
              <a:rPr lang="en-US" dirty="0"/>
              <a:t>Title</a:t>
            </a:r>
          </a:p>
          <a:p>
            <a:pPr>
              <a:spcBef>
                <a:spcPts val="400"/>
              </a:spcBef>
            </a:pPr>
            <a:r>
              <a:rPr lang="en-US" dirty="0"/>
              <a:t>Date</a:t>
            </a:r>
          </a:p>
        </p:txBody>
      </p:sp>
      <p:pic>
        <p:nvPicPr>
          <p:cNvPr id="12" name="Picture 11">
            <a:extLst>
              <a:ext uri="{FF2B5EF4-FFF2-40B4-BE49-F238E27FC236}">
                <a16:creationId xmlns:a16="http://schemas.microsoft.com/office/drawing/2014/main" id="{B01FF2FE-F541-714A-961B-93F0AD084E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2390" y="304799"/>
            <a:ext cx="2769575" cy="840423"/>
          </a:xfrm>
          <a:prstGeom prst="rect">
            <a:avLst/>
          </a:prstGeom>
        </p:spPr>
      </p:pic>
      <p:grpSp>
        <p:nvGrpSpPr>
          <p:cNvPr id="2" name="Group 1">
            <a:extLst>
              <a:ext uri="{FF2B5EF4-FFF2-40B4-BE49-F238E27FC236}">
                <a16:creationId xmlns:a16="http://schemas.microsoft.com/office/drawing/2014/main" id="{6B3B1C91-BB5E-7549-BF43-9056C639C58D}"/>
              </a:ext>
            </a:extLst>
          </p:cNvPr>
          <p:cNvGrpSpPr/>
          <p:nvPr userDrawn="1"/>
        </p:nvGrpSpPr>
        <p:grpSpPr>
          <a:xfrm>
            <a:off x="516442" y="-8842"/>
            <a:ext cx="4621246" cy="6873373"/>
            <a:chOff x="516442" y="-8842"/>
            <a:chExt cx="4621246" cy="6873373"/>
          </a:xfrm>
        </p:grpSpPr>
        <p:sp>
          <p:nvSpPr>
            <p:cNvPr id="10" name="Freeform 16">
              <a:extLst>
                <a:ext uri="{FF2B5EF4-FFF2-40B4-BE49-F238E27FC236}">
                  <a16:creationId xmlns:a16="http://schemas.microsoft.com/office/drawing/2014/main" id="{466EF3C0-A624-FF4C-B066-35DA0432468B}"/>
                </a:ext>
              </a:extLst>
            </p:cNvPr>
            <p:cNvSpPr>
              <a:spLocks noEditPoints="1"/>
            </p:cNvSpPr>
            <p:nvPr/>
          </p:nvSpPr>
          <p:spPr bwMode="auto">
            <a:xfrm>
              <a:off x="2484060" y="-8842"/>
              <a:ext cx="2653628" cy="6147482"/>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8ACCEC"/>
                </a:gs>
                <a:gs pos="98000">
                  <a:srgbClr val="6DB8E3"/>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7">
              <a:extLst>
                <a:ext uri="{FF2B5EF4-FFF2-40B4-BE49-F238E27FC236}">
                  <a16:creationId xmlns:a16="http://schemas.microsoft.com/office/drawing/2014/main" id="{E4464884-B9BC-9244-A3A6-12B093B11AB8}"/>
                </a:ext>
              </a:extLst>
            </p:cNvPr>
            <p:cNvSpPr>
              <a:spLocks/>
            </p:cNvSpPr>
            <p:nvPr/>
          </p:nvSpPr>
          <p:spPr bwMode="auto">
            <a:xfrm>
              <a:off x="580255" y="4814485"/>
              <a:ext cx="909359" cy="2047388"/>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8">
              <a:extLst>
                <a:ext uri="{FF2B5EF4-FFF2-40B4-BE49-F238E27FC236}">
                  <a16:creationId xmlns:a16="http://schemas.microsoft.com/office/drawing/2014/main" id="{4EF31946-1FF7-F04F-9C80-5220859231D6}"/>
                </a:ext>
              </a:extLst>
            </p:cNvPr>
            <p:cNvSpPr>
              <a:spLocks noEditPoints="1"/>
            </p:cNvSpPr>
            <p:nvPr/>
          </p:nvSpPr>
          <p:spPr bwMode="auto">
            <a:xfrm>
              <a:off x="516442" y="1794"/>
              <a:ext cx="3799633" cy="68627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AAE3F7"/>
                </a:gs>
                <a:gs pos="81000">
                  <a:srgbClr val="52B3D9"/>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5" name="Group 14">
            <a:extLst>
              <a:ext uri="{FF2B5EF4-FFF2-40B4-BE49-F238E27FC236}">
                <a16:creationId xmlns:a16="http://schemas.microsoft.com/office/drawing/2014/main" id="{DC118577-8B85-3F4F-9790-2C71FDDC11D4}"/>
              </a:ext>
            </a:extLst>
          </p:cNvPr>
          <p:cNvGrpSpPr/>
          <p:nvPr userDrawn="1"/>
        </p:nvGrpSpPr>
        <p:grpSpPr>
          <a:xfrm>
            <a:off x="537288" y="3187693"/>
            <a:ext cx="5746781" cy="702502"/>
            <a:chOff x="537288" y="3187693"/>
            <a:chExt cx="5746781" cy="702502"/>
          </a:xfrm>
        </p:grpSpPr>
        <p:grpSp>
          <p:nvGrpSpPr>
            <p:cNvPr id="16" name="Group 15">
              <a:extLst>
                <a:ext uri="{FF2B5EF4-FFF2-40B4-BE49-F238E27FC236}">
                  <a16:creationId xmlns:a16="http://schemas.microsoft.com/office/drawing/2014/main" id="{9244B96F-49FA-CD44-BEE0-1499E040FDB0}"/>
                </a:ext>
              </a:extLst>
            </p:cNvPr>
            <p:cNvGrpSpPr/>
            <p:nvPr userDrawn="1"/>
          </p:nvGrpSpPr>
          <p:grpSpPr>
            <a:xfrm>
              <a:off x="537288" y="3187693"/>
              <a:ext cx="3254927" cy="702502"/>
              <a:chOff x="339725" y="371475"/>
              <a:chExt cx="2647951" cy="571500"/>
            </a:xfrm>
            <a:solidFill>
              <a:srgbClr val="33CDFF"/>
            </a:solidFill>
          </p:grpSpPr>
          <p:sp>
            <p:nvSpPr>
              <p:cNvPr id="23" name="Freeform 55">
                <a:extLst>
                  <a:ext uri="{FF2B5EF4-FFF2-40B4-BE49-F238E27FC236}">
                    <a16:creationId xmlns:a16="http://schemas.microsoft.com/office/drawing/2014/main" id="{16A3A0A8-720F-1B46-B3EA-96E6D9CFB96E}"/>
                  </a:ext>
                </a:extLst>
              </p:cNvPr>
              <p:cNvSpPr>
                <a:spLocks/>
              </p:cNvSpPr>
              <p:nvPr/>
            </p:nvSpPr>
            <p:spPr bwMode="auto">
              <a:xfrm>
                <a:off x="339725" y="417513"/>
                <a:ext cx="265113" cy="487363"/>
              </a:xfrm>
              <a:custGeom>
                <a:avLst/>
                <a:gdLst>
                  <a:gd name="T0" fmla="*/ 0 w 167"/>
                  <a:gd name="T1" fmla="*/ 0 h 307"/>
                  <a:gd name="T2" fmla="*/ 167 w 167"/>
                  <a:gd name="T3" fmla="*/ 0 h 307"/>
                  <a:gd name="T4" fmla="*/ 167 w 167"/>
                  <a:gd name="T5" fmla="*/ 31 h 307"/>
                  <a:gd name="T6" fmla="*/ 33 w 167"/>
                  <a:gd name="T7" fmla="*/ 31 h 307"/>
                  <a:gd name="T8" fmla="*/ 33 w 167"/>
                  <a:gd name="T9" fmla="*/ 137 h 307"/>
                  <a:gd name="T10" fmla="*/ 165 w 167"/>
                  <a:gd name="T11" fmla="*/ 137 h 307"/>
                  <a:gd name="T12" fmla="*/ 165 w 167"/>
                  <a:gd name="T13" fmla="*/ 168 h 307"/>
                  <a:gd name="T14" fmla="*/ 33 w 167"/>
                  <a:gd name="T15" fmla="*/ 168 h 307"/>
                  <a:gd name="T16" fmla="*/ 33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3" y="31"/>
                    </a:lnTo>
                    <a:lnTo>
                      <a:pt x="33" y="137"/>
                    </a:lnTo>
                    <a:lnTo>
                      <a:pt x="165" y="137"/>
                    </a:lnTo>
                    <a:lnTo>
                      <a:pt x="165" y="168"/>
                    </a:lnTo>
                    <a:lnTo>
                      <a:pt x="33" y="168"/>
                    </a:lnTo>
                    <a:lnTo>
                      <a:pt x="33"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56">
                <a:extLst>
                  <a:ext uri="{FF2B5EF4-FFF2-40B4-BE49-F238E27FC236}">
                    <a16:creationId xmlns:a16="http://schemas.microsoft.com/office/drawing/2014/main" id="{5C54C28F-34FE-3E41-8A4D-F839F1047467}"/>
                  </a:ext>
                </a:extLst>
              </p:cNvPr>
              <p:cNvSpPr>
                <a:spLocks/>
              </p:cNvSpPr>
              <p:nvPr/>
            </p:nvSpPr>
            <p:spPr bwMode="auto">
              <a:xfrm>
                <a:off x="654050" y="417513"/>
                <a:ext cx="393700" cy="487363"/>
              </a:xfrm>
              <a:custGeom>
                <a:avLst/>
                <a:gdLst>
                  <a:gd name="T0" fmla="*/ 104 w 248"/>
                  <a:gd name="T1" fmla="*/ 149 h 307"/>
                  <a:gd name="T2" fmla="*/ 7 w 248"/>
                  <a:gd name="T3" fmla="*/ 0 h 307"/>
                  <a:gd name="T4" fmla="*/ 45 w 248"/>
                  <a:gd name="T5" fmla="*/ 0 h 307"/>
                  <a:gd name="T6" fmla="*/ 123 w 248"/>
                  <a:gd name="T7" fmla="*/ 122 h 307"/>
                  <a:gd name="T8" fmla="*/ 200 w 248"/>
                  <a:gd name="T9" fmla="*/ 0 h 307"/>
                  <a:gd name="T10" fmla="*/ 238 w 248"/>
                  <a:gd name="T11" fmla="*/ 0 h 307"/>
                  <a:gd name="T12" fmla="*/ 141 w 248"/>
                  <a:gd name="T13" fmla="*/ 149 h 307"/>
                  <a:gd name="T14" fmla="*/ 248 w 248"/>
                  <a:gd name="T15" fmla="*/ 307 h 307"/>
                  <a:gd name="T16" fmla="*/ 208 w 248"/>
                  <a:gd name="T17" fmla="*/ 307 h 307"/>
                  <a:gd name="T18" fmla="*/ 123 w 248"/>
                  <a:gd name="T19" fmla="*/ 175 h 307"/>
                  <a:gd name="T20" fmla="*/ 38 w 248"/>
                  <a:gd name="T21" fmla="*/ 307 h 307"/>
                  <a:gd name="T22" fmla="*/ 0 w 248"/>
                  <a:gd name="T23" fmla="*/ 307 h 307"/>
                  <a:gd name="T24" fmla="*/ 104 w 248"/>
                  <a:gd name="T25" fmla="*/ 14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307">
                    <a:moveTo>
                      <a:pt x="104" y="149"/>
                    </a:moveTo>
                    <a:lnTo>
                      <a:pt x="7" y="0"/>
                    </a:lnTo>
                    <a:lnTo>
                      <a:pt x="45" y="0"/>
                    </a:lnTo>
                    <a:lnTo>
                      <a:pt x="123" y="122"/>
                    </a:lnTo>
                    <a:lnTo>
                      <a:pt x="200" y="0"/>
                    </a:lnTo>
                    <a:lnTo>
                      <a:pt x="238" y="0"/>
                    </a:lnTo>
                    <a:lnTo>
                      <a:pt x="141" y="149"/>
                    </a:lnTo>
                    <a:lnTo>
                      <a:pt x="248" y="307"/>
                    </a:lnTo>
                    <a:lnTo>
                      <a:pt x="208" y="307"/>
                    </a:lnTo>
                    <a:lnTo>
                      <a:pt x="123" y="175"/>
                    </a:lnTo>
                    <a:lnTo>
                      <a:pt x="38" y="307"/>
                    </a:lnTo>
                    <a:lnTo>
                      <a:pt x="0" y="307"/>
                    </a:lnTo>
                    <a:lnTo>
                      <a:pt x="104" y="14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57">
                <a:extLst>
                  <a:ext uri="{FF2B5EF4-FFF2-40B4-BE49-F238E27FC236}">
                    <a16:creationId xmlns:a16="http://schemas.microsoft.com/office/drawing/2014/main" id="{4AF1F7D9-2AC0-BD4E-BFFC-85C9A3AD7B29}"/>
                  </a:ext>
                </a:extLst>
              </p:cNvPr>
              <p:cNvSpPr>
                <a:spLocks noEditPoints="1"/>
              </p:cNvSpPr>
              <p:nvPr/>
            </p:nvSpPr>
            <p:spPr bwMode="auto">
              <a:xfrm>
                <a:off x="1103313" y="417513"/>
                <a:ext cx="307975" cy="487363"/>
              </a:xfrm>
              <a:custGeom>
                <a:avLst/>
                <a:gdLst>
                  <a:gd name="T0" fmla="*/ 34 w 82"/>
                  <a:gd name="T1" fmla="*/ 0 h 128"/>
                  <a:gd name="T2" fmla="*/ 68 w 82"/>
                  <a:gd name="T3" fmla="*/ 8 h 128"/>
                  <a:gd name="T4" fmla="*/ 82 w 82"/>
                  <a:gd name="T5" fmla="*/ 39 h 128"/>
                  <a:gd name="T6" fmla="*/ 69 w 82"/>
                  <a:gd name="T7" fmla="*/ 69 h 128"/>
                  <a:gd name="T8" fmla="*/ 35 w 82"/>
                  <a:gd name="T9" fmla="*/ 78 h 128"/>
                  <a:gd name="T10" fmla="*/ 14 w 82"/>
                  <a:gd name="T11" fmla="*/ 78 h 128"/>
                  <a:gd name="T12" fmla="*/ 14 w 82"/>
                  <a:gd name="T13" fmla="*/ 128 h 128"/>
                  <a:gd name="T14" fmla="*/ 0 w 82"/>
                  <a:gd name="T15" fmla="*/ 128 h 128"/>
                  <a:gd name="T16" fmla="*/ 0 w 82"/>
                  <a:gd name="T17" fmla="*/ 0 h 128"/>
                  <a:gd name="T18" fmla="*/ 34 w 82"/>
                  <a:gd name="T19" fmla="*/ 0 h 128"/>
                  <a:gd name="T20" fmla="*/ 14 w 82"/>
                  <a:gd name="T21" fmla="*/ 65 h 128"/>
                  <a:gd name="T22" fmla="*/ 35 w 82"/>
                  <a:gd name="T23" fmla="*/ 65 h 128"/>
                  <a:gd name="T24" fmla="*/ 59 w 82"/>
                  <a:gd name="T25" fmla="*/ 60 h 128"/>
                  <a:gd name="T26" fmla="*/ 68 w 82"/>
                  <a:gd name="T27" fmla="*/ 39 h 128"/>
                  <a:gd name="T28" fmla="*/ 58 w 82"/>
                  <a:gd name="T29" fmla="*/ 18 h 128"/>
                  <a:gd name="T30" fmla="*/ 34 w 82"/>
                  <a:gd name="T31" fmla="*/ 13 h 128"/>
                  <a:gd name="T32" fmla="*/ 14 w 82"/>
                  <a:gd name="T33" fmla="*/ 13 h 128"/>
                  <a:gd name="T34" fmla="*/ 14 w 82"/>
                  <a:gd name="T35" fmla="*/ 6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28">
                    <a:moveTo>
                      <a:pt x="34" y="0"/>
                    </a:moveTo>
                    <a:cubicBezTo>
                      <a:pt x="52" y="0"/>
                      <a:pt x="60" y="2"/>
                      <a:pt x="68" y="8"/>
                    </a:cubicBezTo>
                    <a:cubicBezTo>
                      <a:pt x="77" y="15"/>
                      <a:pt x="82" y="27"/>
                      <a:pt x="82" y="39"/>
                    </a:cubicBezTo>
                    <a:cubicBezTo>
                      <a:pt x="82" y="51"/>
                      <a:pt x="77" y="63"/>
                      <a:pt x="69" y="69"/>
                    </a:cubicBezTo>
                    <a:cubicBezTo>
                      <a:pt x="60" y="76"/>
                      <a:pt x="52" y="78"/>
                      <a:pt x="35" y="78"/>
                    </a:cubicBezTo>
                    <a:cubicBezTo>
                      <a:pt x="14" y="78"/>
                      <a:pt x="14" y="78"/>
                      <a:pt x="14" y="78"/>
                    </a:cubicBezTo>
                    <a:cubicBezTo>
                      <a:pt x="14" y="128"/>
                      <a:pt x="14" y="128"/>
                      <a:pt x="14" y="128"/>
                    </a:cubicBezTo>
                    <a:cubicBezTo>
                      <a:pt x="0" y="128"/>
                      <a:pt x="0" y="128"/>
                      <a:pt x="0" y="128"/>
                    </a:cubicBezTo>
                    <a:cubicBezTo>
                      <a:pt x="0" y="0"/>
                      <a:pt x="0" y="0"/>
                      <a:pt x="0" y="0"/>
                    </a:cubicBezTo>
                    <a:lnTo>
                      <a:pt x="34" y="0"/>
                    </a:lnTo>
                    <a:close/>
                    <a:moveTo>
                      <a:pt x="14" y="65"/>
                    </a:moveTo>
                    <a:cubicBezTo>
                      <a:pt x="35" y="65"/>
                      <a:pt x="35" y="65"/>
                      <a:pt x="35" y="65"/>
                    </a:cubicBezTo>
                    <a:cubicBezTo>
                      <a:pt x="46" y="65"/>
                      <a:pt x="52" y="64"/>
                      <a:pt x="59" y="60"/>
                    </a:cubicBezTo>
                    <a:cubicBezTo>
                      <a:pt x="64" y="56"/>
                      <a:pt x="68" y="48"/>
                      <a:pt x="68" y="39"/>
                    </a:cubicBezTo>
                    <a:cubicBezTo>
                      <a:pt x="68" y="30"/>
                      <a:pt x="64" y="22"/>
                      <a:pt x="58" y="18"/>
                    </a:cubicBezTo>
                    <a:cubicBezTo>
                      <a:pt x="52" y="14"/>
                      <a:pt x="45" y="13"/>
                      <a:pt x="34" y="13"/>
                    </a:cubicBezTo>
                    <a:cubicBezTo>
                      <a:pt x="14" y="13"/>
                      <a:pt x="14" y="13"/>
                      <a:pt x="14" y="13"/>
                    </a:cubicBezTo>
                    <a:lnTo>
                      <a:pt x="14" y="6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58">
                <a:extLst>
                  <a:ext uri="{FF2B5EF4-FFF2-40B4-BE49-F238E27FC236}">
                    <a16:creationId xmlns:a16="http://schemas.microsoft.com/office/drawing/2014/main" id="{F09E0884-9AE8-4745-8D65-C93120C72150}"/>
                  </a:ext>
                </a:extLst>
              </p:cNvPr>
              <p:cNvSpPr>
                <a:spLocks/>
              </p:cNvSpPr>
              <p:nvPr/>
            </p:nvSpPr>
            <p:spPr bwMode="auto">
              <a:xfrm>
                <a:off x="1466850" y="417513"/>
                <a:ext cx="236538" cy="487363"/>
              </a:xfrm>
              <a:custGeom>
                <a:avLst/>
                <a:gdLst>
                  <a:gd name="T0" fmla="*/ 0 w 149"/>
                  <a:gd name="T1" fmla="*/ 0 h 307"/>
                  <a:gd name="T2" fmla="*/ 33 w 149"/>
                  <a:gd name="T3" fmla="*/ 0 h 307"/>
                  <a:gd name="T4" fmla="*/ 33 w 149"/>
                  <a:gd name="T5" fmla="*/ 276 h 307"/>
                  <a:gd name="T6" fmla="*/ 149 w 149"/>
                  <a:gd name="T7" fmla="*/ 276 h 307"/>
                  <a:gd name="T8" fmla="*/ 149 w 149"/>
                  <a:gd name="T9" fmla="*/ 307 h 307"/>
                  <a:gd name="T10" fmla="*/ 0 w 149"/>
                  <a:gd name="T11" fmla="*/ 307 h 307"/>
                  <a:gd name="T12" fmla="*/ 0 w 149"/>
                  <a:gd name="T13" fmla="*/ 0 h 307"/>
                </a:gdLst>
                <a:ahLst/>
                <a:cxnLst>
                  <a:cxn ang="0">
                    <a:pos x="T0" y="T1"/>
                  </a:cxn>
                  <a:cxn ang="0">
                    <a:pos x="T2" y="T3"/>
                  </a:cxn>
                  <a:cxn ang="0">
                    <a:pos x="T4" y="T5"/>
                  </a:cxn>
                  <a:cxn ang="0">
                    <a:pos x="T6" y="T7"/>
                  </a:cxn>
                  <a:cxn ang="0">
                    <a:pos x="T8" y="T9"/>
                  </a:cxn>
                  <a:cxn ang="0">
                    <a:pos x="T10" y="T11"/>
                  </a:cxn>
                  <a:cxn ang="0">
                    <a:pos x="T12" y="T13"/>
                  </a:cxn>
                </a:cxnLst>
                <a:rect l="0" t="0" r="r" b="b"/>
                <a:pathLst>
                  <a:path w="149" h="307">
                    <a:moveTo>
                      <a:pt x="0" y="0"/>
                    </a:moveTo>
                    <a:lnTo>
                      <a:pt x="33" y="0"/>
                    </a:lnTo>
                    <a:lnTo>
                      <a:pt x="33" y="276"/>
                    </a:lnTo>
                    <a:lnTo>
                      <a:pt x="149" y="276"/>
                    </a:lnTo>
                    <a:lnTo>
                      <a:pt x="149"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59">
                <a:extLst>
                  <a:ext uri="{FF2B5EF4-FFF2-40B4-BE49-F238E27FC236}">
                    <a16:creationId xmlns:a16="http://schemas.microsoft.com/office/drawing/2014/main" id="{5433AF6A-2277-1842-9086-DF7BB63AC072}"/>
                  </a:ext>
                </a:extLst>
              </p:cNvPr>
              <p:cNvSpPr>
                <a:spLocks/>
              </p:cNvSpPr>
              <p:nvPr/>
            </p:nvSpPr>
            <p:spPr bwMode="auto">
              <a:xfrm>
                <a:off x="2343150" y="417513"/>
                <a:ext cx="327025" cy="487363"/>
              </a:xfrm>
              <a:custGeom>
                <a:avLst/>
                <a:gdLst>
                  <a:gd name="T0" fmla="*/ 0 w 87"/>
                  <a:gd name="T1" fmla="*/ 0 h 128"/>
                  <a:gd name="T2" fmla="*/ 34 w 87"/>
                  <a:gd name="T3" fmla="*/ 0 h 128"/>
                  <a:gd name="T4" fmla="*/ 70 w 87"/>
                  <a:gd name="T5" fmla="*/ 7 h 128"/>
                  <a:gd name="T6" fmla="*/ 87 w 87"/>
                  <a:gd name="T7" fmla="*/ 41 h 128"/>
                  <a:gd name="T8" fmla="*/ 79 w 87"/>
                  <a:gd name="T9" fmla="*/ 66 h 128"/>
                  <a:gd name="T10" fmla="*/ 51 w 87"/>
                  <a:gd name="T11" fmla="*/ 80 h 128"/>
                  <a:gd name="T12" fmla="*/ 83 w 87"/>
                  <a:gd name="T13" fmla="*/ 128 h 128"/>
                  <a:gd name="T14" fmla="*/ 67 w 87"/>
                  <a:gd name="T15" fmla="*/ 128 h 128"/>
                  <a:gd name="T16" fmla="*/ 31 w 87"/>
                  <a:gd name="T17" fmla="*/ 72 h 128"/>
                  <a:gd name="T18" fmla="*/ 35 w 87"/>
                  <a:gd name="T19" fmla="*/ 72 h 128"/>
                  <a:gd name="T20" fmla="*/ 63 w 87"/>
                  <a:gd name="T21" fmla="*/ 66 h 128"/>
                  <a:gd name="T22" fmla="*/ 73 w 87"/>
                  <a:gd name="T23" fmla="*/ 42 h 128"/>
                  <a:gd name="T24" fmla="*/ 61 w 87"/>
                  <a:gd name="T25" fmla="*/ 17 h 128"/>
                  <a:gd name="T26" fmla="*/ 35 w 87"/>
                  <a:gd name="T27" fmla="*/ 13 h 128"/>
                  <a:gd name="T28" fmla="*/ 15 w 87"/>
                  <a:gd name="T29" fmla="*/ 13 h 128"/>
                  <a:gd name="T30" fmla="*/ 15 w 87"/>
                  <a:gd name="T31" fmla="*/ 128 h 128"/>
                  <a:gd name="T32" fmla="*/ 0 w 87"/>
                  <a:gd name="T33" fmla="*/ 128 h 128"/>
                  <a:gd name="T34" fmla="*/ 0 w 87"/>
                  <a:gd name="T3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28">
                    <a:moveTo>
                      <a:pt x="0" y="0"/>
                    </a:moveTo>
                    <a:cubicBezTo>
                      <a:pt x="34" y="0"/>
                      <a:pt x="34" y="0"/>
                      <a:pt x="34" y="0"/>
                    </a:cubicBezTo>
                    <a:cubicBezTo>
                      <a:pt x="54" y="0"/>
                      <a:pt x="63" y="2"/>
                      <a:pt x="70" y="7"/>
                    </a:cubicBezTo>
                    <a:cubicBezTo>
                      <a:pt x="80" y="13"/>
                      <a:pt x="87" y="27"/>
                      <a:pt x="87" y="41"/>
                    </a:cubicBezTo>
                    <a:cubicBezTo>
                      <a:pt x="87" y="50"/>
                      <a:pt x="85" y="59"/>
                      <a:pt x="79" y="66"/>
                    </a:cubicBezTo>
                    <a:cubicBezTo>
                      <a:pt x="72" y="77"/>
                      <a:pt x="63" y="79"/>
                      <a:pt x="51" y="80"/>
                    </a:cubicBezTo>
                    <a:cubicBezTo>
                      <a:pt x="83" y="128"/>
                      <a:pt x="83" y="128"/>
                      <a:pt x="83" y="128"/>
                    </a:cubicBezTo>
                    <a:cubicBezTo>
                      <a:pt x="67" y="128"/>
                      <a:pt x="67" y="128"/>
                      <a:pt x="67" y="128"/>
                    </a:cubicBezTo>
                    <a:cubicBezTo>
                      <a:pt x="31" y="72"/>
                      <a:pt x="31" y="72"/>
                      <a:pt x="31" y="72"/>
                    </a:cubicBezTo>
                    <a:cubicBezTo>
                      <a:pt x="35" y="72"/>
                      <a:pt x="35" y="72"/>
                      <a:pt x="35" y="72"/>
                    </a:cubicBezTo>
                    <a:cubicBezTo>
                      <a:pt x="44" y="72"/>
                      <a:pt x="57" y="72"/>
                      <a:pt x="63" y="66"/>
                    </a:cubicBezTo>
                    <a:cubicBezTo>
                      <a:pt x="70" y="59"/>
                      <a:pt x="73" y="51"/>
                      <a:pt x="73" y="42"/>
                    </a:cubicBezTo>
                    <a:cubicBezTo>
                      <a:pt x="73" y="33"/>
                      <a:pt x="69" y="23"/>
                      <a:pt x="61" y="17"/>
                    </a:cubicBezTo>
                    <a:cubicBezTo>
                      <a:pt x="54" y="13"/>
                      <a:pt x="46" y="13"/>
                      <a:pt x="35" y="13"/>
                    </a:cubicBezTo>
                    <a:cubicBezTo>
                      <a:pt x="15" y="13"/>
                      <a:pt x="15" y="13"/>
                      <a:pt x="15" y="13"/>
                    </a:cubicBezTo>
                    <a:cubicBezTo>
                      <a:pt x="15" y="128"/>
                      <a:pt x="15" y="128"/>
                      <a:pt x="15" y="128"/>
                    </a:cubicBezTo>
                    <a:cubicBezTo>
                      <a:pt x="0" y="128"/>
                      <a:pt x="0" y="128"/>
                      <a:pt x="0" y="128"/>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60">
                <a:extLst>
                  <a:ext uri="{FF2B5EF4-FFF2-40B4-BE49-F238E27FC236}">
                    <a16:creationId xmlns:a16="http://schemas.microsoft.com/office/drawing/2014/main" id="{66E611AD-144C-FD42-96F9-F3F396C96341}"/>
                  </a:ext>
                </a:extLst>
              </p:cNvPr>
              <p:cNvSpPr>
                <a:spLocks/>
              </p:cNvSpPr>
              <p:nvPr/>
            </p:nvSpPr>
            <p:spPr bwMode="auto">
              <a:xfrm>
                <a:off x="2722563" y="417513"/>
                <a:ext cx="265113" cy="487363"/>
              </a:xfrm>
              <a:custGeom>
                <a:avLst/>
                <a:gdLst>
                  <a:gd name="T0" fmla="*/ 0 w 167"/>
                  <a:gd name="T1" fmla="*/ 0 h 307"/>
                  <a:gd name="T2" fmla="*/ 167 w 167"/>
                  <a:gd name="T3" fmla="*/ 0 h 307"/>
                  <a:gd name="T4" fmla="*/ 167 w 167"/>
                  <a:gd name="T5" fmla="*/ 31 h 307"/>
                  <a:gd name="T6" fmla="*/ 35 w 167"/>
                  <a:gd name="T7" fmla="*/ 31 h 307"/>
                  <a:gd name="T8" fmla="*/ 35 w 167"/>
                  <a:gd name="T9" fmla="*/ 137 h 307"/>
                  <a:gd name="T10" fmla="*/ 167 w 167"/>
                  <a:gd name="T11" fmla="*/ 137 h 307"/>
                  <a:gd name="T12" fmla="*/ 167 w 167"/>
                  <a:gd name="T13" fmla="*/ 168 h 307"/>
                  <a:gd name="T14" fmla="*/ 35 w 167"/>
                  <a:gd name="T15" fmla="*/ 168 h 307"/>
                  <a:gd name="T16" fmla="*/ 35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5" y="31"/>
                    </a:lnTo>
                    <a:lnTo>
                      <a:pt x="35" y="137"/>
                    </a:lnTo>
                    <a:lnTo>
                      <a:pt x="167" y="137"/>
                    </a:lnTo>
                    <a:lnTo>
                      <a:pt x="167" y="168"/>
                    </a:lnTo>
                    <a:lnTo>
                      <a:pt x="35" y="168"/>
                    </a:lnTo>
                    <a:lnTo>
                      <a:pt x="35"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61">
                <a:extLst>
                  <a:ext uri="{FF2B5EF4-FFF2-40B4-BE49-F238E27FC236}">
                    <a16:creationId xmlns:a16="http://schemas.microsoft.com/office/drawing/2014/main" id="{5F5D40F7-D7AB-314B-A318-0894DE1FE2B5}"/>
                  </a:ext>
                </a:extLst>
              </p:cNvPr>
              <p:cNvSpPr>
                <a:spLocks/>
              </p:cNvSpPr>
              <p:nvPr/>
            </p:nvSpPr>
            <p:spPr bwMode="auto">
              <a:xfrm>
                <a:off x="1728788" y="371475"/>
                <a:ext cx="561975" cy="571500"/>
              </a:xfrm>
              <a:custGeom>
                <a:avLst/>
                <a:gdLst>
                  <a:gd name="T0" fmla="*/ 75 w 150"/>
                  <a:gd name="T1" fmla="*/ 0 h 150"/>
                  <a:gd name="T2" fmla="*/ 71 w 150"/>
                  <a:gd name="T3" fmla="*/ 1 h 150"/>
                  <a:gd name="T4" fmla="*/ 134 w 150"/>
                  <a:gd name="T5" fmla="*/ 67 h 150"/>
                  <a:gd name="T6" fmla="*/ 68 w 150"/>
                  <a:gd name="T7" fmla="*/ 133 h 150"/>
                  <a:gd name="T8" fmla="*/ 1 w 150"/>
                  <a:gd name="T9" fmla="*/ 67 h 150"/>
                  <a:gd name="T10" fmla="*/ 1 w 150"/>
                  <a:gd name="T11" fmla="*/ 63 h 150"/>
                  <a:gd name="T12" fmla="*/ 0 w 150"/>
                  <a:gd name="T13" fmla="*/ 75 h 150"/>
                  <a:gd name="T14" fmla="*/ 75 w 150"/>
                  <a:gd name="T15" fmla="*/ 150 h 150"/>
                  <a:gd name="T16" fmla="*/ 150 w 150"/>
                  <a:gd name="T17" fmla="*/ 75 h 150"/>
                  <a:gd name="T18" fmla="*/ 75 w 150"/>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75" y="0"/>
                    </a:moveTo>
                    <a:cubicBezTo>
                      <a:pt x="74" y="0"/>
                      <a:pt x="72" y="0"/>
                      <a:pt x="71" y="1"/>
                    </a:cubicBezTo>
                    <a:cubicBezTo>
                      <a:pt x="106" y="2"/>
                      <a:pt x="134" y="31"/>
                      <a:pt x="134" y="67"/>
                    </a:cubicBezTo>
                    <a:cubicBezTo>
                      <a:pt x="134" y="103"/>
                      <a:pt x="104" y="133"/>
                      <a:pt x="68" y="133"/>
                    </a:cubicBezTo>
                    <a:cubicBezTo>
                      <a:pt x="31" y="133"/>
                      <a:pt x="1" y="103"/>
                      <a:pt x="1" y="67"/>
                    </a:cubicBezTo>
                    <a:cubicBezTo>
                      <a:pt x="1" y="66"/>
                      <a:pt x="1" y="64"/>
                      <a:pt x="1" y="63"/>
                    </a:cubicBezTo>
                    <a:cubicBezTo>
                      <a:pt x="1" y="67"/>
                      <a:pt x="0" y="71"/>
                      <a:pt x="0" y="75"/>
                    </a:cubicBezTo>
                    <a:cubicBezTo>
                      <a:pt x="0" y="116"/>
                      <a:pt x="34" y="150"/>
                      <a:pt x="75" y="150"/>
                    </a:cubicBezTo>
                    <a:cubicBezTo>
                      <a:pt x="116" y="150"/>
                      <a:pt x="150" y="116"/>
                      <a:pt x="150" y="75"/>
                    </a:cubicBezTo>
                    <a:cubicBezTo>
                      <a:pt x="150" y="34"/>
                      <a:pt x="116" y="0"/>
                      <a:pt x="7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7" name="Group 16">
              <a:extLst>
                <a:ext uri="{FF2B5EF4-FFF2-40B4-BE49-F238E27FC236}">
                  <a16:creationId xmlns:a16="http://schemas.microsoft.com/office/drawing/2014/main" id="{3E152E86-8DD8-A34F-8D39-CB56DFC8C590}"/>
                </a:ext>
              </a:extLst>
            </p:cNvPr>
            <p:cNvGrpSpPr/>
            <p:nvPr userDrawn="1"/>
          </p:nvGrpSpPr>
          <p:grpSpPr>
            <a:xfrm>
              <a:off x="3974660" y="3232202"/>
              <a:ext cx="2309409" cy="613029"/>
              <a:chOff x="3138488" y="420688"/>
              <a:chExt cx="1824038" cy="484188"/>
            </a:xfrm>
            <a:solidFill>
              <a:schemeClr val="bg1"/>
            </a:solidFill>
          </p:grpSpPr>
          <p:sp>
            <p:nvSpPr>
              <p:cNvPr id="18" name="Freeform 50">
                <a:extLst>
                  <a:ext uri="{FF2B5EF4-FFF2-40B4-BE49-F238E27FC236}">
                    <a16:creationId xmlns:a16="http://schemas.microsoft.com/office/drawing/2014/main" id="{C3B57C69-0B75-3747-A5AA-13C9B56B7D0F}"/>
                  </a:ext>
                </a:extLst>
              </p:cNvPr>
              <p:cNvSpPr>
                <a:spLocks/>
              </p:cNvSpPr>
              <p:nvPr/>
            </p:nvSpPr>
            <p:spPr bwMode="auto">
              <a:xfrm>
                <a:off x="3138488" y="420688"/>
                <a:ext cx="265113" cy="484188"/>
              </a:xfrm>
              <a:custGeom>
                <a:avLst/>
                <a:gdLst>
                  <a:gd name="T0" fmla="*/ 0 w 167"/>
                  <a:gd name="T1" fmla="*/ 0 h 305"/>
                  <a:gd name="T2" fmla="*/ 167 w 167"/>
                  <a:gd name="T3" fmla="*/ 0 h 305"/>
                  <a:gd name="T4" fmla="*/ 167 w 167"/>
                  <a:gd name="T5" fmla="*/ 29 h 305"/>
                  <a:gd name="T6" fmla="*/ 33 w 167"/>
                  <a:gd name="T7" fmla="*/ 29 h 305"/>
                  <a:gd name="T8" fmla="*/ 33 w 167"/>
                  <a:gd name="T9" fmla="*/ 137 h 305"/>
                  <a:gd name="T10" fmla="*/ 165 w 167"/>
                  <a:gd name="T11" fmla="*/ 137 h 305"/>
                  <a:gd name="T12" fmla="*/ 165 w 167"/>
                  <a:gd name="T13" fmla="*/ 166 h 305"/>
                  <a:gd name="T14" fmla="*/ 33 w 167"/>
                  <a:gd name="T15" fmla="*/ 166 h 305"/>
                  <a:gd name="T16" fmla="*/ 33 w 167"/>
                  <a:gd name="T17" fmla="*/ 276 h 305"/>
                  <a:gd name="T18" fmla="*/ 167 w 167"/>
                  <a:gd name="T19" fmla="*/ 276 h 305"/>
                  <a:gd name="T20" fmla="*/ 167 w 167"/>
                  <a:gd name="T21" fmla="*/ 305 h 305"/>
                  <a:gd name="T22" fmla="*/ 0 w 167"/>
                  <a:gd name="T23" fmla="*/ 305 h 305"/>
                  <a:gd name="T24" fmla="*/ 0 w 167"/>
                  <a:gd name="T25"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5">
                    <a:moveTo>
                      <a:pt x="0" y="0"/>
                    </a:moveTo>
                    <a:lnTo>
                      <a:pt x="167" y="0"/>
                    </a:lnTo>
                    <a:lnTo>
                      <a:pt x="167" y="29"/>
                    </a:lnTo>
                    <a:lnTo>
                      <a:pt x="33" y="29"/>
                    </a:lnTo>
                    <a:lnTo>
                      <a:pt x="33" y="137"/>
                    </a:lnTo>
                    <a:lnTo>
                      <a:pt x="165" y="137"/>
                    </a:lnTo>
                    <a:lnTo>
                      <a:pt x="165" y="166"/>
                    </a:lnTo>
                    <a:lnTo>
                      <a:pt x="33" y="166"/>
                    </a:lnTo>
                    <a:lnTo>
                      <a:pt x="33" y="276"/>
                    </a:lnTo>
                    <a:lnTo>
                      <a:pt x="167" y="276"/>
                    </a:lnTo>
                    <a:lnTo>
                      <a:pt x="167" y="305"/>
                    </a:lnTo>
                    <a:lnTo>
                      <a:pt x="0" y="305"/>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51">
                <a:extLst>
                  <a:ext uri="{FF2B5EF4-FFF2-40B4-BE49-F238E27FC236}">
                    <a16:creationId xmlns:a16="http://schemas.microsoft.com/office/drawing/2014/main" id="{D8F3F598-DB9E-EA42-90E2-78619B784148}"/>
                  </a:ext>
                </a:extLst>
              </p:cNvPr>
              <p:cNvSpPr>
                <a:spLocks noEditPoints="1"/>
              </p:cNvSpPr>
              <p:nvPr/>
            </p:nvSpPr>
            <p:spPr bwMode="auto">
              <a:xfrm>
                <a:off x="3444875" y="420688"/>
                <a:ext cx="449263" cy="484188"/>
              </a:xfrm>
              <a:custGeom>
                <a:avLst/>
                <a:gdLst>
                  <a:gd name="T0" fmla="*/ 35 w 283"/>
                  <a:gd name="T1" fmla="*/ 305 h 305"/>
                  <a:gd name="T2" fmla="*/ 0 w 283"/>
                  <a:gd name="T3" fmla="*/ 305 h 305"/>
                  <a:gd name="T4" fmla="*/ 125 w 283"/>
                  <a:gd name="T5" fmla="*/ 0 h 305"/>
                  <a:gd name="T6" fmla="*/ 158 w 283"/>
                  <a:gd name="T7" fmla="*/ 0 h 305"/>
                  <a:gd name="T8" fmla="*/ 283 w 283"/>
                  <a:gd name="T9" fmla="*/ 305 h 305"/>
                  <a:gd name="T10" fmla="*/ 246 w 283"/>
                  <a:gd name="T11" fmla="*/ 305 h 305"/>
                  <a:gd name="T12" fmla="*/ 210 w 283"/>
                  <a:gd name="T13" fmla="*/ 219 h 305"/>
                  <a:gd name="T14" fmla="*/ 71 w 283"/>
                  <a:gd name="T15" fmla="*/ 219 h 305"/>
                  <a:gd name="T16" fmla="*/ 35 w 283"/>
                  <a:gd name="T17" fmla="*/ 305 h 305"/>
                  <a:gd name="T18" fmla="*/ 142 w 283"/>
                  <a:gd name="T19" fmla="*/ 39 h 305"/>
                  <a:gd name="T20" fmla="*/ 80 w 283"/>
                  <a:gd name="T21" fmla="*/ 192 h 305"/>
                  <a:gd name="T22" fmla="*/ 201 w 283"/>
                  <a:gd name="T23" fmla="*/ 192 h 305"/>
                  <a:gd name="T24" fmla="*/ 142 w 283"/>
                  <a:gd name="T25" fmla="*/ 3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305">
                    <a:moveTo>
                      <a:pt x="35" y="305"/>
                    </a:moveTo>
                    <a:lnTo>
                      <a:pt x="0" y="305"/>
                    </a:lnTo>
                    <a:lnTo>
                      <a:pt x="125" y="0"/>
                    </a:lnTo>
                    <a:lnTo>
                      <a:pt x="158" y="0"/>
                    </a:lnTo>
                    <a:lnTo>
                      <a:pt x="283" y="305"/>
                    </a:lnTo>
                    <a:lnTo>
                      <a:pt x="246" y="305"/>
                    </a:lnTo>
                    <a:lnTo>
                      <a:pt x="210" y="219"/>
                    </a:lnTo>
                    <a:lnTo>
                      <a:pt x="71" y="219"/>
                    </a:lnTo>
                    <a:lnTo>
                      <a:pt x="35" y="305"/>
                    </a:lnTo>
                    <a:close/>
                    <a:moveTo>
                      <a:pt x="142" y="39"/>
                    </a:moveTo>
                    <a:lnTo>
                      <a:pt x="80" y="192"/>
                    </a:lnTo>
                    <a:lnTo>
                      <a:pt x="201" y="192"/>
                    </a:lnTo>
                    <a:lnTo>
                      <a:pt x="142" y="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52">
                <a:extLst>
                  <a:ext uri="{FF2B5EF4-FFF2-40B4-BE49-F238E27FC236}">
                    <a16:creationId xmlns:a16="http://schemas.microsoft.com/office/drawing/2014/main" id="{1F8BD926-655F-D14B-92F0-F04370A0F615}"/>
                  </a:ext>
                </a:extLst>
              </p:cNvPr>
              <p:cNvSpPr>
                <a:spLocks/>
              </p:cNvSpPr>
              <p:nvPr/>
            </p:nvSpPr>
            <p:spPr bwMode="auto">
              <a:xfrm>
                <a:off x="3943350" y="420688"/>
                <a:ext cx="322263" cy="484188"/>
              </a:xfrm>
              <a:custGeom>
                <a:avLst/>
                <a:gdLst>
                  <a:gd name="T0" fmla="*/ 0 w 86"/>
                  <a:gd name="T1" fmla="*/ 0 h 127"/>
                  <a:gd name="T2" fmla="*/ 33 w 86"/>
                  <a:gd name="T3" fmla="*/ 0 h 127"/>
                  <a:gd name="T4" fmla="*/ 69 w 86"/>
                  <a:gd name="T5" fmla="*/ 6 h 127"/>
                  <a:gd name="T6" fmla="*/ 86 w 86"/>
                  <a:gd name="T7" fmla="*/ 40 h 127"/>
                  <a:gd name="T8" fmla="*/ 79 w 86"/>
                  <a:gd name="T9" fmla="*/ 65 h 127"/>
                  <a:gd name="T10" fmla="*/ 50 w 86"/>
                  <a:gd name="T11" fmla="*/ 79 h 127"/>
                  <a:gd name="T12" fmla="*/ 82 w 86"/>
                  <a:gd name="T13" fmla="*/ 127 h 127"/>
                  <a:gd name="T14" fmla="*/ 66 w 86"/>
                  <a:gd name="T15" fmla="*/ 127 h 127"/>
                  <a:gd name="T16" fmla="*/ 30 w 86"/>
                  <a:gd name="T17" fmla="*/ 72 h 127"/>
                  <a:gd name="T18" fmla="*/ 35 w 86"/>
                  <a:gd name="T19" fmla="*/ 72 h 127"/>
                  <a:gd name="T20" fmla="*/ 63 w 86"/>
                  <a:gd name="T21" fmla="*/ 65 h 127"/>
                  <a:gd name="T22" fmla="*/ 72 w 86"/>
                  <a:gd name="T23" fmla="*/ 42 h 127"/>
                  <a:gd name="T24" fmla="*/ 60 w 86"/>
                  <a:gd name="T25" fmla="*/ 17 h 127"/>
                  <a:gd name="T26" fmla="*/ 34 w 86"/>
                  <a:gd name="T27" fmla="*/ 12 h 127"/>
                  <a:gd name="T28" fmla="*/ 14 w 86"/>
                  <a:gd name="T29" fmla="*/ 12 h 127"/>
                  <a:gd name="T30" fmla="*/ 14 w 86"/>
                  <a:gd name="T31" fmla="*/ 127 h 127"/>
                  <a:gd name="T32" fmla="*/ 0 w 86"/>
                  <a:gd name="T33" fmla="*/ 127 h 127"/>
                  <a:gd name="T34" fmla="*/ 0 w 86"/>
                  <a:gd name="T3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127">
                    <a:moveTo>
                      <a:pt x="0" y="0"/>
                    </a:moveTo>
                    <a:cubicBezTo>
                      <a:pt x="33" y="0"/>
                      <a:pt x="33" y="0"/>
                      <a:pt x="33" y="0"/>
                    </a:cubicBezTo>
                    <a:cubicBezTo>
                      <a:pt x="53" y="0"/>
                      <a:pt x="62" y="2"/>
                      <a:pt x="69" y="6"/>
                    </a:cubicBezTo>
                    <a:cubicBezTo>
                      <a:pt x="79" y="12"/>
                      <a:pt x="86" y="26"/>
                      <a:pt x="86" y="40"/>
                    </a:cubicBezTo>
                    <a:cubicBezTo>
                      <a:pt x="86" y="49"/>
                      <a:pt x="84" y="58"/>
                      <a:pt x="79" y="65"/>
                    </a:cubicBezTo>
                    <a:cubicBezTo>
                      <a:pt x="71" y="76"/>
                      <a:pt x="62" y="78"/>
                      <a:pt x="50" y="79"/>
                    </a:cubicBezTo>
                    <a:cubicBezTo>
                      <a:pt x="82" y="127"/>
                      <a:pt x="82" y="127"/>
                      <a:pt x="82" y="127"/>
                    </a:cubicBezTo>
                    <a:cubicBezTo>
                      <a:pt x="66" y="127"/>
                      <a:pt x="66" y="127"/>
                      <a:pt x="66" y="127"/>
                    </a:cubicBezTo>
                    <a:cubicBezTo>
                      <a:pt x="30" y="72"/>
                      <a:pt x="30" y="72"/>
                      <a:pt x="30" y="72"/>
                    </a:cubicBezTo>
                    <a:cubicBezTo>
                      <a:pt x="35" y="72"/>
                      <a:pt x="35" y="72"/>
                      <a:pt x="35" y="72"/>
                    </a:cubicBezTo>
                    <a:cubicBezTo>
                      <a:pt x="43" y="72"/>
                      <a:pt x="56" y="71"/>
                      <a:pt x="63" y="65"/>
                    </a:cubicBezTo>
                    <a:cubicBezTo>
                      <a:pt x="70" y="58"/>
                      <a:pt x="72" y="51"/>
                      <a:pt x="72" y="42"/>
                    </a:cubicBezTo>
                    <a:cubicBezTo>
                      <a:pt x="72" y="32"/>
                      <a:pt x="68" y="22"/>
                      <a:pt x="60" y="17"/>
                    </a:cubicBezTo>
                    <a:cubicBezTo>
                      <a:pt x="53" y="13"/>
                      <a:pt x="46" y="12"/>
                      <a:pt x="34" y="12"/>
                    </a:cubicBezTo>
                    <a:cubicBezTo>
                      <a:pt x="14" y="12"/>
                      <a:pt x="14" y="12"/>
                      <a:pt x="14" y="12"/>
                    </a:cubicBezTo>
                    <a:cubicBezTo>
                      <a:pt x="14" y="127"/>
                      <a:pt x="14" y="127"/>
                      <a:pt x="14" y="127"/>
                    </a:cubicBezTo>
                    <a:cubicBezTo>
                      <a:pt x="0" y="127"/>
                      <a:pt x="0" y="127"/>
                      <a:pt x="0" y="127"/>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53">
                <a:extLst>
                  <a:ext uri="{FF2B5EF4-FFF2-40B4-BE49-F238E27FC236}">
                    <a16:creationId xmlns:a16="http://schemas.microsoft.com/office/drawing/2014/main" id="{CC86B5C8-0453-9146-AF16-96DCA59379F6}"/>
                  </a:ext>
                </a:extLst>
              </p:cNvPr>
              <p:cNvSpPr>
                <a:spLocks/>
              </p:cNvSpPr>
              <p:nvPr/>
            </p:nvSpPr>
            <p:spPr bwMode="auto">
              <a:xfrm>
                <a:off x="4284663" y="420688"/>
                <a:ext cx="287338" cy="484188"/>
              </a:xfrm>
              <a:custGeom>
                <a:avLst/>
                <a:gdLst>
                  <a:gd name="T0" fmla="*/ 73 w 181"/>
                  <a:gd name="T1" fmla="*/ 29 h 305"/>
                  <a:gd name="T2" fmla="*/ 0 w 181"/>
                  <a:gd name="T3" fmla="*/ 29 h 305"/>
                  <a:gd name="T4" fmla="*/ 0 w 181"/>
                  <a:gd name="T5" fmla="*/ 0 h 305"/>
                  <a:gd name="T6" fmla="*/ 181 w 181"/>
                  <a:gd name="T7" fmla="*/ 0 h 305"/>
                  <a:gd name="T8" fmla="*/ 181 w 181"/>
                  <a:gd name="T9" fmla="*/ 29 h 305"/>
                  <a:gd name="T10" fmla="*/ 106 w 181"/>
                  <a:gd name="T11" fmla="*/ 29 h 305"/>
                  <a:gd name="T12" fmla="*/ 106 w 181"/>
                  <a:gd name="T13" fmla="*/ 305 h 305"/>
                  <a:gd name="T14" fmla="*/ 73 w 181"/>
                  <a:gd name="T15" fmla="*/ 305 h 305"/>
                  <a:gd name="T16" fmla="*/ 73 w 181"/>
                  <a:gd name="T1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305">
                    <a:moveTo>
                      <a:pt x="73" y="29"/>
                    </a:moveTo>
                    <a:lnTo>
                      <a:pt x="0" y="29"/>
                    </a:lnTo>
                    <a:lnTo>
                      <a:pt x="0" y="0"/>
                    </a:lnTo>
                    <a:lnTo>
                      <a:pt x="181" y="0"/>
                    </a:lnTo>
                    <a:lnTo>
                      <a:pt x="181" y="29"/>
                    </a:lnTo>
                    <a:lnTo>
                      <a:pt x="106" y="29"/>
                    </a:lnTo>
                    <a:lnTo>
                      <a:pt x="106" y="305"/>
                    </a:lnTo>
                    <a:lnTo>
                      <a:pt x="73" y="305"/>
                    </a:lnTo>
                    <a:lnTo>
                      <a:pt x="73" y="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54">
                <a:extLst>
                  <a:ext uri="{FF2B5EF4-FFF2-40B4-BE49-F238E27FC236}">
                    <a16:creationId xmlns:a16="http://schemas.microsoft.com/office/drawing/2014/main" id="{8BAD797F-D4CD-434D-8198-9DEC1DA4E9E7}"/>
                  </a:ext>
                </a:extLst>
              </p:cNvPr>
              <p:cNvSpPr>
                <a:spLocks/>
              </p:cNvSpPr>
              <p:nvPr/>
            </p:nvSpPr>
            <p:spPr bwMode="auto">
              <a:xfrm>
                <a:off x="4624388" y="420688"/>
                <a:ext cx="338138" cy="484188"/>
              </a:xfrm>
              <a:custGeom>
                <a:avLst/>
                <a:gdLst>
                  <a:gd name="T0" fmla="*/ 0 w 213"/>
                  <a:gd name="T1" fmla="*/ 305 h 305"/>
                  <a:gd name="T2" fmla="*/ 0 w 213"/>
                  <a:gd name="T3" fmla="*/ 0 h 305"/>
                  <a:gd name="T4" fmla="*/ 34 w 213"/>
                  <a:gd name="T5" fmla="*/ 0 h 305"/>
                  <a:gd name="T6" fmla="*/ 34 w 213"/>
                  <a:gd name="T7" fmla="*/ 135 h 305"/>
                  <a:gd name="T8" fmla="*/ 178 w 213"/>
                  <a:gd name="T9" fmla="*/ 135 h 305"/>
                  <a:gd name="T10" fmla="*/ 178 w 213"/>
                  <a:gd name="T11" fmla="*/ 0 h 305"/>
                  <a:gd name="T12" fmla="*/ 213 w 213"/>
                  <a:gd name="T13" fmla="*/ 0 h 305"/>
                  <a:gd name="T14" fmla="*/ 213 w 213"/>
                  <a:gd name="T15" fmla="*/ 305 h 305"/>
                  <a:gd name="T16" fmla="*/ 178 w 213"/>
                  <a:gd name="T17" fmla="*/ 305 h 305"/>
                  <a:gd name="T18" fmla="*/ 178 w 213"/>
                  <a:gd name="T19" fmla="*/ 166 h 305"/>
                  <a:gd name="T20" fmla="*/ 34 w 213"/>
                  <a:gd name="T21" fmla="*/ 166 h 305"/>
                  <a:gd name="T22" fmla="*/ 34 w 213"/>
                  <a:gd name="T23" fmla="*/ 305 h 305"/>
                  <a:gd name="T24" fmla="*/ 0 w 213"/>
                  <a:gd name="T25"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3" h="305">
                    <a:moveTo>
                      <a:pt x="0" y="305"/>
                    </a:moveTo>
                    <a:lnTo>
                      <a:pt x="0" y="0"/>
                    </a:lnTo>
                    <a:lnTo>
                      <a:pt x="34" y="0"/>
                    </a:lnTo>
                    <a:lnTo>
                      <a:pt x="34" y="135"/>
                    </a:lnTo>
                    <a:lnTo>
                      <a:pt x="178" y="135"/>
                    </a:lnTo>
                    <a:lnTo>
                      <a:pt x="178" y="0"/>
                    </a:lnTo>
                    <a:lnTo>
                      <a:pt x="213" y="0"/>
                    </a:lnTo>
                    <a:lnTo>
                      <a:pt x="213" y="305"/>
                    </a:lnTo>
                    <a:lnTo>
                      <a:pt x="178" y="305"/>
                    </a:lnTo>
                    <a:lnTo>
                      <a:pt x="178" y="166"/>
                    </a:lnTo>
                    <a:lnTo>
                      <a:pt x="34" y="166"/>
                    </a:lnTo>
                    <a:lnTo>
                      <a:pt x="34" y="305"/>
                    </a:lnTo>
                    <a:lnTo>
                      <a:pt x="0" y="30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423270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424">
          <p15:clr>
            <a:srgbClr val="FBAE40"/>
          </p15:clr>
        </p15:guide>
        <p15:guide id="2" pos="2424">
          <p15:clr>
            <a:srgbClr val="FBAE40"/>
          </p15:clr>
        </p15:guide>
        <p15:guide id="3" pos="336">
          <p15:clr>
            <a:srgbClr val="FBAE40"/>
          </p15:clr>
        </p15:guide>
        <p15:guide id="4" orient="horz" pos="2040">
          <p15:clr>
            <a:srgbClr val="FBAE40"/>
          </p15:clr>
        </p15:guide>
        <p15:guide id="5" orient="horz" pos="261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0152" y="-3115"/>
            <a:ext cx="5396248" cy="6861115"/>
          </a:xfrm>
          <a:prstGeom prst="rect">
            <a:avLst/>
          </a:prstGeom>
        </p:spPr>
      </p:pic>
      <p:sp>
        <p:nvSpPr>
          <p:cNvPr id="17" name="Freeform 9">
            <a:extLst>
              <a:ext uri="{FF2B5EF4-FFF2-40B4-BE49-F238E27FC236}">
                <a16:creationId xmlns:a16="http://schemas.microsoft.com/office/drawing/2014/main" id="{BA2BCCB5-3507-4040-8FFC-F7D4CC43BB93}"/>
              </a:ext>
            </a:extLst>
          </p:cNvPr>
          <p:cNvSpPr>
            <a:spLocks/>
          </p:cNvSpPr>
          <p:nvPr userDrawn="1"/>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0">
            <a:extLst>
              <a:ext uri="{FF2B5EF4-FFF2-40B4-BE49-F238E27FC236}">
                <a16:creationId xmlns:a16="http://schemas.microsoft.com/office/drawing/2014/main" id="{8328F738-5EDC-3949-852D-A010F0465D5B}"/>
              </a:ext>
            </a:extLst>
          </p:cNvPr>
          <p:cNvSpPr>
            <a:spLocks/>
          </p:cNvSpPr>
          <p:nvPr userDrawn="1"/>
        </p:nvSpPr>
        <p:spPr bwMode="auto">
          <a:xfrm>
            <a:off x="1490927" y="2369"/>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4914900" y="1104144"/>
            <a:ext cx="6678105" cy="646331"/>
          </a:xfrm>
        </p:spPr>
        <p:txBody>
          <a:bodyPr>
            <a:spAutoFit/>
          </a:bodyPr>
          <a:lstStyle>
            <a:lvl1pPr>
              <a:defRPr>
                <a:solidFill>
                  <a:srgbClr val="65CBF9"/>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4914901" y="2214710"/>
            <a:ext cx="6678104"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9CFF0D17-06AD-DA41-87BA-1C5318120BAC}" type="datetime1">
              <a:rPr lang="en-US" smtClean="0"/>
              <a:pPr/>
              <a:t>5/20/19</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369071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696">
          <p15:clr>
            <a:srgbClr val="FBAE40"/>
          </p15:clr>
        </p15:guide>
        <p15:guide id="2" pos="309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14" y="-1953"/>
            <a:ext cx="5241703" cy="6859411"/>
          </a:xfrm>
          <a:prstGeom prst="rect">
            <a:avLst/>
          </a:prstGeom>
        </p:spPr>
      </p:pic>
      <p:sp>
        <p:nvSpPr>
          <p:cNvPr id="17" name="Freeform 9">
            <a:extLst>
              <a:ext uri="{FF2B5EF4-FFF2-40B4-BE49-F238E27FC236}">
                <a16:creationId xmlns:a16="http://schemas.microsoft.com/office/drawing/2014/main" id="{BA2BCCB5-3507-4040-8FFC-F7D4CC43BB93}"/>
              </a:ext>
            </a:extLst>
          </p:cNvPr>
          <p:cNvSpPr>
            <a:spLocks/>
          </p:cNvSpPr>
          <p:nvPr userDrawn="1"/>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0">
            <a:extLst>
              <a:ext uri="{FF2B5EF4-FFF2-40B4-BE49-F238E27FC236}">
                <a16:creationId xmlns:a16="http://schemas.microsoft.com/office/drawing/2014/main" id="{8328F738-5EDC-3949-852D-A010F0465D5B}"/>
              </a:ext>
            </a:extLst>
          </p:cNvPr>
          <p:cNvSpPr>
            <a:spLocks/>
          </p:cNvSpPr>
          <p:nvPr userDrawn="1"/>
        </p:nvSpPr>
        <p:spPr bwMode="auto">
          <a:xfrm>
            <a:off x="1490927" y="2369"/>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4914900" y="1104144"/>
            <a:ext cx="6678105" cy="646331"/>
          </a:xfrm>
        </p:spPr>
        <p:txBody>
          <a:bodyPr>
            <a:spAutoFit/>
          </a:bodyPr>
          <a:lstStyle>
            <a:lvl1pPr>
              <a:defRPr>
                <a:solidFill>
                  <a:srgbClr val="65CBF9"/>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4914901" y="2214710"/>
            <a:ext cx="6678104"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9CFF0D17-06AD-DA41-87BA-1C5318120BAC}" type="datetime1">
              <a:rPr lang="en-US" smtClean="0"/>
              <a:pPr/>
              <a:t>5/20/19</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336704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696">
          <p15:clr>
            <a:srgbClr val="FBAE40"/>
          </p15:clr>
        </p15:guide>
        <p15:guide id="2" pos="309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55"/>
            <a:ext cx="5270500" cy="6876255"/>
          </a:xfrm>
          <a:prstGeom prst="rect">
            <a:avLst/>
          </a:prstGeom>
        </p:spPr>
      </p:pic>
      <p:sp>
        <p:nvSpPr>
          <p:cNvPr id="17" name="Freeform 9">
            <a:extLst>
              <a:ext uri="{FF2B5EF4-FFF2-40B4-BE49-F238E27FC236}">
                <a16:creationId xmlns:a16="http://schemas.microsoft.com/office/drawing/2014/main" id="{BA2BCCB5-3507-4040-8FFC-F7D4CC43BB93}"/>
              </a:ext>
            </a:extLst>
          </p:cNvPr>
          <p:cNvSpPr>
            <a:spLocks/>
          </p:cNvSpPr>
          <p:nvPr userDrawn="1"/>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0">
            <a:extLst>
              <a:ext uri="{FF2B5EF4-FFF2-40B4-BE49-F238E27FC236}">
                <a16:creationId xmlns:a16="http://schemas.microsoft.com/office/drawing/2014/main" id="{8328F738-5EDC-3949-852D-A010F0465D5B}"/>
              </a:ext>
            </a:extLst>
          </p:cNvPr>
          <p:cNvSpPr>
            <a:spLocks/>
          </p:cNvSpPr>
          <p:nvPr userDrawn="1"/>
        </p:nvSpPr>
        <p:spPr bwMode="auto">
          <a:xfrm>
            <a:off x="1490927" y="2369"/>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4914900" y="1104144"/>
            <a:ext cx="6678105" cy="646331"/>
          </a:xfrm>
        </p:spPr>
        <p:txBody>
          <a:bodyPr>
            <a:spAutoFit/>
          </a:bodyPr>
          <a:lstStyle>
            <a:lvl1pPr>
              <a:defRPr>
                <a:solidFill>
                  <a:srgbClr val="65CBF9"/>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4914901" y="2214710"/>
            <a:ext cx="6678104"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9CFF0D17-06AD-DA41-87BA-1C5318120BAC}" type="datetime1">
              <a:rPr lang="en-US" smtClean="0"/>
              <a:pPr/>
              <a:t>5/20/19</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975726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696">
          <p15:clr>
            <a:srgbClr val="FBAE40"/>
          </p15:clr>
        </p15:guide>
        <p15:guide id="2" pos="309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4914900" y="1104144"/>
            <a:ext cx="6678105" cy="646331"/>
          </a:xfrm>
        </p:spPr>
        <p:txBody>
          <a:bodyPr>
            <a:spAutoFit/>
          </a:body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4914901" y="2214710"/>
            <a:ext cx="6678104"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5/20/19</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74789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userDrawn="1">
          <p15:clr>
            <a:srgbClr val="FBAE40"/>
          </p15:clr>
        </p15:guide>
        <p15:guide id="2" pos="309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0800" y="-731"/>
            <a:ext cx="5551970" cy="6858731"/>
          </a:xfrm>
          <a:prstGeom prst="rect">
            <a:avLst/>
          </a:prstGeom>
        </p:spPr>
      </p:pic>
      <p:sp>
        <p:nvSpPr>
          <p:cNvPr id="17" name="Freeform 9">
            <a:extLst>
              <a:ext uri="{FF2B5EF4-FFF2-40B4-BE49-F238E27FC236}">
                <a16:creationId xmlns:a16="http://schemas.microsoft.com/office/drawing/2014/main" id="{BA2BCCB5-3507-4040-8FFC-F7D4CC43BB93}"/>
              </a:ext>
            </a:extLst>
          </p:cNvPr>
          <p:cNvSpPr>
            <a:spLocks/>
          </p:cNvSpPr>
          <p:nvPr userDrawn="1"/>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0">
            <a:extLst>
              <a:ext uri="{FF2B5EF4-FFF2-40B4-BE49-F238E27FC236}">
                <a16:creationId xmlns:a16="http://schemas.microsoft.com/office/drawing/2014/main" id="{8328F738-5EDC-3949-852D-A010F0465D5B}"/>
              </a:ext>
            </a:extLst>
          </p:cNvPr>
          <p:cNvSpPr>
            <a:spLocks/>
          </p:cNvSpPr>
          <p:nvPr userDrawn="1"/>
        </p:nvSpPr>
        <p:spPr bwMode="auto">
          <a:xfrm>
            <a:off x="1490927" y="2369"/>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4914900" y="1104144"/>
            <a:ext cx="6678105" cy="646331"/>
          </a:xfrm>
        </p:spPr>
        <p:txBody>
          <a:bodyPr>
            <a:spAutoFit/>
          </a:bodyPr>
          <a:lstStyle>
            <a:lvl1pPr>
              <a:defRPr>
                <a:solidFill>
                  <a:srgbClr val="65CBF9"/>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4914901" y="2214710"/>
            <a:ext cx="6678104"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9CFF0D17-06AD-DA41-87BA-1C5318120BAC}" type="datetime1">
              <a:rPr lang="en-US" smtClean="0"/>
              <a:pPr/>
              <a:t>5/20/19</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1414767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696">
          <p15:clr>
            <a:srgbClr val="FBAE40"/>
          </p15:clr>
        </p15:guide>
        <p15:guide id="2" pos="309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900" y="-541"/>
            <a:ext cx="6543340" cy="6858000"/>
          </a:xfrm>
          <a:prstGeom prst="rect">
            <a:avLst/>
          </a:prstGeom>
        </p:spPr>
      </p:pic>
      <p:sp>
        <p:nvSpPr>
          <p:cNvPr id="17" name="Freeform 9">
            <a:extLst>
              <a:ext uri="{FF2B5EF4-FFF2-40B4-BE49-F238E27FC236}">
                <a16:creationId xmlns:a16="http://schemas.microsoft.com/office/drawing/2014/main" id="{BA2BCCB5-3507-4040-8FFC-F7D4CC43BB93}"/>
              </a:ext>
            </a:extLst>
          </p:cNvPr>
          <p:cNvSpPr>
            <a:spLocks/>
          </p:cNvSpPr>
          <p:nvPr userDrawn="1"/>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0">
            <a:extLst>
              <a:ext uri="{FF2B5EF4-FFF2-40B4-BE49-F238E27FC236}">
                <a16:creationId xmlns:a16="http://schemas.microsoft.com/office/drawing/2014/main" id="{8328F738-5EDC-3949-852D-A010F0465D5B}"/>
              </a:ext>
            </a:extLst>
          </p:cNvPr>
          <p:cNvSpPr>
            <a:spLocks/>
          </p:cNvSpPr>
          <p:nvPr userDrawn="1"/>
        </p:nvSpPr>
        <p:spPr bwMode="auto">
          <a:xfrm>
            <a:off x="1490927" y="2369"/>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4914900" y="1104144"/>
            <a:ext cx="6678105" cy="646331"/>
          </a:xfrm>
        </p:spPr>
        <p:txBody>
          <a:bodyPr>
            <a:spAutoFit/>
          </a:bodyPr>
          <a:lstStyle>
            <a:lvl1pPr>
              <a:defRPr>
                <a:solidFill>
                  <a:srgbClr val="65CBF9"/>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4914901" y="2214710"/>
            <a:ext cx="6678104"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9CFF0D17-06AD-DA41-87BA-1C5318120BAC}" type="datetime1">
              <a:rPr lang="en-US" smtClean="0"/>
              <a:pPr/>
              <a:t>5/20/19</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139161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696">
          <p15:clr>
            <a:srgbClr val="FBAE40"/>
          </p15:clr>
        </p15:guide>
        <p15:guide id="2" pos="309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702" y="0"/>
            <a:ext cx="5626650" cy="6858000"/>
          </a:xfrm>
          <a:prstGeom prst="rect">
            <a:avLst/>
          </a:prstGeom>
        </p:spPr>
      </p:pic>
      <p:sp>
        <p:nvSpPr>
          <p:cNvPr id="17" name="Freeform 9">
            <a:extLst>
              <a:ext uri="{FF2B5EF4-FFF2-40B4-BE49-F238E27FC236}">
                <a16:creationId xmlns:a16="http://schemas.microsoft.com/office/drawing/2014/main" id="{BA2BCCB5-3507-4040-8FFC-F7D4CC43BB93}"/>
              </a:ext>
            </a:extLst>
          </p:cNvPr>
          <p:cNvSpPr>
            <a:spLocks/>
          </p:cNvSpPr>
          <p:nvPr userDrawn="1"/>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0">
            <a:extLst>
              <a:ext uri="{FF2B5EF4-FFF2-40B4-BE49-F238E27FC236}">
                <a16:creationId xmlns:a16="http://schemas.microsoft.com/office/drawing/2014/main" id="{8328F738-5EDC-3949-852D-A010F0465D5B}"/>
              </a:ext>
            </a:extLst>
          </p:cNvPr>
          <p:cNvSpPr>
            <a:spLocks/>
          </p:cNvSpPr>
          <p:nvPr userDrawn="1"/>
        </p:nvSpPr>
        <p:spPr bwMode="auto">
          <a:xfrm>
            <a:off x="1490927" y="2369"/>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4914900" y="1104144"/>
            <a:ext cx="6678105" cy="646331"/>
          </a:xfrm>
        </p:spPr>
        <p:txBody>
          <a:bodyPr>
            <a:spAutoFit/>
          </a:bodyPr>
          <a:lstStyle>
            <a:lvl1pPr>
              <a:defRPr>
                <a:solidFill>
                  <a:srgbClr val="65CBF9"/>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4914901" y="2214710"/>
            <a:ext cx="6678104"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9CFF0D17-06AD-DA41-87BA-1C5318120BAC}" type="datetime1">
              <a:rPr lang="en-US" smtClean="0"/>
              <a:pPr/>
              <a:t>5/20/19</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508039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696">
          <p15:clr>
            <a:srgbClr val="FBAE40"/>
          </p15:clr>
        </p15:guide>
        <p15:guide id="2" pos="309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2546"/>
            <a:ext cx="2908300" cy="6870546"/>
          </a:xfrm>
          <a:prstGeom prst="rect">
            <a:avLst/>
          </a:prstGeom>
        </p:spPr>
      </p:pic>
      <p:sp>
        <p:nvSpPr>
          <p:cNvPr id="13" name="Freeform 5">
            <a:extLst>
              <a:ext uri="{FF2B5EF4-FFF2-40B4-BE49-F238E27FC236}">
                <a16:creationId xmlns:a16="http://schemas.microsoft.com/office/drawing/2014/main" id="{9952507F-5269-DD44-B0B4-BE319763C9BE}"/>
              </a:ext>
            </a:extLst>
          </p:cNvPr>
          <p:cNvSpPr>
            <a:spLocks/>
          </p:cNvSpPr>
          <p:nvPr userDrawn="1"/>
        </p:nvSpPr>
        <p:spPr bwMode="auto">
          <a:xfrm>
            <a:off x="-461912"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328422" y="1104144"/>
            <a:ext cx="9025378" cy="646331"/>
          </a:xfrm>
        </p:spPr>
        <p:txBody>
          <a:bodyPr>
            <a:sp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2328422" y="2214710"/>
            <a:ext cx="9251621"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5/20/19</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2955025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696">
          <p15:clr>
            <a:srgbClr val="FBAE40"/>
          </p15:clr>
        </p15:guide>
        <p15:guide id="2" pos="146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709" y="0"/>
            <a:ext cx="2847703" cy="6858000"/>
          </a:xfrm>
          <a:prstGeom prst="rect">
            <a:avLst/>
          </a:prstGeom>
        </p:spPr>
      </p:pic>
      <p:sp>
        <p:nvSpPr>
          <p:cNvPr id="13" name="Freeform 5">
            <a:extLst>
              <a:ext uri="{FF2B5EF4-FFF2-40B4-BE49-F238E27FC236}">
                <a16:creationId xmlns:a16="http://schemas.microsoft.com/office/drawing/2014/main" id="{9952507F-5269-DD44-B0B4-BE319763C9BE}"/>
              </a:ext>
            </a:extLst>
          </p:cNvPr>
          <p:cNvSpPr>
            <a:spLocks/>
          </p:cNvSpPr>
          <p:nvPr userDrawn="1"/>
        </p:nvSpPr>
        <p:spPr bwMode="auto">
          <a:xfrm>
            <a:off x="-461912"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328422" y="1104144"/>
            <a:ext cx="9025378" cy="646331"/>
          </a:xfrm>
        </p:spPr>
        <p:txBody>
          <a:bodyPr>
            <a:sp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2328422" y="2214710"/>
            <a:ext cx="9251621"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5/20/19</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3451605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696">
          <p15:clr>
            <a:srgbClr val="FBAE40"/>
          </p15:clr>
        </p15:guide>
        <p15:guide id="2" pos="146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709" y="0"/>
            <a:ext cx="2780145" cy="6858000"/>
          </a:xfrm>
          <a:prstGeom prst="rect">
            <a:avLst/>
          </a:prstGeom>
        </p:spPr>
      </p:pic>
      <p:sp>
        <p:nvSpPr>
          <p:cNvPr id="13" name="Freeform 5">
            <a:extLst>
              <a:ext uri="{FF2B5EF4-FFF2-40B4-BE49-F238E27FC236}">
                <a16:creationId xmlns:a16="http://schemas.microsoft.com/office/drawing/2014/main" id="{9952507F-5269-DD44-B0B4-BE319763C9BE}"/>
              </a:ext>
            </a:extLst>
          </p:cNvPr>
          <p:cNvSpPr>
            <a:spLocks/>
          </p:cNvSpPr>
          <p:nvPr userDrawn="1"/>
        </p:nvSpPr>
        <p:spPr bwMode="auto">
          <a:xfrm>
            <a:off x="-461912"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328422" y="1104144"/>
            <a:ext cx="9025378" cy="646331"/>
          </a:xfrm>
        </p:spPr>
        <p:txBody>
          <a:bodyPr>
            <a:sp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2328422" y="2214710"/>
            <a:ext cx="9251621"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5/20/19</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2488580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696">
          <p15:clr>
            <a:srgbClr val="FBAE40"/>
          </p15:clr>
        </p15:guide>
        <p15:guide id="2" pos="146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418284" cy="6858000"/>
          </a:xfrm>
          <a:prstGeom prst="rect">
            <a:avLst/>
          </a:prstGeom>
        </p:spPr>
      </p:pic>
      <p:sp>
        <p:nvSpPr>
          <p:cNvPr id="13" name="Freeform 5">
            <a:extLst>
              <a:ext uri="{FF2B5EF4-FFF2-40B4-BE49-F238E27FC236}">
                <a16:creationId xmlns:a16="http://schemas.microsoft.com/office/drawing/2014/main" id="{9952507F-5269-DD44-B0B4-BE319763C9BE}"/>
              </a:ext>
            </a:extLst>
          </p:cNvPr>
          <p:cNvSpPr>
            <a:spLocks/>
          </p:cNvSpPr>
          <p:nvPr userDrawn="1"/>
        </p:nvSpPr>
        <p:spPr bwMode="auto">
          <a:xfrm>
            <a:off x="-461912"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328422" y="1104144"/>
            <a:ext cx="9025378" cy="646331"/>
          </a:xfrm>
        </p:spPr>
        <p:txBody>
          <a:bodyPr>
            <a:sp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2328422" y="2214710"/>
            <a:ext cx="9251621"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5/20/19</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963909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696">
          <p15:clr>
            <a:srgbClr val="FBAE40"/>
          </p15:clr>
        </p15:guide>
        <p15:guide id="2" pos="146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700" y="0"/>
            <a:ext cx="2946400" cy="6832600"/>
          </a:xfrm>
          <a:prstGeom prst="rect">
            <a:avLst/>
          </a:prstGeom>
        </p:spPr>
      </p:pic>
      <p:sp>
        <p:nvSpPr>
          <p:cNvPr id="13" name="Freeform 5">
            <a:extLst>
              <a:ext uri="{FF2B5EF4-FFF2-40B4-BE49-F238E27FC236}">
                <a16:creationId xmlns:a16="http://schemas.microsoft.com/office/drawing/2014/main" id="{9952507F-5269-DD44-B0B4-BE319763C9BE}"/>
              </a:ext>
            </a:extLst>
          </p:cNvPr>
          <p:cNvSpPr>
            <a:spLocks/>
          </p:cNvSpPr>
          <p:nvPr userDrawn="1"/>
        </p:nvSpPr>
        <p:spPr bwMode="auto">
          <a:xfrm>
            <a:off x="-461912"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328422" y="1104144"/>
            <a:ext cx="9025378" cy="646331"/>
          </a:xfrm>
        </p:spPr>
        <p:txBody>
          <a:bodyPr>
            <a:sp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2328422" y="2214710"/>
            <a:ext cx="9251621"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5/20/19</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252394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696">
          <p15:clr>
            <a:srgbClr val="FBAE40"/>
          </p15:clr>
        </p15:guide>
        <p15:guide id="2" pos="146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l="-214" b="-1"/>
          <a:stretch/>
        </p:blipFill>
        <p:spPr>
          <a:xfrm>
            <a:off x="-268469" y="0"/>
            <a:ext cx="3467100" cy="6858000"/>
          </a:xfrm>
          <a:prstGeom prst="rect">
            <a:avLst/>
          </a:prstGeom>
        </p:spPr>
      </p:pic>
      <p:sp>
        <p:nvSpPr>
          <p:cNvPr id="13" name="Freeform 5">
            <a:extLst>
              <a:ext uri="{FF2B5EF4-FFF2-40B4-BE49-F238E27FC236}">
                <a16:creationId xmlns:a16="http://schemas.microsoft.com/office/drawing/2014/main" id="{9952507F-5269-DD44-B0B4-BE319763C9BE}"/>
              </a:ext>
            </a:extLst>
          </p:cNvPr>
          <p:cNvSpPr>
            <a:spLocks/>
          </p:cNvSpPr>
          <p:nvPr userDrawn="1"/>
        </p:nvSpPr>
        <p:spPr bwMode="auto">
          <a:xfrm>
            <a:off x="-466708"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328422" y="1104144"/>
            <a:ext cx="9025378" cy="646331"/>
          </a:xfrm>
        </p:spPr>
        <p:txBody>
          <a:bodyPr>
            <a:sp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2328422" y="2214710"/>
            <a:ext cx="9251621"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5/20/19</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3785094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696">
          <p15:clr>
            <a:srgbClr val="FBAE40"/>
          </p15:clr>
        </p15:guide>
        <p15:guide id="2" pos="146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4AAE731-51C2-1E42-91C4-7FEAB4036811}"/>
              </a:ext>
            </a:extLst>
          </p:cNvPr>
          <p:cNvPicPr>
            <a:picLocks noChangeAspect="1"/>
          </p:cNvPicPr>
          <p:nvPr userDrawn="1"/>
        </p:nvPicPr>
        <p:blipFill>
          <a:blip r:embed="rId2">
            <a:alphaModFix amt="60000"/>
          </a:blip>
          <a:stretch>
            <a:fillRect/>
          </a:stretch>
        </p:blipFill>
        <p:spPr>
          <a:xfrm>
            <a:off x="0" y="0"/>
            <a:ext cx="2743200" cy="6858000"/>
          </a:xfrm>
          <a:prstGeom prst="rect">
            <a:avLst/>
          </a:prstGeom>
        </p:spPr>
      </p:pic>
      <p:sp>
        <p:nvSpPr>
          <p:cNvPr id="13" name="Freeform 5">
            <a:extLst>
              <a:ext uri="{FF2B5EF4-FFF2-40B4-BE49-F238E27FC236}">
                <a16:creationId xmlns:a16="http://schemas.microsoft.com/office/drawing/2014/main" id="{9952507F-5269-DD44-B0B4-BE319763C9BE}"/>
              </a:ext>
            </a:extLst>
          </p:cNvPr>
          <p:cNvSpPr>
            <a:spLocks/>
          </p:cNvSpPr>
          <p:nvPr userDrawn="1"/>
        </p:nvSpPr>
        <p:spPr bwMode="auto">
          <a:xfrm>
            <a:off x="-461912"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328422" y="1104144"/>
            <a:ext cx="9025378" cy="646331"/>
          </a:xfrm>
        </p:spPr>
        <p:txBody>
          <a:bodyPr>
            <a:sp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2328422" y="2214710"/>
            <a:ext cx="9251621"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5/20/19</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425691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userDrawn="1">
          <p15:clr>
            <a:srgbClr val="FBAE40"/>
          </p15:clr>
        </p15:guide>
        <p15:guide id="2" pos="146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4CA049A-1F39-B449-83F7-05D3EE34A03A}"/>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A178FC00-62D8-E046-9751-ABF74CA246E8}"/>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2" name="Freeform 10">
              <a:extLst>
                <a:ext uri="{FF2B5EF4-FFF2-40B4-BE49-F238E27FC236}">
                  <a16:creationId xmlns:a16="http://schemas.microsoft.com/office/drawing/2014/main" id="{0ACED15E-2780-DD44-A549-8B73F4F8C94D}"/>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8ACCEC"/>
                </a:gs>
                <a:gs pos="100000">
                  <a:srgbClr val="6BB7E0"/>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1">
              <a:extLst>
                <a:ext uri="{FF2B5EF4-FFF2-40B4-BE49-F238E27FC236}">
                  <a16:creationId xmlns:a16="http://schemas.microsoft.com/office/drawing/2014/main" id="{551C759E-093F-2441-98A7-3DEC7BDE92CC}"/>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a:extLst>
                <a:ext uri="{FF2B5EF4-FFF2-40B4-BE49-F238E27FC236}">
                  <a16:creationId xmlns:a16="http://schemas.microsoft.com/office/drawing/2014/main" id="{FB1A23FC-AD1F-0748-AE5C-4B02400A34DD}"/>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9FDCF2"/>
                </a:gs>
                <a:gs pos="85000">
                  <a:srgbClr val="52B3D9"/>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6" name="Rectangle 15">
            <a:extLst>
              <a:ext uri="{FF2B5EF4-FFF2-40B4-BE49-F238E27FC236}">
                <a16:creationId xmlns:a16="http://schemas.microsoft.com/office/drawing/2014/main" id="{9B2D7ED7-0329-0D42-A7F4-88B9D8096C26}"/>
              </a:ext>
            </a:extLst>
          </p:cNvPr>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0BBE337-6FE4-F74A-8847-969FD40E7926}"/>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52500" y="1104144"/>
            <a:ext cx="10393680" cy="646331"/>
          </a:xfrm>
        </p:spPr>
        <p:txBody>
          <a:bodyPr>
            <a:sp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52500" y="2271860"/>
            <a:ext cx="10619923"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5/20/19</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156071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userDrawn="1">
          <p15:clr>
            <a:srgbClr val="FBAE40"/>
          </p15:clr>
        </p15:guide>
        <p15:guide id="2" pos="60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4_Title and Content">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0D87DC7-1551-F349-8842-BCE3011732B6}"/>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14" name="Group 13">
            <a:extLst>
              <a:ext uri="{FF2B5EF4-FFF2-40B4-BE49-F238E27FC236}">
                <a16:creationId xmlns:a16="http://schemas.microsoft.com/office/drawing/2014/main" id="{999517CF-5B8D-5646-8AF1-5A33F4346008}"/>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5" name="Freeform 10">
              <a:extLst>
                <a:ext uri="{FF2B5EF4-FFF2-40B4-BE49-F238E27FC236}">
                  <a16:creationId xmlns:a16="http://schemas.microsoft.com/office/drawing/2014/main" id="{5CFD0EC2-327E-6248-8331-EADADAD065E6}"/>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8ACCEC"/>
                </a:gs>
                <a:gs pos="100000">
                  <a:srgbClr val="6BB7E0"/>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1">
              <a:extLst>
                <a:ext uri="{FF2B5EF4-FFF2-40B4-BE49-F238E27FC236}">
                  <a16:creationId xmlns:a16="http://schemas.microsoft.com/office/drawing/2014/main" id="{29791F60-12DF-FE49-9C37-5CBE91907129}"/>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2">
              <a:extLst>
                <a:ext uri="{FF2B5EF4-FFF2-40B4-BE49-F238E27FC236}">
                  <a16:creationId xmlns:a16="http://schemas.microsoft.com/office/drawing/2014/main" id="{2B5B1FB2-0391-464B-B0D6-E733065A4E6B}"/>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9FDCF2"/>
                </a:gs>
                <a:gs pos="85000">
                  <a:srgbClr val="52B3D9"/>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8" name="Rectangle 17">
            <a:extLst>
              <a:ext uri="{FF2B5EF4-FFF2-40B4-BE49-F238E27FC236}">
                <a16:creationId xmlns:a16="http://schemas.microsoft.com/office/drawing/2014/main" id="{72BDF50B-9975-0C4A-8D6D-C57B1B65DC62}"/>
              </a:ext>
            </a:extLst>
          </p:cNvPr>
          <p:cNvSpPr/>
          <p:nvPr userDrawn="1"/>
        </p:nvSpPr>
        <p:spPr>
          <a:xfrm>
            <a:off x="0" y="-397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FAD4C97-D30B-CF46-9FB9-5664E65B44C6}"/>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410985" y="838200"/>
            <a:ext cx="6169058" cy="1200329"/>
          </a:xfrm>
        </p:spPr>
        <p:txBody>
          <a:bodyPr>
            <a:sp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410200" y="2214710"/>
            <a:ext cx="6169057"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5/20/19</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4147863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userDrawn="1">
          <p15:clr>
            <a:srgbClr val="FBAE40"/>
          </p15:clr>
        </p15:guide>
        <p15:guide id="2" pos="340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4484423-2438-B046-81CE-D29BA04C3355}"/>
              </a:ext>
            </a:extLst>
          </p:cNvPr>
          <p:cNvSpPr/>
          <p:nvPr userDrawn="1"/>
        </p:nvSpPr>
        <p:spPr>
          <a:xfrm>
            <a:off x="0" y="-19393"/>
            <a:ext cx="12192000" cy="6887665"/>
          </a:xfrm>
          <a:prstGeom prst="rect">
            <a:avLst/>
          </a:prstGeom>
          <a:gradFill flip="none" rotWithShape="1">
            <a:gsLst>
              <a:gs pos="91000">
                <a:srgbClr val="C3873A"/>
              </a:gs>
              <a:gs pos="25000">
                <a:srgbClr val="255B7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178FC00-62D8-E046-9751-ABF74CA246E8}"/>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2" name="Freeform 10">
              <a:extLst>
                <a:ext uri="{FF2B5EF4-FFF2-40B4-BE49-F238E27FC236}">
                  <a16:creationId xmlns:a16="http://schemas.microsoft.com/office/drawing/2014/main" id="{0ACED15E-2780-DD44-A549-8B73F4F8C94D}"/>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8ACCEC"/>
                </a:gs>
                <a:gs pos="100000">
                  <a:srgbClr val="6BB7E0"/>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1">
              <a:extLst>
                <a:ext uri="{FF2B5EF4-FFF2-40B4-BE49-F238E27FC236}">
                  <a16:creationId xmlns:a16="http://schemas.microsoft.com/office/drawing/2014/main" id="{551C759E-093F-2441-98A7-3DEC7BDE92CC}"/>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a:extLst>
                <a:ext uri="{FF2B5EF4-FFF2-40B4-BE49-F238E27FC236}">
                  <a16:creationId xmlns:a16="http://schemas.microsoft.com/office/drawing/2014/main" id="{FB1A23FC-AD1F-0748-AE5C-4B02400A34DD}"/>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9FDCF2"/>
                </a:gs>
                <a:gs pos="85000">
                  <a:srgbClr val="52B3D9"/>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7" name="Rectangle 16">
            <a:extLst>
              <a:ext uri="{FF2B5EF4-FFF2-40B4-BE49-F238E27FC236}">
                <a16:creationId xmlns:a16="http://schemas.microsoft.com/office/drawing/2014/main" id="{C0BBE337-6FE4-F74A-8847-969FD40E7926}"/>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52500" y="1104144"/>
            <a:ext cx="10393680" cy="646331"/>
          </a:xfrm>
        </p:spPr>
        <p:txBody>
          <a:bodyPr>
            <a:sp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52500" y="2271860"/>
            <a:ext cx="10619923"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5/20/19</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43546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237B998-9718-4843-A842-5D6256680E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99E70AEB-97F5-0F48-9A3F-D180606A03F2}"/>
              </a:ext>
            </a:extLst>
          </p:cNvPr>
          <p:cNvSpPr/>
          <p:nvPr userDrawn="1"/>
        </p:nvSpPr>
        <p:spPr>
          <a:xfrm>
            <a:off x="0" y="2463616"/>
            <a:ext cx="12192000" cy="1713654"/>
          </a:xfrm>
          <a:prstGeom prst="rect">
            <a:avLst/>
          </a:prstGeom>
          <a:gradFill flip="none" rotWithShape="1">
            <a:gsLst>
              <a:gs pos="100000">
                <a:srgbClr val="BFE5FF">
                  <a:alpha val="37000"/>
                </a:srgbClr>
              </a:gs>
              <a:gs pos="85000">
                <a:srgbClr val="BFE5FF">
                  <a:alpha val="95000"/>
                </a:srgbClr>
              </a:gs>
              <a:gs pos="53000">
                <a:srgbClr val="BFE5FF"/>
              </a:gs>
              <a:gs pos="14000">
                <a:srgbClr val="BFE5FF">
                  <a:alpha val="95000"/>
                </a:srgbClr>
              </a:gs>
              <a:gs pos="0">
                <a:srgbClr val="BFE5FF">
                  <a:alpha val="37000"/>
                </a:srgbClr>
              </a:gs>
            </a:gsLst>
            <a:lin ang="0" scaled="1"/>
            <a:tileRect/>
          </a:gradFill>
          <a:ln>
            <a:noFill/>
          </a:ln>
          <a:effectLst>
            <a:outerShdw blurRad="254000" sx="103000" sy="103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8BE70F-03DA-4747-9669-09C46A6A9974}"/>
              </a:ext>
            </a:extLst>
          </p:cNvPr>
          <p:cNvSpPr>
            <a:spLocks noGrp="1"/>
          </p:cNvSpPr>
          <p:nvPr>
            <p:ph type="title"/>
          </p:nvPr>
        </p:nvSpPr>
        <p:spPr>
          <a:xfrm>
            <a:off x="831850" y="3016567"/>
            <a:ext cx="10515600" cy="646331"/>
          </a:xfrm>
        </p:spPr>
        <p:txBody>
          <a:bodyPr anchor="ctr">
            <a:spAutoFit/>
          </a:bodyPr>
          <a:lstStyle>
            <a:lvl1pPr algn="ctr">
              <a:defRPr sz="4000">
                <a:latin typeface="Arial" panose="020B0604020202020204" pitchFamily="34" charset="0"/>
                <a:cs typeface="Arial" panose="020B0604020202020204" pitchFamily="34"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7C402EFE-7EAA-2042-BFD5-33177FA652C4}"/>
              </a:ext>
            </a:extLst>
          </p:cNvPr>
          <p:cNvSpPr>
            <a:spLocks noGrp="1"/>
          </p:cNvSpPr>
          <p:nvPr>
            <p:ph type="dt" sz="half" idx="10"/>
          </p:nvPr>
        </p:nvSpPr>
        <p:spPr/>
        <p:txBody>
          <a:bodyPr/>
          <a:lstStyle/>
          <a:p>
            <a:fld id="{88685A74-EB09-424A-AA9B-5418F2407945}" type="datetime1">
              <a:rPr lang="en-US" smtClean="0"/>
              <a:t>5/20/19</a:t>
            </a:fld>
            <a:endParaRPr lang="en-US"/>
          </a:p>
        </p:txBody>
      </p:sp>
      <p:sp>
        <p:nvSpPr>
          <p:cNvPr id="5" name="Footer Placeholder 4">
            <a:extLst>
              <a:ext uri="{FF2B5EF4-FFF2-40B4-BE49-F238E27FC236}">
                <a16:creationId xmlns:a16="http://schemas.microsoft.com/office/drawing/2014/main" id="{00B1DCC9-6755-1C41-A923-BB12EA8B5015}"/>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9BBFB372-536E-3149-8638-387946DFE556}"/>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53033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590A7-7E54-2D41-9F43-B8FD4977CB9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9F9B96F-523A-0443-8C6F-8DFAF54D9EC3}"/>
              </a:ext>
            </a:extLst>
          </p:cNvPr>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C88B55B-102D-3B40-B32B-5145CE1DA615}"/>
              </a:ext>
            </a:extLst>
          </p:cNvPr>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F179206C-49AC-4040-9C5C-017EE760A83C}"/>
              </a:ext>
            </a:extLst>
          </p:cNvPr>
          <p:cNvSpPr>
            <a:spLocks noGrp="1"/>
          </p:cNvSpPr>
          <p:nvPr>
            <p:ph type="dt" sz="half" idx="10"/>
          </p:nvPr>
        </p:nvSpPr>
        <p:spPr/>
        <p:txBody>
          <a:bodyPr/>
          <a:lstStyle>
            <a:lvl1pPr>
              <a:defRPr>
                <a:solidFill>
                  <a:srgbClr val="33CDFF"/>
                </a:solidFill>
              </a:defRPr>
            </a:lvl1pPr>
          </a:lstStyle>
          <a:p>
            <a:fld id="{5BAE4564-26CF-C242-8FF6-CB2D9CD242A2}" type="datetime1">
              <a:rPr lang="en-US" smtClean="0"/>
              <a:pPr/>
              <a:t>5/20/19</a:t>
            </a:fld>
            <a:endParaRPr lang="en-US" dirty="0"/>
          </a:p>
        </p:txBody>
      </p:sp>
      <p:sp>
        <p:nvSpPr>
          <p:cNvPr id="6" name="Footer Placeholder 5">
            <a:extLst>
              <a:ext uri="{FF2B5EF4-FFF2-40B4-BE49-F238E27FC236}">
                <a16:creationId xmlns:a16="http://schemas.microsoft.com/office/drawing/2014/main" id="{A6FB520F-4F16-3E49-A800-72C14F01F3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087BC7-6FAC-2245-9DB7-6747FA2B2112}"/>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74374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0B653-13F7-2542-8EE2-E909339391A7}"/>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45C621A-F72C-144B-A0BE-6B1E2CBE1A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9B63F2F3-1511-2942-895C-679AA3AAFFA4}"/>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a:t>Fifth level</a:t>
            </a:r>
          </a:p>
        </p:txBody>
      </p:sp>
      <p:sp>
        <p:nvSpPr>
          <p:cNvPr id="5" name="Text Placeholder 4">
            <a:extLst>
              <a:ext uri="{FF2B5EF4-FFF2-40B4-BE49-F238E27FC236}">
                <a16:creationId xmlns:a16="http://schemas.microsoft.com/office/drawing/2014/main" id="{137D5D2A-69A5-F545-A96E-9C6E34036D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DCC11A84-14CC-7441-BFAB-6E2358C05652}"/>
              </a:ext>
            </a:extLst>
          </p:cNvPr>
          <p:cNvSpPr>
            <a:spLocks noGrp="1"/>
          </p:cNvSpPr>
          <p:nvPr>
            <p:ph sz="quarter" idx="4"/>
          </p:nvPr>
        </p:nvSpPr>
        <p:spPr>
          <a:xfrm>
            <a:off x="6172200" y="2505075"/>
            <a:ext cx="518318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7DDBE683-10D6-5E4C-A14B-401DDDE8973F}"/>
              </a:ext>
            </a:extLst>
          </p:cNvPr>
          <p:cNvSpPr>
            <a:spLocks noGrp="1"/>
          </p:cNvSpPr>
          <p:nvPr>
            <p:ph type="dt" sz="half" idx="10"/>
          </p:nvPr>
        </p:nvSpPr>
        <p:spPr/>
        <p:txBody>
          <a:bodyPr/>
          <a:lstStyle>
            <a:lvl1pPr>
              <a:defRPr>
                <a:solidFill>
                  <a:srgbClr val="33CDFF"/>
                </a:solidFill>
              </a:defRPr>
            </a:lvl1pPr>
          </a:lstStyle>
          <a:p>
            <a:fld id="{76E2022B-032F-C245-A6C4-D8EDEE3CD65C}" type="datetime1">
              <a:rPr lang="en-US" smtClean="0"/>
              <a:pPr/>
              <a:t>5/20/19</a:t>
            </a:fld>
            <a:endParaRPr lang="en-US" dirty="0"/>
          </a:p>
        </p:txBody>
      </p:sp>
      <p:sp>
        <p:nvSpPr>
          <p:cNvPr id="8" name="Footer Placeholder 7">
            <a:extLst>
              <a:ext uri="{FF2B5EF4-FFF2-40B4-BE49-F238E27FC236}">
                <a16:creationId xmlns:a16="http://schemas.microsoft.com/office/drawing/2014/main" id="{B084E5D5-8292-8443-8912-01DF310377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4F0886-7F3E-C54F-B264-98655F014541}"/>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256125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0.xml"/><Relationship Id="rId1" Type="http://schemas.openxmlformats.org/officeDocument/2006/relationships/slideLayout" Target="../slideLayouts/slideLayout24.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1.xml"/><Relationship Id="rId1" Type="http://schemas.openxmlformats.org/officeDocument/2006/relationships/slideLayout" Target="../slideLayouts/slideLayout25.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2.xml"/><Relationship Id="rId1" Type="http://schemas.openxmlformats.org/officeDocument/2006/relationships/slideLayout" Target="../slideLayouts/slideLayout26.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3.xml"/><Relationship Id="rId1" Type="http://schemas.openxmlformats.org/officeDocument/2006/relationships/slideLayout" Target="../slideLayouts/slideLayout27.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4.xml"/><Relationship Id="rId1" Type="http://schemas.openxmlformats.org/officeDocument/2006/relationships/slideLayout" Target="../slideLayouts/slideLayout28.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4.xml"/><Relationship Id="rId1"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5.xml"/><Relationship Id="rId1" Type="http://schemas.openxmlformats.org/officeDocument/2006/relationships/slideLayout" Target="../slideLayouts/slideLayout19.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6.xml"/><Relationship Id="rId1" Type="http://schemas.openxmlformats.org/officeDocument/2006/relationships/slideLayout" Target="../slideLayouts/slideLayout20.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7.xml"/><Relationship Id="rId1" Type="http://schemas.openxmlformats.org/officeDocument/2006/relationships/slideLayout" Target="../slideLayouts/slideLayout21.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8.xml"/><Relationship Id="rId1" Type="http://schemas.openxmlformats.org/officeDocument/2006/relationships/slideLayout" Target="../slideLayouts/slideLayout22.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9.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970607F-EC1F-2145-9FD3-42E83D41B61D}"/>
              </a:ext>
            </a:extLst>
          </p:cNvPr>
          <p:cNvPicPr>
            <a:picLocks noChangeAspect="1"/>
          </p:cNvPicPr>
          <p:nvPr userDrawn="1"/>
        </p:nvPicPr>
        <p:blipFill>
          <a:blip r:embed="rId17">
            <a:alphaModFix amt="60000"/>
          </a:blip>
          <a:stretch>
            <a:fillRect/>
          </a:stretch>
        </p:blipFill>
        <p:spPr>
          <a:xfrm>
            <a:off x="0" y="0"/>
            <a:ext cx="5181600" cy="6858000"/>
          </a:xfrm>
          <a:prstGeom prst="rect">
            <a:avLst/>
          </a:prstGeom>
        </p:spPr>
      </p:pic>
      <p:sp>
        <p:nvSpPr>
          <p:cNvPr id="14" name="Freeform 9">
            <a:extLst>
              <a:ext uri="{FF2B5EF4-FFF2-40B4-BE49-F238E27FC236}">
                <a16:creationId xmlns:a16="http://schemas.microsoft.com/office/drawing/2014/main" id="{C933AE0C-1EDE-D449-A351-7100D4F7E282}"/>
              </a:ext>
            </a:extLst>
          </p:cNvPr>
          <p:cNvSpPr>
            <a:spLocks/>
          </p:cNvSpPr>
          <p:nvPr/>
        </p:nvSpPr>
        <p:spPr bwMode="auto">
          <a:xfrm>
            <a:off x="-400554" y="-1287"/>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1B4C8"/>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a:extLst>
              <a:ext uri="{FF2B5EF4-FFF2-40B4-BE49-F238E27FC236}">
                <a16:creationId xmlns:a16="http://schemas.microsoft.com/office/drawing/2014/main" id="{F211CE53-6617-F84F-8461-D49BCC6327EC}"/>
              </a:ext>
            </a:extLst>
          </p:cNvPr>
          <p:cNvSpPr>
            <a:spLocks/>
          </p:cNvSpPr>
          <p:nvPr/>
        </p:nvSpPr>
        <p:spPr bwMode="auto">
          <a:xfrm>
            <a:off x="1513028" y="541"/>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fld id="{FE265B34-5576-8945-9C09-BFD5396E40FC}" type="datetime1">
              <a:rPr lang="en-US" smtClean="0"/>
              <a:pPr/>
              <a:t>5/20/19</a:t>
            </a:fld>
            <a:endParaRPr lang="en-US" dirty="0"/>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33CDFF"/>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245827067"/>
      </p:ext>
    </p:extLst>
  </p:cSld>
  <p:clrMap bg1="lt1" tx1="dk1" bg2="lt2" tx2="dk2" accent1="accent1" accent2="accent2" accent3="accent3" accent4="accent4" accent5="accent5" accent6="accent6" hlink="hlink" folHlink="folHlink"/>
  <p:sldLayoutIdLst>
    <p:sldLayoutId id="2147483664" r:id="rId1"/>
    <p:sldLayoutId id="2147483650" r:id="rId2"/>
    <p:sldLayoutId id="2147483660" r:id="rId3"/>
    <p:sldLayoutId id="2147483662" r:id="rId4"/>
    <p:sldLayoutId id="2147483663" r:id="rId5"/>
    <p:sldLayoutId id="2147483665"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970607F-EC1F-2145-9FD3-42E83D41B61D}"/>
              </a:ext>
            </a:extLst>
          </p:cNvPr>
          <p:cNvPicPr>
            <a:picLocks noChangeAspect="1"/>
          </p:cNvPicPr>
          <p:nvPr userDrawn="1"/>
        </p:nvPicPr>
        <p:blipFill>
          <a:blip r:embed="rId3">
            <a:alphaModFix amt="60000"/>
          </a:blip>
          <a:stretch>
            <a:fillRect/>
          </a:stretch>
        </p:blipFill>
        <p:spPr>
          <a:xfrm>
            <a:off x="0" y="0"/>
            <a:ext cx="5181600" cy="6858000"/>
          </a:xfrm>
          <a:prstGeom prst="rect">
            <a:avLst/>
          </a:prstGeom>
        </p:spPr>
      </p:pic>
      <p:sp>
        <p:nvSpPr>
          <p:cNvPr id="14" name="Freeform 9">
            <a:extLst>
              <a:ext uri="{FF2B5EF4-FFF2-40B4-BE49-F238E27FC236}">
                <a16:creationId xmlns:a16="http://schemas.microsoft.com/office/drawing/2014/main" id="{C933AE0C-1EDE-D449-A351-7100D4F7E282}"/>
              </a:ext>
            </a:extLst>
          </p:cNvPr>
          <p:cNvSpPr>
            <a:spLocks/>
          </p:cNvSpPr>
          <p:nvPr/>
        </p:nvSpPr>
        <p:spPr bwMode="auto">
          <a:xfrm>
            <a:off x="-400554" y="-1287"/>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1B4C8"/>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a:extLst>
              <a:ext uri="{FF2B5EF4-FFF2-40B4-BE49-F238E27FC236}">
                <a16:creationId xmlns:a16="http://schemas.microsoft.com/office/drawing/2014/main" id="{F211CE53-6617-F84F-8461-D49BCC6327EC}"/>
              </a:ext>
            </a:extLst>
          </p:cNvPr>
          <p:cNvSpPr>
            <a:spLocks/>
          </p:cNvSpPr>
          <p:nvPr/>
        </p:nvSpPr>
        <p:spPr bwMode="auto">
          <a:xfrm>
            <a:off x="1513028" y="541"/>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fld id="{FE265B34-5576-8945-9C09-BFD5396E40FC}" type="datetime1">
              <a:rPr lang="en-US" smtClean="0"/>
              <a:pPr/>
              <a:t>5/20/19</a:t>
            </a:fld>
            <a:endParaRPr lang="en-US" dirty="0"/>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33CDFF"/>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1872072985"/>
      </p:ext>
    </p:extLst>
  </p:cSld>
  <p:clrMap bg1="lt1" tx1="dk1" bg2="lt2" tx2="dk2" accent1="accent1" accent2="accent2" accent3="accent3" accent4="accent4" accent5="accent5" accent6="accent6" hlink="hlink" folHlink="folHlink"/>
  <p:sldLayoutIdLst>
    <p:sldLayoutId id="2147483673"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970607F-EC1F-2145-9FD3-42E83D41B61D}"/>
              </a:ext>
            </a:extLst>
          </p:cNvPr>
          <p:cNvPicPr>
            <a:picLocks noChangeAspect="1"/>
          </p:cNvPicPr>
          <p:nvPr userDrawn="1"/>
        </p:nvPicPr>
        <p:blipFill>
          <a:blip r:embed="rId3">
            <a:alphaModFix amt="60000"/>
          </a:blip>
          <a:stretch>
            <a:fillRect/>
          </a:stretch>
        </p:blipFill>
        <p:spPr>
          <a:xfrm>
            <a:off x="0" y="0"/>
            <a:ext cx="5181600" cy="6858000"/>
          </a:xfrm>
          <a:prstGeom prst="rect">
            <a:avLst/>
          </a:prstGeom>
        </p:spPr>
      </p:pic>
      <p:sp>
        <p:nvSpPr>
          <p:cNvPr id="14" name="Freeform 9">
            <a:extLst>
              <a:ext uri="{FF2B5EF4-FFF2-40B4-BE49-F238E27FC236}">
                <a16:creationId xmlns:a16="http://schemas.microsoft.com/office/drawing/2014/main" id="{C933AE0C-1EDE-D449-A351-7100D4F7E282}"/>
              </a:ext>
            </a:extLst>
          </p:cNvPr>
          <p:cNvSpPr>
            <a:spLocks/>
          </p:cNvSpPr>
          <p:nvPr/>
        </p:nvSpPr>
        <p:spPr bwMode="auto">
          <a:xfrm>
            <a:off x="-400554" y="-1287"/>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1B4C8"/>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a:extLst>
              <a:ext uri="{FF2B5EF4-FFF2-40B4-BE49-F238E27FC236}">
                <a16:creationId xmlns:a16="http://schemas.microsoft.com/office/drawing/2014/main" id="{F211CE53-6617-F84F-8461-D49BCC6327EC}"/>
              </a:ext>
            </a:extLst>
          </p:cNvPr>
          <p:cNvSpPr>
            <a:spLocks/>
          </p:cNvSpPr>
          <p:nvPr/>
        </p:nvSpPr>
        <p:spPr bwMode="auto">
          <a:xfrm>
            <a:off x="1513028" y="541"/>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fld id="{FE265B34-5576-8945-9C09-BFD5396E40FC}" type="datetime1">
              <a:rPr lang="en-US" smtClean="0"/>
              <a:pPr/>
              <a:t>5/20/19</a:t>
            </a:fld>
            <a:endParaRPr lang="en-US" dirty="0"/>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33CDFF"/>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2138447024"/>
      </p:ext>
    </p:extLst>
  </p:cSld>
  <p:clrMap bg1="lt1" tx1="dk1" bg2="lt2" tx2="dk2" accent1="accent1" accent2="accent2" accent3="accent3" accent4="accent4" accent5="accent5" accent6="accent6" hlink="hlink" folHlink="folHlink"/>
  <p:sldLayoutIdLst>
    <p:sldLayoutId id="2147483675"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970607F-EC1F-2145-9FD3-42E83D41B61D}"/>
              </a:ext>
            </a:extLst>
          </p:cNvPr>
          <p:cNvPicPr>
            <a:picLocks noChangeAspect="1"/>
          </p:cNvPicPr>
          <p:nvPr userDrawn="1"/>
        </p:nvPicPr>
        <p:blipFill>
          <a:blip r:embed="rId3">
            <a:alphaModFix amt="60000"/>
          </a:blip>
          <a:stretch>
            <a:fillRect/>
          </a:stretch>
        </p:blipFill>
        <p:spPr>
          <a:xfrm>
            <a:off x="0" y="0"/>
            <a:ext cx="5181600" cy="6858000"/>
          </a:xfrm>
          <a:prstGeom prst="rect">
            <a:avLst/>
          </a:prstGeom>
        </p:spPr>
      </p:pic>
      <p:sp>
        <p:nvSpPr>
          <p:cNvPr id="14" name="Freeform 9">
            <a:extLst>
              <a:ext uri="{FF2B5EF4-FFF2-40B4-BE49-F238E27FC236}">
                <a16:creationId xmlns:a16="http://schemas.microsoft.com/office/drawing/2014/main" id="{C933AE0C-1EDE-D449-A351-7100D4F7E282}"/>
              </a:ext>
            </a:extLst>
          </p:cNvPr>
          <p:cNvSpPr>
            <a:spLocks/>
          </p:cNvSpPr>
          <p:nvPr/>
        </p:nvSpPr>
        <p:spPr bwMode="auto">
          <a:xfrm>
            <a:off x="-400554" y="-1287"/>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1B4C8"/>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a:extLst>
              <a:ext uri="{FF2B5EF4-FFF2-40B4-BE49-F238E27FC236}">
                <a16:creationId xmlns:a16="http://schemas.microsoft.com/office/drawing/2014/main" id="{F211CE53-6617-F84F-8461-D49BCC6327EC}"/>
              </a:ext>
            </a:extLst>
          </p:cNvPr>
          <p:cNvSpPr>
            <a:spLocks/>
          </p:cNvSpPr>
          <p:nvPr/>
        </p:nvSpPr>
        <p:spPr bwMode="auto">
          <a:xfrm>
            <a:off x="1513028" y="541"/>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fld id="{FE265B34-5576-8945-9C09-BFD5396E40FC}" type="datetime1">
              <a:rPr lang="en-US" smtClean="0"/>
              <a:pPr/>
              <a:t>5/20/19</a:t>
            </a:fld>
            <a:endParaRPr lang="en-US" dirty="0"/>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33CDFF"/>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53241826"/>
      </p:ext>
    </p:extLst>
  </p:cSld>
  <p:clrMap bg1="lt1" tx1="dk1" bg2="lt2" tx2="dk2" accent1="accent1" accent2="accent2" accent3="accent3" accent4="accent4" accent5="accent5" accent6="accent6" hlink="hlink" folHlink="folHlink"/>
  <p:sldLayoutIdLst>
    <p:sldLayoutId id="2147483677"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970607F-EC1F-2145-9FD3-42E83D41B61D}"/>
              </a:ext>
            </a:extLst>
          </p:cNvPr>
          <p:cNvPicPr>
            <a:picLocks noChangeAspect="1"/>
          </p:cNvPicPr>
          <p:nvPr userDrawn="1"/>
        </p:nvPicPr>
        <p:blipFill>
          <a:blip r:embed="rId3">
            <a:alphaModFix amt="60000"/>
          </a:blip>
          <a:stretch>
            <a:fillRect/>
          </a:stretch>
        </p:blipFill>
        <p:spPr>
          <a:xfrm>
            <a:off x="0" y="0"/>
            <a:ext cx="5181600" cy="6858000"/>
          </a:xfrm>
          <a:prstGeom prst="rect">
            <a:avLst/>
          </a:prstGeom>
        </p:spPr>
      </p:pic>
      <p:sp>
        <p:nvSpPr>
          <p:cNvPr id="14" name="Freeform 9">
            <a:extLst>
              <a:ext uri="{FF2B5EF4-FFF2-40B4-BE49-F238E27FC236}">
                <a16:creationId xmlns:a16="http://schemas.microsoft.com/office/drawing/2014/main" id="{C933AE0C-1EDE-D449-A351-7100D4F7E282}"/>
              </a:ext>
            </a:extLst>
          </p:cNvPr>
          <p:cNvSpPr>
            <a:spLocks/>
          </p:cNvSpPr>
          <p:nvPr/>
        </p:nvSpPr>
        <p:spPr bwMode="auto">
          <a:xfrm>
            <a:off x="-400554" y="-1287"/>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1B4C8"/>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a:extLst>
              <a:ext uri="{FF2B5EF4-FFF2-40B4-BE49-F238E27FC236}">
                <a16:creationId xmlns:a16="http://schemas.microsoft.com/office/drawing/2014/main" id="{F211CE53-6617-F84F-8461-D49BCC6327EC}"/>
              </a:ext>
            </a:extLst>
          </p:cNvPr>
          <p:cNvSpPr>
            <a:spLocks/>
          </p:cNvSpPr>
          <p:nvPr/>
        </p:nvSpPr>
        <p:spPr bwMode="auto">
          <a:xfrm>
            <a:off x="1513028" y="541"/>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fld id="{FE265B34-5576-8945-9C09-BFD5396E40FC}" type="datetime1">
              <a:rPr lang="en-US" smtClean="0"/>
              <a:pPr/>
              <a:t>5/20/19</a:t>
            </a:fld>
            <a:endParaRPr lang="en-US" dirty="0"/>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33CDFF"/>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412617608"/>
      </p:ext>
    </p:extLst>
  </p:cSld>
  <p:clrMap bg1="lt1" tx1="dk1" bg2="lt2" tx2="dk2" accent1="accent1" accent2="accent2" accent3="accent3" accent4="accent4" accent5="accent5" accent6="accent6" hlink="hlink" folHlink="folHlink"/>
  <p:sldLayoutIdLst>
    <p:sldLayoutId id="2147483679"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970607F-EC1F-2145-9FD3-42E83D41B61D}"/>
              </a:ext>
            </a:extLst>
          </p:cNvPr>
          <p:cNvPicPr>
            <a:picLocks noChangeAspect="1"/>
          </p:cNvPicPr>
          <p:nvPr userDrawn="1"/>
        </p:nvPicPr>
        <p:blipFill>
          <a:blip r:embed="rId3">
            <a:alphaModFix amt="60000"/>
          </a:blip>
          <a:stretch>
            <a:fillRect/>
          </a:stretch>
        </p:blipFill>
        <p:spPr>
          <a:xfrm>
            <a:off x="0" y="0"/>
            <a:ext cx="5181600" cy="6858000"/>
          </a:xfrm>
          <a:prstGeom prst="rect">
            <a:avLst/>
          </a:prstGeom>
        </p:spPr>
      </p:pic>
      <p:sp>
        <p:nvSpPr>
          <p:cNvPr id="14" name="Freeform 9">
            <a:extLst>
              <a:ext uri="{FF2B5EF4-FFF2-40B4-BE49-F238E27FC236}">
                <a16:creationId xmlns:a16="http://schemas.microsoft.com/office/drawing/2014/main" id="{C933AE0C-1EDE-D449-A351-7100D4F7E282}"/>
              </a:ext>
            </a:extLst>
          </p:cNvPr>
          <p:cNvSpPr>
            <a:spLocks/>
          </p:cNvSpPr>
          <p:nvPr/>
        </p:nvSpPr>
        <p:spPr bwMode="auto">
          <a:xfrm>
            <a:off x="-400554" y="-1287"/>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1B4C8"/>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a:extLst>
              <a:ext uri="{FF2B5EF4-FFF2-40B4-BE49-F238E27FC236}">
                <a16:creationId xmlns:a16="http://schemas.microsoft.com/office/drawing/2014/main" id="{F211CE53-6617-F84F-8461-D49BCC6327EC}"/>
              </a:ext>
            </a:extLst>
          </p:cNvPr>
          <p:cNvSpPr>
            <a:spLocks/>
          </p:cNvSpPr>
          <p:nvPr/>
        </p:nvSpPr>
        <p:spPr bwMode="auto">
          <a:xfrm>
            <a:off x="1513028" y="541"/>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fld id="{FE265B34-5576-8945-9C09-BFD5396E40FC}" type="datetime1">
              <a:rPr lang="en-US" smtClean="0"/>
              <a:pPr/>
              <a:t>5/20/19</a:t>
            </a:fld>
            <a:endParaRPr lang="en-US" dirty="0"/>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33CDFF"/>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2883179802"/>
      </p:ext>
    </p:extLst>
  </p:cSld>
  <p:clrMap bg1="lt1" tx1="dk1" bg2="lt2" tx2="dk2" accent1="accent1" accent2="accent2" accent3="accent3" accent4="accent4" accent5="accent5" accent6="accent6" hlink="hlink" folHlink="folHlink"/>
  <p:sldLayoutIdLst>
    <p:sldLayoutId id="2147483681"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970607F-EC1F-2145-9FD3-42E83D41B61D}"/>
              </a:ext>
            </a:extLst>
          </p:cNvPr>
          <p:cNvPicPr>
            <a:picLocks noChangeAspect="1"/>
          </p:cNvPicPr>
          <p:nvPr userDrawn="1"/>
        </p:nvPicPr>
        <p:blipFill>
          <a:blip r:embed="rId3">
            <a:alphaModFix amt="60000"/>
          </a:blip>
          <a:stretch>
            <a:fillRect/>
          </a:stretch>
        </p:blipFill>
        <p:spPr>
          <a:xfrm>
            <a:off x="0" y="0"/>
            <a:ext cx="5181600" cy="6858000"/>
          </a:xfrm>
          <a:prstGeom prst="rect">
            <a:avLst/>
          </a:prstGeom>
        </p:spPr>
      </p:pic>
      <p:sp>
        <p:nvSpPr>
          <p:cNvPr id="14" name="Freeform 9">
            <a:extLst>
              <a:ext uri="{FF2B5EF4-FFF2-40B4-BE49-F238E27FC236}">
                <a16:creationId xmlns:a16="http://schemas.microsoft.com/office/drawing/2014/main" id="{C933AE0C-1EDE-D449-A351-7100D4F7E282}"/>
              </a:ext>
            </a:extLst>
          </p:cNvPr>
          <p:cNvSpPr>
            <a:spLocks/>
          </p:cNvSpPr>
          <p:nvPr/>
        </p:nvSpPr>
        <p:spPr bwMode="auto">
          <a:xfrm>
            <a:off x="-400554" y="-1287"/>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1B4C8"/>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a:extLst>
              <a:ext uri="{FF2B5EF4-FFF2-40B4-BE49-F238E27FC236}">
                <a16:creationId xmlns:a16="http://schemas.microsoft.com/office/drawing/2014/main" id="{F211CE53-6617-F84F-8461-D49BCC6327EC}"/>
              </a:ext>
            </a:extLst>
          </p:cNvPr>
          <p:cNvSpPr>
            <a:spLocks/>
          </p:cNvSpPr>
          <p:nvPr/>
        </p:nvSpPr>
        <p:spPr bwMode="auto">
          <a:xfrm>
            <a:off x="1513028" y="541"/>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fld id="{FE265B34-5576-8945-9C09-BFD5396E40FC}" type="datetime1">
              <a:rPr lang="en-US" smtClean="0"/>
              <a:pPr/>
              <a:t>5/20/19</a:t>
            </a:fld>
            <a:endParaRPr lang="en-US" dirty="0"/>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33CDFF"/>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2304449508"/>
      </p:ext>
    </p:extLst>
  </p:cSld>
  <p:clrMap bg1="lt1" tx1="dk1" bg2="lt2" tx2="dk2" accent1="accent1" accent2="accent2" accent3="accent3" accent4="accent4" accent5="accent5" accent6="accent6" hlink="hlink" folHlink="folHlink"/>
  <p:sldLayoutIdLst>
    <p:sldLayoutId id="2147483683"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0152" y="-3115"/>
            <a:ext cx="5396248" cy="6861115"/>
          </a:xfrm>
          <a:prstGeom prst="rect">
            <a:avLst/>
          </a:prstGeom>
        </p:spPr>
      </p:pic>
      <p:sp>
        <p:nvSpPr>
          <p:cNvPr id="11" name="Freeform 9">
            <a:extLst>
              <a:ext uri="{FF2B5EF4-FFF2-40B4-BE49-F238E27FC236}">
                <a16:creationId xmlns:a16="http://schemas.microsoft.com/office/drawing/2014/main" id="{9844E079-3EBA-6146-BEF0-59FA495549B2}"/>
              </a:ext>
            </a:extLst>
          </p:cNvPr>
          <p:cNvSpPr>
            <a:spLocks/>
          </p:cNvSpPr>
          <p:nvPr userDrawn="1"/>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0">
            <a:extLst>
              <a:ext uri="{FF2B5EF4-FFF2-40B4-BE49-F238E27FC236}">
                <a16:creationId xmlns:a16="http://schemas.microsoft.com/office/drawing/2014/main" id="{FB2F5AE2-CD99-9E44-865F-D56B4EE8256E}"/>
              </a:ext>
            </a:extLst>
          </p:cNvPr>
          <p:cNvSpPr>
            <a:spLocks/>
          </p:cNvSpPr>
          <p:nvPr userDrawn="1"/>
        </p:nvSpPr>
        <p:spPr bwMode="auto">
          <a:xfrm>
            <a:off x="1490927" y="2369"/>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rgbClr val="65CBF9"/>
                </a:solidFill>
                <a:latin typeface="Arial" panose="020B0604020202020204" pitchFamily="34" charset="0"/>
                <a:cs typeface="Arial" panose="020B0604020202020204" pitchFamily="34" charset="0"/>
              </a:defRPr>
            </a:lvl1pPr>
          </a:lstStyle>
          <a:p>
            <a:fld id="{FD1EBD71-4233-C14F-980D-3CAEF44976C6}" type="datetime1">
              <a:rPr lang="en-US" smtClean="0"/>
              <a:pPr/>
              <a:t>5/20/19</a:t>
            </a:fld>
            <a:endParaRPr lang="en-US" dirty="0"/>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65CBF9"/>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65CBF9"/>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2249735777"/>
      </p:ext>
    </p:extLst>
  </p:cSld>
  <p:clrMap bg1="lt1" tx1="dk1" bg2="lt2" tx2="dk2" accent1="accent1" accent2="accent2" accent3="accent3" accent4="accent4" accent5="accent5" accent6="accent6" hlink="hlink" folHlink="folHlink"/>
  <p:sldLayoutIdLst>
    <p:sldLayoutId id="2147483685"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rgbClr val="65CBF9"/>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0152" y="-3115"/>
            <a:ext cx="5396248" cy="6861115"/>
          </a:xfrm>
          <a:prstGeom prst="rect">
            <a:avLst/>
          </a:prstGeom>
        </p:spPr>
      </p:pic>
      <p:sp>
        <p:nvSpPr>
          <p:cNvPr id="11" name="Freeform 9">
            <a:extLst>
              <a:ext uri="{FF2B5EF4-FFF2-40B4-BE49-F238E27FC236}">
                <a16:creationId xmlns:a16="http://schemas.microsoft.com/office/drawing/2014/main" id="{9844E079-3EBA-6146-BEF0-59FA495549B2}"/>
              </a:ext>
            </a:extLst>
          </p:cNvPr>
          <p:cNvSpPr>
            <a:spLocks/>
          </p:cNvSpPr>
          <p:nvPr userDrawn="1"/>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0">
            <a:extLst>
              <a:ext uri="{FF2B5EF4-FFF2-40B4-BE49-F238E27FC236}">
                <a16:creationId xmlns:a16="http://schemas.microsoft.com/office/drawing/2014/main" id="{FB2F5AE2-CD99-9E44-865F-D56B4EE8256E}"/>
              </a:ext>
            </a:extLst>
          </p:cNvPr>
          <p:cNvSpPr>
            <a:spLocks/>
          </p:cNvSpPr>
          <p:nvPr userDrawn="1"/>
        </p:nvSpPr>
        <p:spPr bwMode="auto">
          <a:xfrm>
            <a:off x="1490927" y="2369"/>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rgbClr val="65CBF9"/>
                </a:solidFill>
                <a:latin typeface="Arial" panose="020B0604020202020204" pitchFamily="34" charset="0"/>
                <a:cs typeface="Arial" panose="020B0604020202020204" pitchFamily="34" charset="0"/>
              </a:defRPr>
            </a:lvl1pPr>
          </a:lstStyle>
          <a:p>
            <a:fld id="{FD1EBD71-4233-C14F-980D-3CAEF44976C6}" type="datetime1">
              <a:rPr lang="en-US" smtClean="0"/>
              <a:pPr/>
              <a:t>5/20/19</a:t>
            </a:fld>
            <a:endParaRPr lang="en-US" dirty="0"/>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65CBF9"/>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65CBF9"/>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2613659104"/>
      </p:ext>
    </p:extLst>
  </p:cSld>
  <p:clrMap bg1="lt1" tx1="dk1" bg2="lt2" tx2="dk2" accent1="accent1" accent2="accent2" accent3="accent3" accent4="accent4" accent5="accent5" accent6="accent6" hlink="hlink" folHlink="folHlink"/>
  <p:sldLayoutIdLst>
    <p:sldLayoutId id="2147483687"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rgbClr val="65CBF9"/>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0152" y="-3115"/>
            <a:ext cx="5396248" cy="6861115"/>
          </a:xfrm>
          <a:prstGeom prst="rect">
            <a:avLst/>
          </a:prstGeom>
        </p:spPr>
      </p:pic>
      <p:sp>
        <p:nvSpPr>
          <p:cNvPr id="11" name="Freeform 9">
            <a:extLst>
              <a:ext uri="{FF2B5EF4-FFF2-40B4-BE49-F238E27FC236}">
                <a16:creationId xmlns:a16="http://schemas.microsoft.com/office/drawing/2014/main" id="{9844E079-3EBA-6146-BEF0-59FA495549B2}"/>
              </a:ext>
            </a:extLst>
          </p:cNvPr>
          <p:cNvSpPr>
            <a:spLocks/>
          </p:cNvSpPr>
          <p:nvPr userDrawn="1"/>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0">
            <a:extLst>
              <a:ext uri="{FF2B5EF4-FFF2-40B4-BE49-F238E27FC236}">
                <a16:creationId xmlns:a16="http://schemas.microsoft.com/office/drawing/2014/main" id="{FB2F5AE2-CD99-9E44-865F-D56B4EE8256E}"/>
              </a:ext>
            </a:extLst>
          </p:cNvPr>
          <p:cNvSpPr>
            <a:spLocks/>
          </p:cNvSpPr>
          <p:nvPr userDrawn="1"/>
        </p:nvSpPr>
        <p:spPr bwMode="auto">
          <a:xfrm>
            <a:off x="1490927" y="2369"/>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rgbClr val="65CBF9"/>
                </a:solidFill>
                <a:latin typeface="Arial" panose="020B0604020202020204" pitchFamily="34" charset="0"/>
                <a:cs typeface="Arial" panose="020B0604020202020204" pitchFamily="34" charset="0"/>
              </a:defRPr>
            </a:lvl1pPr>
          </a:lstStyle>
          <a:p>
            <a:fld id="{FD1EBD71-4233-C14F-980D-3CAEF44976C6}" type="datetime1">
              <a:rPr lang="en-US" smtClean="0"/>
              <a:pPr/>
              <a:t>5/20/19</a:t>
            </a:fld>
            <a:endParaRPr lang="en-US" dirty="0"/>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65CBF9"/>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65CBF9"/>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1572729143"/>
      </p:ext>
    </p:extLst>
  </p:cSld>
  <p:clrMap bg1="lt1" tx1="dk1" bg2="lt2" tx2="dk2" accent1="accent1" accent2="accent2" accent3="accent3" accent4="accent4" accent5="accent5" accent6="accent6" hlink="hlink" folHlink="folHlink"/>
  <p:sldLayoutIdLst>
    <p:sldLayoutId id="2147483689"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rgbClr val="65CBF9"/>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0152" y="-3115"/>
            <a:ext cx="5396248" cy="6861115"/>
          </a:xfrm>
          <a:prstGeom prst="rect">
            <a:avLst/>
          </a:prstGeom>
        </p:spPr>
      </p:pic>
      <p:sp>
        <p:nvSpPr>
          <p:cNvPr id="11" name="Freeform 9">
            <a:extLst>
              <a:ext uri="{FF2B5EF4-FFF2-40B4-BE49-F238E27FC236}">
                <a16:creationId xmlns:a16="http://schemas.microsoft.com/office/drawing/2014/main" id="{9844E079-3EBA-6146-BEF0-59FA495549B2}"/>
              </a:ext>
            </a:extLst>
          </p:cNvPr>
          <p:cNvSpPr>
            <a:spLocks/>
          </p:cNvSpPr>
          <p:nvPr userDrawn="1"/>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0">
            <a:extLst>
              <a:ext uri="{FF2B5EF4-FFF2-40B4-BE49-F238E27FC236}">
                <a16:creationId xmlns:a16="http://schemas.microsoft.com/office/drawing/2014/main" id="{FB2F5AE2-CD99-9E44-865F-D56B4EE8256E}"/>
              </a:ext>
            </a:extLst>
          </p:cNvPr>
          <p:cNvSpPr>
            <a:spLocks/>
          </p:cNvSpPr>
          <p:nvPr userDrawn="1"/>
        </p:nvSpPr>
        <p:spPr bwMode="auto">
          <a:xfrm>
            <a:off x="1490927" y="2369"/>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rgbClr val="65CBF9"/>
                </a:solidFill>
                <a:latin typeface="Arial" panose="020B0604020202020204" pitchFamily="34" charset="0"/>
                <a:cs typeface="Arial" panose="020B0604020202020204" pitchFamily="34" charset="0"/>
              </a:defRPr>
            </a:lvl1pPr>
          </a:lstStyle>
          <a:p>
            <a:fld id="{FD1EBD71-4233-C14F-980D-3CAEF44976C6}" type="datetime1">
              <a:rPr lang="en-US" smtClean="0"/>
              <a:pPr/>
              <a:t>5/20/19</a:t>
            </a:fld>
            <a:endParaRPr lang="en-US" dirty="0"/>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65CBF9"/>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65CBF9"/>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2671594080"/>
      </p:ext>
    </p:extLst>
  </p:cSld>
  <p:clrMap bg1="lt1" tx1="dk1" bg2="lt2" tx2="dk2" accent1="accent1" accent2="accent2" accent3="accent3" accent4="accent4" accent5="accent5" accent6="accent6" hlink="hlink" folHlink="folHlink"/>
  <p:sldLayoutIdLst>
    <p:sldLayoutId id="2147483691"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rgbClr val="65CBF9"/>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8900" y="-541"/>
            <a:ext cx="6543340" cy="6858000"/>
          </a:xfrm>
          <a:prstGeom prst="rect">
            <a:avLst/>
          </a:prstGeom>
        </p:spPr>
      </p:pic>
      <p:sp>
        <p:nvSpPr>
          <p:cNvPr id="11" name="Freeform 9">
            <a:extLst>
              <a:ext uri="{FF2B5EF4-FFF2-40B4-BE49-F238E27FC236}">
                <a16:creationId xmlns:a16="http://schemas.microsoft.com/office/drawing/2014/main" id="{9844E079-3EBA-6146-BEF0-59FA495549B2}"/>
              </a:ext>
            </a:extLst>
          </p:cNvPr>
          <p:cNvSpPr>
            <a:spLocks/>
          </p:cNvSpPr>
          <p:nvPr userDrawn="1"/>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0">
            <a:extLst>
              <a:ext uri="{FF2B5EF4-FFF2-40B4-BE49-F238E27FC236}">
                <a16:creationId xmlns:a16="http://schemas.microsoft.com/office/drawing/2014/main" id="{FB2F5AE2-CD99-9E44-865F-D56B4EE8256E}"/>
              </a:ext>
            </a:extLst>
          </p:cNvPr>
          <p:cNvSpPr>
            <a:spLocks/>
          </p:cNvSpPr>
          <p:nvPr userDrawn="1"/>
        </p:nvSpPr>
        <p:spPr bwMode="auto">
          <a:xfrm>
            <a:off x="1490927" y="2369"/>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rgbClr val="65CBF9"/>
                </a:solidFill>
                <a:latin typeface="Arial" panose="020B0604020202020204" pitchFamily="34" charset="0"/>
                <a:cs typeface="Arial" panose="020B0604020202020204" pitchFamily="34" charset="0"/>
              </a:defRPr>
            </a:lvl1pPr>
          </a:lstStyle>
          <a:p>
            <a:fld id="{FD1EBD71-4233-C14F-980D-3CAEF44976C6}" type="datetime1">
              <a:rPr lang="en-US" smtClean="0"/>
              <a:pPr/>
              <a:t>5/20/19</a:t>
            </a:fld>
            <a:endParaRPr lang="en-US" dirty="0"/>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65CBF9"/>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65CBF9"/>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1580955689"/>
      </p:ext>
    </p:extLst>
  </p:cSld>
  <p:clrMap bg1="lt1" tx1="dk1" bg2="lt2" tx2="dk2" accent1="accent1" accent2="accent2" accent3="accent3" accent4="accent4" accent5="accent5" accent6="accent6" hlink="hlink" folHlink="folHlink"/>
  <p:sldLayoutIdLst>
    <p:sldLayoutId id="2147483693"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rgbClr val="65CBF9"/>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02" y="0"/>
            <a:ext cx="5626650" cy="6858000"/>
          </a:xfrm>
          <a:prstGeom prst="rect">
            <a:avLst/>
          </a:prstGeom>
        </p:spPr>
      </p:pic>
      <p:sp>
        <p:nvSpPr>
          <p:cNvPr id="11" name="Freeform 9">
            <a:extLst>
              <a:ext uri="{FF2B5EF4-FFF2-40B4-BE49-F238E27FC236}">
                <a16:creationId xmlns:a16="http://schemas.microsoft.com/office/drawing/2014/main" id="{9844E079-3EBA-6146-BEF0-59FA495549B2}"/>
              </a:ext>
            </a:extLst>
          </p:cNvPr>
          <p:cNvSpPr>
            <a:spLocks/>
          </p:cNvSpPr>
          <p:nvPr userDrawn="1"/>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0">
            <a:extLst>
              <a:ext uri="{FF2B5EF4-FFF2-40B4-BE49-F238E27FC236}">
                <a16:creationId xmlns:a16="http://schemas.microsoft.com/office/drawing/2014/main" id="{FB2F5AE2-CD99-9E44-865F-D56B4EE8256E}"/>
              </a:ext>
            </a:extLst>
          </p:cNvPr>
          <p:cNvSpPr>
            <a:spLocks/>
          </p:cNvSpPr>
          <p:nvPr userDrawn="1"/>
        </p:nvSpPr>
        <p:spPr bwMode="auto">
          <a:xfrm>
            <a:off x="1490927" y="2369"/>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rgbClr val="65CBF9"/>
                </a:solidFill>
                <a:latin typeface="Arial" panose="020B0604020202020204" pitchFamily="34" charset="0"/>
                <a:cs typeface="Arial" panose="020B0604020202020204" pitchFamily="34" charset="0"/>
              </a:defRPr>
            </a:lvl1pPr>
          </a:lstStyle>
          <a:p>
            <a:fld id="{FD1EBD71-4233-C14F-980D-3CAEF44976C6}" type="datetime1">
              <a:rPr lang="en-US" smtClean="0"/>
              <a:pPr/>
              <a:t>5/20/19</a:t>
            </a:fld>
            <a:endParaRPr lang="en-US" dirty="0"/>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65CBF9"/>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65CBF9"/>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3770217384"/>
      </p:ext>
    </p:extLst>
  </p:cSld>
  <p:clrMap bg1="lt1" tx1="dk1" bg2="lt2" tx2="dk2" accent1="accent1" accent2="accent2" accent3="accent3" accent4="accent4" accent5="accent5" accent6="accent6" hlink="hlink" folHlink="folHlink"/>
  <p:sldLayoutIdLst>
    <p:sldLayoutId id="2147483695"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rgbClr val="65CBF9"/>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970607F-EC1F-2145-9FD3-42E83D41B61D}"/>
              </a:ext>
            </a:extLst>
          </p:cNvPr>
          <p:cNvPicPr>
            <a:picLocks noChangeAspect="1"/>
          </p:cNvPicPr>
          <p:nvPr userDrawn="1"/>
        </p:nvPicPr>
        <p:blipFill>
          <a:blip r:embed="rId3">
            <a:alphaModFix amt="60000"/>
          </a:blip>
          <a:stretch>
            <a:fillRect/>
          </a:stretch>
        </p:blipFill>
        <p:spPr>
          <a:xfrm>
            <a:off x="0" y="0"/>
            <a:ext cx="5181600" cy="6858000"/>
          </a:xfrm>
          <a:prstGeom prst="rect">
            <a:avLst/>
          </a:prstGeom>
        </p:spPr>
      </p:pic>
      <p:sp>
        <p:nvSpPr>
          <p:cNvPr id="14" name="Freeform 9">
            <a:extLst>
              <a:ext uri="{FF2B5EF4-FFF2-40B4-BE49-F238E27FC236}">
                <a16:creationId xmlns:a16="http://schemas.microsoft.com/office/drawing/2014/main" id="{C933AE0C-1EDE-D449-A351-7100D4F7E282}"/>
              </a:ext>
            </a:extLst>
          </p:cNvPr>
          <p:cNvSpPr>
            <a:spLocks/>
          </p:cNvSpPr>
          <p:nvPr/>
        </p:nvSpPr>
        <p:spPr bwMode="auto">
          <a:xfrm>
            <a:off x="-400554" y="-1287"/>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1B4C8"/>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a:extLst>
              <a:ext uri="{FF2B5EF4-FFF2-40B4-BE49-F238E27FC236}">
                <a16:creationId xmlns:a16="http://schemas.microsoft.com/office/drawing/2014/main" id="{F211CE53-6617-F84F-8461-D49BCC6327EC}"/>
              </a:ext>
            </a:extLst>
          </p:cNvPr>
          <p:cNvSpPr>
            <a:spLocks/>
          </p:cNvSpPr>
          <p:nvPr/>
        </p:nvSpPr>
        <p:spPr bwMode="auto">
          <a:xfrm>
            <a:off x="1513028" y="541"/>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fld id="{FE265B34-5576-8945-9C09-BFD5396E40FC}" type="datetime1">
              <a:rPr lang="en-US" smtClean="0"/>
              <a:pPr/>
              <a:t>5/20/19</a:t>
            </a:fld>
            <a:endParaRPr lang="en-US" dirty="0"/>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33CDFF"/>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3668128697"/>
      </p:ext>
    </p:extLst>
  </p:cSld>
  <p:clrMap bg1="lt1" tx1="dk1" bg2="lt2" tx2="dk2" accent1="accent1" accent2="accent2" accent3="accent3" accent4="accent4" accent5="accent5" accent6="accent6" hlink="hlink" folHlink="folHlink"/>
  <p:sldLayoutIdLst>
    <p:sldLayoutId id="2147483671"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1B254E-A277-A14D-A5A7-826D96BB0F46}"/>
              </a:ext>
            </a:extLst>
          </p:cNvPr>
          <p:cNvSpPr>
            <a:spLocks noGrp="1"/>
          </p:cNvSpPr>
          <p:nvPr>
            <p:ph type="sldNum" sz="quarter" idx="12"/>
          </p:nvPr>
        </p:nvSpPr>
        <p:spPr/>
        <p:txBody>
          <a:bodyPr/>
          <a:lstStyle/>
          <a:p>
            <a:fld id="{2E8C51FE-49D9-314D-9957-ABBF7DDE8782}" type="slidenum">
              <a:rPr lang="en-US" smtClean="0"/>
              <a:t>1</a:t>
            </a:fld>
            <a:endParaRPr lang="en-US"/>
          </a:p>
        </p:txBody>
      </p:sp>
      <p:sp>
        <p:nvSpPr>
          <p:cNvPr id="3" name="Subtitle 2">
            <a:extLst>
              <a:ext uri="{FF2B5EF4-FFF2-40B4-BE49-F238E27FC236}">
                <a16:creationId xmlns:a16="http://schemas.microsoft.com/office/drawing/2014/main" id="{ACBE82BC-024F-394F-81FE-E6FAEB82C0E3}"/>
              </a:ext>
            </a:extLst>
          </p:cNvPr>
          <p:cNvSpPr>
            <a:spLocks noGrp="1"/>
          </p:cNvSpPr>
          <p:nvPr>
            <p:ph type="subTitle" idx="1"/>
          </p:nvPr>
        </p:nvSpPr>
        <p:spPr>
          <a:xfrm>
            <a:off x="3864686" y="4156859"/>
            <a:ext cx="3382734" cy="1759456"/>
          </a:xfrm>
        </p:spPr>
        <p:txBody>
          <a:bodyPr wrap="square">
            <a:spAutoFit/>
          </a:bodyPr>
          <a:lstStyle/>
          <a:p>
            <a:pPr>
              <a:spcBef>
                <a:spcPts val="400"/>
              </a:spcBef>
            </a:pPr>
            <a:r>
              <a:rPr lang="en-US" sz="1800" b="1" dirty="0"/>
              <a:t>Michael Falkowski</a:t>
            </a:r>
          </a:p>
          <a:p>
            <a:pPr>
              <a:spcBef>
                <a:spcPts val="400"/>
              </a:spcBef>
            </a:pPr>
            <a:r>
              <a:rPr lang="en-US" dirty="0"/>
              <a:t>My Time at NASA HQ</a:t>
            </a:r>
          </a:p>
          <a:p>
            <a:pPr>
              <a:spcBef>
                <a:spcPts val="400"/>
              </a:spcBef>
            </a:pPr>
            <a:r>
              <a:rPr lang="en-US" dirty="0" err="1"/>
              <a:t>ABoVE</a:t>
            </a:r>
            <a:r>
              <a:rPr lang="en-US" dirty="0"/>
              <a:t> STM5</a:t>
            </a:r>
          </a:p>
          <a:p>
            <a:pPr>
              <a:spcBef>
                <a:spcPts val="400"/>
              </a:spcBef>
            </a:pPr>
            <a:r>
              <a:rPr lang="en-US" dirty="0"/>
              <a:t>May 20</a:t>
            </a:r>
            <a:r>
              <a:rPr lang="en-US" baseline="30000" dirty="0"/>
              <a:t>th</a:t>
            </a:r>
            <a:r>
              <a:rPr lang="en-US" dirty="0"/>
              <a:t> 2019</a:t>
            </a:r>
            <a:endParaRPr lang="en-US" sz="1800" dirty="0"/>
          </a:p>
          <a:p>
            <a:endParaRPr lang="en-US" sz="1800" dirty="0"/>
          </a:p>
        </p:txBody>
      </p:sp>
      <p:grpSp>
        <p:nvGrpSpPr>
          <p:cNvPr id="27" name="Group 26">
            <a:extLst>
              <a:ext uri="{FF2B5EF4-FFF2-40B4-BE49-F238E27FC236}">
                <a16:creationId xmlns:a16="http://schemas.microsoft.com/office/drawing/2014/main" id="{87B6BAC4-5F87-6542-BEEE-CE4FF0892341}"/>
              </a:ext>
            </a:extLst>
          </p:cNvPr>
          <p:cNvGrpSpPr/>
          <p:nvPr/>
        </p:nvGrpSpPr>
        <p:grpSpPr>
          <a:xfrm>
            <a:off x="516442" y="-15373"/>
            <a:ext cx="4621246" cy="6873373"/>
            <a:chOff x="8077201" y="2376488"/>
            <a:chExt cx="2759074" cy="4103687"/>
          </a:xfrm>
        </p:grpSpPr>
        <p:sp>
          <p:nvSpPr>
            <p:cNvPr id="28" name="Freeform 16">
              <a:extLst>
                <a:ext uri="{FF2B5EF4-FFF2-40B4-BE49-F238E27FC236}">
                  <a16:creationId xmlns:a16="http://schemas.microsoft.com/office/drawing/2014/main" id="{8F53E66E-30C4-7644-8F60-C9C6E832A24A}"/>
                </a:ext>
              </a:extLst>
            </p:cNvPr>
            <p:cNvSpPr>
              <a:spLocks noEditPoints="1"/>
            </p:cNvSpPr>
            <p:nvPr/>
          </p:nvSpPr>
          <p:spPr bwMode="auto">
            <a:xfrm>
              <a:off x="9251950" y="2376488"/>
              <a:ext cx="1584325" cy="3670300"/>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8ACCEC"/>
                </a:gs>
                <a:gs pos="98000">
                  <a:srgbClr val="6DB8E3"/>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7">
              <a:extLst>
                <a:ext uri="{FF2B5EF4-FFF2-40B4-BE49-F238E27FC236}">
                  <a16:creationId xmlns:a16="http://schemas.microsoft.com/office/drawing/2014/main" id="{BDA67E5B-1895-B644-AC9A-EA1677FA263C}"/>
                </a:ext>
              </a:extLst>
            </p:cNvPr>
            <p:cNvSpPr>
              <a:spLocks/>
            </p:cNvSpPr>
            <p:nvPr/>
          </p:nvSpPr>
          <p:spPr bwMode="auto">
            <a:xfrm>
              <a:off x="8115300" y="5256213"/>
              <a:ext cx="542925" cy="1222375"/>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8">
              <a:extLst>
                <a:ext uri="{FF2B5EF4-FFF2-40B4-BE49-F238E27FC236}">
                  <a16:creationId xmlns:a16="http://schemas.microsoft.com/office/drawing/2014/main" id="{DA4CD01E-55FA-7E4C-A3E5-99EBE4487F30}"/>
                </a:ext>
              </a:extLst>
            </p:cNvPr>
            <p:cNvSpPr>
              <a:spLocks noEditPoints="1"/>
            </p:cNvSpPr>
            <p:nvPr/>
          </p:nvSpPr>
          <p:spPr bwMode="auto">
            <a:xfrm>
              <a:off x="8077201" y="2382838"/>
              <a:ext cx="2268537" cy="40973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AAE3F7"/>
                </a:gs>
                <a:gs pos="81000">
                  <a:srgbClr val="52B3D9"/>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5" name="Group 24">
            <a:extLst>
              <a:ext uri="{FF2B5EF4-FFF2-40B4-BE49-F238E27FC236}">
                <a16:creationId xmlns:a16="http://schemas.microsoft.com/office/drawing/2014/main" id="{DC118577-8B85-3F4F-9790-2C71FDDC11D4}"/>
              </a:ext>
            </a:extLst>
          </p:cNvPr>
          <p:cNvGrpSpPr/>
          <p:nvPr/>
        </p:nvGrpSpPr>
        <p:grpSpPr>
          <a:xfrm>
            <a:off x="537288" y="3187693"/>
            <a:ext cx="5746781" cy="702502"/>
            <a:chOff x="537288" y="3187693"/>
            <a:chExt cx="5746781" cy="702502"/>
          </a:xfrm>
        </p:grpSpPr>
        <p:grpSp>
          <p:nvGrpSpPr>
            <p:cNvPr id="26" name="Group 25">
              <a:extLst>
                <a:ext uri="{FF2B5EF4-FFF2-40B4-BE49-F238E27FC236}">
                  <a16:creationId xmlns:a16="http://schemas.microsoft.com/office/drawing/2014/main" id="{9244B96F-49FA-CD44-BEE0-1499E040FDB0}"/>
                </a:ext>
              </a:extLst>
            </p:cNvPr>
            <p:cNvGrpSpPr/>
            <p:nvPr userDrawn="1"/>
          </p:nvGrpSpPr>
          <p:grpSpPr>
            <a:xfrm>
              <a:off x="537288" y="3187693"/>
              <a:ext cx="3254927" cy="702502"/>
              <a:chOff x="339725" y="371475"/>
              <a:chExt cx="2647951" cy="571500"/>
            </a:xfrm>
            <a:solidFill>
              <a:srgbClr val="33CDFF"/>
            </a:solidFill>
          </p:grpSpPr>
          <p:sp>
            <p:nvSpPr>
              <p:cNvPr id="37" name="Freeform 55">
                <a:extLst>
                  <a:ext uri="{FF2B5EF4-FFF2-40B4-BE49-F238E27FC236}">
                    <a16:creationId xmlns:a16="http://schemas.microsoft.com/office/drawing/2014/main" id="{16A3A0A8-720F-1B46-B3EA-96E6D9CFB96E}"/>
                  </a:ext>
                </a:extLst>
              </p:cNvPr>
              <p:cNvSpPr>
                <a:spLocks/>
              </p:cNvSpPr>
              <p:nvPr/>
            </p:nvSpPr>
            <p:spPr bwMode="auto">
              <a:xfrm>
                <a:off x="339725" y="417513"/>
                <a:ext cx="265113" cy="487363"/>
              </a:xfrm>
              <a:custGeom>
                <a:avLst/>
                <a:gdLst>
                  <a:gd name="T0" fmla="*/ 0 w 167"/>
                  <a:gd name="T1" fmla="*/ 0 h 307"/>
                  <a:gd name="T2" fmla="*/ 167 w 167"/>
                  <a:gd name="T3" fmla="*/ 0 h 307"/>
                  <a:gd name="T4" fmla="*/ 167 w 167"/>
                  <a:gd name="T5" fmla="*/ 31 h 307"/>
                  <a:gd name="T6" fmla="*/ 33 w 167"/>
                  <a:gd name="T7" fmla="*/ 31 h 307"/>
                  <a:gd name="T8" fmla="*/ 33 w 167"/>
                  <a:gd name="T9" fmla="*/ 137 h 307"/>
                  <a:gd name="T10" fmla="*/ 165 w 167"/>
                  <a:gd name="T11" fmla="*/ 137 h 307"/>
                  <a:gd name="T12" fmla="*/ 165 w 167"/>
                  <a:gd name="T13" fmla="*/ 168 h 307"/>
                  <a:gd name="T14" fmla="*/ 33 w 167"/>
                  <a:gd name="T15" fmla="*/ 168 h 307"/>
                  <a:gd name="T16" fmla="*/ 33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3" y="31"/>
                    </a:lnTo>
                    <a:lnTo>
                      <a:pt x="33" y="137"/>
                    </a:lnTo>
                    <a:lnTo>
                      <a:pt x="165" y="137"/>
                    </a:lnTo>
                    <a:lnTo>
                      <a:pt x="165" y="168"/>
                    </a:lnTo>
                    <a:lnTo>
                      <a:pt x="33" y="168"/>
                    </a:lnTo>
                    <a:lnTo>
                      <a:pt x="33"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56">
                <a:extLst>
                  <a:ext uri="{FF2B5EF4-FFF2-40B4-BE49-F238E27FC236}">
                    <a16:creationId xmlns:a16="http://schemas.microsoft.com/office/drawing/2014/main" id="{5C54C28F-34FE-3E41-8A4D-F839F1047467}"/>
                  </a:ext>
                </a:extLst>
              </p:cNvPr>
              <p:cNvSpPr>
                <a:spLocks/>
              </p:cNvSpPr>
              <p:nvPr/>
            </p:nvSpPr>
            <p:spPr bwMode="auto">
              <a:xfrm>
                <a:off x="654050" y="417513"/>
                <a:ext cx="393700" cy="487363"/>
              </a:xfrm>
              <a:custGeom>
                <a:avLst/>
                <a:gdLst>
                  <a:gd name="T0" fmla="*/ 104 w 248"/>
                  <a:gd name="T1" fmla="*/ 149 h 307"/>
                  <a:gd name="T2" fmla="*/ 7 w 248"/>
                  <a:gd name="T3" fmla="*/ 0 h 307"/>
                  <a:gd name="T4" fmla="*/ 45 w 248"/>
                  <a:gd name="T5" fmla="*/ 0 h 307"/>
                  <a:gd name="T6" fmla="*/ 123 w 248"/>
                  <a:gd name="T7" fmla="*/ 122 h 307"/>
                  <a:gd name="T8" fmla="*/ 200 w 248"/>
                  <a:gd name="T9" fmla="*/ 0 h 307"/>
                  <a:gd name="T10" fmla="*/ 238 w 248"/>
                  <a:gd name="T11" fmla="*/ 0 h 307"/>
                  <a:gd name="T12" fmla="*/ 141 w 248"/>
                  <a:gd name="T13" fmla="*/ 149 h 307"/>
                  <a:gd name="T14" fmla="*/ 248 w 248"/>
                  <a:gd name="T15" fmla="*/ 307 h 307"/>
                  <a:gd name="T16" fmla="*/ 208 w 248"/>
                  <a:gd name="T17" fmla="*/ 307 h 307"/>
                  <a:gd name="T18" fmla="*/ 123 w 248"/>
                  <a:gd name="T19" fmla="*/ 175 h 307"/>
                  <a:gd name="T20" fmla="*/ 38 w 248"/>
                  <a:gd name="T21" fmla="*/ 307 h 307"/>
                  <a:gd name="T22" fmla="*/ 0 w 248"/>
                  <a:gd name="T23" fmla="*/ 307 h 307"/>
                  <a:gd name="T24" fmla="*/ 104 w 248"/>
                  <a:gd name="T25" fmla="*/ 14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307">
                    <a:moveTo>
                      <a:pt x="104" y="149"/>
                    </a:moveTo>
                    <a:lnTo>
                      <a:pt x="7" y="0"/>
                    </a:lnTo>
                    <a:lnTo>
                      <a:pt x="45" y="0"/>
                    </a:lnTo>
                    <a:lnTo>
                      <a:pt x="123" y="122"/>
                    </a:lnTo>
                    <a:lnTo>
                      <a:pt x="200" y="0"/>
                    </a:lnTo>
                    <a:lnTo>
                      <a:pt x="238" y="0"/>
                    </a:lnTo>
                    <a:lnTo>
                      <a:pt x="141" y="149"/>
                    </a:lnTo>
                    <a:lnTo>
                      <a:pt x="248" y="307"/>
                    </a:lnTo>
                    <a:lnTo>
                      <a:pt x="208" y="307"/>
                    </a:lnTo>
                    <a:lnTo>
                      <a:pt x="123" y="175"/>
                    </a:lnTo>
                    <a:lnTo>
                      <a:pt x="38" y="307"/>
                    </a:lnTo>
                    <a:lnTo>
                      <a:pt x="0" y="307"/>
                    </a:lnTo>
                    <a:lnTo>
                      <a:pt x="104" y="14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57">
                <a:extLst>
                  <a:ext uri="{FF2B5EF4-FFF2-40B4-BE49-F238E27FC236}">
                    <a16:creationId xmlns:a16="http://schemas.microsoft.com/office/drawing/2014/main" id="{4AF1F7D9-2AC0-BD4E-BFFC-85C9A3AD7B29}"/>
                  </a:ext>
                </a:extLst>
              </p:cNvPr>
              <p:cNvSpPr>
                <a:spLocks noEditPoints="1"/>
              </p:cNvSpPr>
              <p:nvPr/>
            </p:nvSpPr>
            <p:spPr bwMode="auto">
              <a:xfrm>
                <a:off x="1103313" y="417513"/>
                <a:ext cx="307975" cy="487363"/>
              </a:xfrm>
              <a:custGeom>
                <a:avLst/>
                <a:gdLst>
                  <a:gd name="T0" fmla="*/ 34 w 82"/>
                  <a:gd name="T1" fmla="*/ 0 h 128"/>
                  <a:gd name="T2" fmla="*/ 68 w 82"/>
                  <a:gd name="T3" fmla="*/ 8 h 128"/>
                  <a:gd name="T4" fmla="*/ 82 w 82"/>
                  <a:gd name="T5" fmla="*/ 39 h 128"/>
                  <a:gd name="T6" fmla="*/ 69 w 82"/>
                  <a:gd name="T7" fmla="*/ 69 h 128"/>
                  <a:gd name="T8" fmla="*/ 35 w 82"/>
                  <a:gd name="T9" fmla="*/ 78 h 128"/>
                  <a:gd name="T10" fmla="*/ 14 w 82"/>
                  <a:gd name="T11" fmla="*/ 78 h 128"/>
                  <a:gd name="T12" fmla="*/ 14 w 82"/>
                  <a:gd name="T13" fmla="*/ 128 h 128"/>
                  <a:gd name="T14" fmla="*/ 0 w 82"/>
                  <a:gd name="T15" fmla="*/ 128 h 128"/>
                  <a:gd name="T16" fmla="*/ 0 w 82"/>
                  <a:gd name="T17" fmla="*/ 0 h 128"/>
                  <a:gd name="T18" fmla="*/ 34 w 82"/>
                  <a:gd name="T19" fmla="*/ 0 h 128"/>
                  <a:gd name="T20" fmla="*/ 14 w 82"/>
                  <a:gd name="T21" fmla="*/ 65 h 128"/>
                  <a:gd name="T22" fmla="*/ 35 w 82"/>
                  <a:gd name="T23" fmla="*/ 65 h 128"/>
                  <a:gd name="T24" fmla="*/ 59 w 82"/>
                  <a:gd name="T25" fmla="*/ 60 h 128"/>
                  <a:gd name="T26" fmla="*/ 68 w 82"/>
                  <a:gd name="T27" fmla="*/ 39 h 128"/>
                  <a:gd name="T28" fmla="*/ 58 w 82"/>
                  <a:gd name="T29" fmla="*/ 18 h 128"/>
                  <a:gd name="T30" fmla="*/ 34 w 82"/>
                  <a:gd name="T31" fmla="*/ 13 h 128"/>
                  <a:gd name="T32" fmla="*/ 14 w 82"/>
                  <a:gd name="T33" fmla="*/ 13 h 128"/>
                  <a:gd name="T34" fmla="*/ 14 w 82"/>
                  <a:gd name="T35" fmla="*/ 6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28">
                    <a:moveTo>
                      <a:pt x="34" y="0"/>
                    </a:moveTo>
                    <a:cubicBezTo>
                      <a:pt x="52" y="0"/>
                      <a:pt x="60" y="2"/>
                      <a:pt x="68" y="8"/>
                    </a:cubicBezTo>
                    <a:cubicBezTo>
                      <a:pt x="77" y="15"/>
                      <a:pt x="82" y="27"/>
                      <a:pt x="82" y="39"/>
                    </a:cubicBezTo>
                    <a:cubicBezTo>
                      <a:pt x="82" y="51"/>
                      <a:pt x="77" y="63"/>
                      <a:pt x="69" y="69"/>
                    </a:cubicBezTo>
                    <a:cubicBezTo>
                      <a:pt x="60" y="76"/>
                      <a:pt x="52" y="78"/>
                      <a:pt x="35" y="78"/>
                    </a:cubicBezTo>
                    <a:cubicBezTo>
                      <a:pt x="14" y="78"/>
                      <a:pt x="14" y="78"/>
                      <a:pt x="14" y="78"/>
                    </a:cubicBezTo>
                    <a:cubicBezTo>
                      <a:pt x="14" y="128"/>
                      <a:pt x="14" y="128"/>
                      <a:pt x="14" y="128"/>
                    </a:cubicBezTo>
                    <a:cubicBezTo>
                      <a:pt x="0" y="128"/>
                      <a:pt x="0" y="128"/>
                      <a:pt x="0" y="128"/>
                    </a:cubicBezTo>
                    <a:cubicBezTo>
                      <a:pt x="0" y="0"/>
                      <a:pt x="0" y="0"/>
                      <a:pt x="0" y="0"/>
                    </a:cubicBezTo>
                    <a:lnTo>
                      <a:pt x="34" y="0"/>
                    </a:lnTo>
                    <a:close/>
                    <a:moveTo>
                      <a:pt x="14" y="65"/>
                    </a:moveTo>
                    <a:cubicBezTo>
                      <a:pt x="35" y="65"/>
                      <a:pt x="35" y="65"/>
                      <a:pt x="35" y="65"/>
                    </a:cubicBezTo>
                    <a:cubicBezTo>
                      <a:pt x="46" y="65"/>
                      <a:pt x="52" y="64"/>
                      <a:pt x="59" y="60"/>
                    </a:cubicBezTo>
                    <a:cubicBezTo>
                      <a:pt x="64" y="56"/>
                      <a:pt x="68" y="48"/>
                      <a:pt x="68" y="39"/>
                    </a:cubicBezTo>
                    <a:cubicBezTo>
                      <a:pt x="68" y="30"/>
                      <a:pt x="64" y="22"/>
                      <a:pt x="58" y="18"/>
                    </a:cubicBezTo>
                    <a:cubicBezTo>
                      <a:pt x="52" y="14"/>
                      <a:pt x="45" y="13"/>
                      <a:pt x="34" y="13"/>
                    </a:cubicBezTo>
                    <a:cubicBezTo>
                      <a:pt x="14" y="13"/>
                      <a:pt x="14" y="13"/>
                      <a:pt x="14" y="13"/>
                    </a:cubicBezTo>
                    <a:lnTo>
                      <a:pt x="14" y="6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58">
                <a:extLst>
                  <a:ext uri="{FF2B5EF4-FFF2-40B4-BE49-F238E27FC236}">
                    <a16:creationId xmlns:a16="http://schemas.microsoft.com/office/drawing/2014/main" id="{F09E0884-9AE8-4745-8D65-C93120C72150}"/>
                  </a:ext>
                </a:extLst>
              </p:cNvPr>
              <p:cNvSpPr>
                <a:spLocks/>
              </p:cNvSpPr>
              <p:nvPr/>
            </p:nvSpPr>
            <p:spPr bwMode="auto">
              <a:xfrm>
                <a:off x="1466850" y="417513"/>
                <a:ext cx="236538" cy="487363"/>
              </a:xfrm>
              <a:custGeom>
                <a:avLst/>
                <a:gdLst>
                  <a:gd name="T0" fmla="*/ 0 w 149"/>
                  <a:gd name="T1" fmla="*/ 0 h 307"/>
                  <a:gd name="T2" fmla="*/ 33 w 149"/>
                  <a:gd name="T3" fmla="*/ 0 h 307"/>
                  <a:gd name="T4" fmla="*/ 33 w 149"/>
                  <a:gd name="T5" fmla="*/ 276 h 307"/>
                  <a:gd name="T6" fmla="*/ 149 w 149"/>
                  <a:gd name="T7" fmla="*/ 276 h 307"/>
                  <a:gd name="T8" fmla="*/ 149 w 149"/>
                  <a:gd name="T9" fmla="*/ 307 h 307"/>
                  <a:gd name="T10" fmla="*/ 0 w 149"/>
                  <a:gd name="T11" fmla="*/ 307 h 307"/>
                  <a:gd name="T12" fmla="*/ 0 w 149"/>
                  <a:gd name="T13" fmla="*/ 0 h 307"/>
                </a:gdLst>
                <a:ahLst/>
                <a:cxnLst>
                  <a:cxn ang="0">
                    <a:pos x="T0" y="T1"/>
                  </a:cxn>
                  <a:cxn ang="0">
                    <a:pos x="T2" y="T3"/>
                  </a:cxn>
                  <a:cxn ang="0">
                    <a:pos x="T4" y="T5"/>
                  </a:cxn>
                  <a:cxn ang="0">
                    <a:pos x="T6" y="T7"/>
                  </a:cxn>
                  <a:cxn ang="0">
                    <a:pos x="T8" y="T9"/>
                  </a:cxn>
                  <a:cxn ang="0">
                    <a:pos x="T10" y="T11"/>
                  </a:cxn>
                  <a:cxn ang="0">
                    <a:pos x="T12" y="T13"/>
                  </a:cxn>
                </a:cxnLst>
                <a:rect l="0" t="0" r="r" b="b"/>
                <a:pathLst>
                  <a:path w="149" h="307">
                    <a:moveTo>
                      <a:pt x="0" y="0"/>
                    </a:moveTo>
                    <a:lnTo>
                      <a:pt x="33" y="0"/>
                    </a:lnTo>
                    <a:lnTo>
                      <a:pt x="33" y="276"/>
                    </a:lnTo>
                    <a:lnTo>
                      <a:pt x="149" y="276"/>
                    </a:lnTo>
                    <a:lnTo>
                      <a:pt x="149"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59">
                <a:extLst>
                  <a:ext uri="{FF2B5EF4-FFF2-40B4-BE49-F238E27FC236}">
                    <a16:creationId xmlns:a16="http://schemas.microsoft.com/office/drawing/2014/main" id="{5433AF6A-2277-1842-9086-DF7BB63AC072}"/>
                  </a:ext>
                </a:extLst>
              </p:cNvPr>
              <p:cNvSpPr>
                <a:spLocks/>
              </p:cNvSpPr>
              <p:nvPr/>
            </p:nvSpPr>
            <p:spPr bwMode="auto">
              <a:xfrm>
                <a:off x="2343150" y="417513"/>
                <a:ext cx="327025" cy="487363"/>
              </a:xfrm>
              <a:custGeom>
                <a:avLst/>
                <a:gdLst>
                  <a:gd name="T0" fmla="*/ 0 w 87"/>
                  <a:gd name="T1" fmla="*/ 0 h 128"/>
                  <a:gd name="T2" fmla="*/ 34 w 87"/>
                  <a:gd name="T3" fmla="*/ 0 h 128"/>
                  <a:gd name="T4" fmla="*/ 70 w 87"/>
                  <a:gd name="T5" fmla="*/ 7 h 128"/>
                  <a:gd name="T6" fmla="*/ 87 w 87"/>
                  <a:gd name="T7" fmla="*/ 41 h 128"/>
                  <a:gd name="T8" fmla="*/ 79 w 87"/>
                  <a:gd name="T9" fmla="*/ 66 h 128"/>
                  <a:gd name="T10" fmla="*/ 51 w 87"/>
                  <a:gd name="T11" fmla="*/ 80 h 128"/>
                  <a:gd name="T12" fmla="*/ 83 w 87"/>
                  <a:gd name="T13" fmla="*/ 128 h 128"/>
                  <a:gd name="T14" fmla="*/ 67 w 87"/>
                  <a:gd name="T15" fmla="*/ 128 h 128"/>
                  <a:gd name="T16" fmla="*/ 31 w 87"/>
                  <a:gd name="T17" fmla="*/ 72 h 128"/>
                  <a:gd name="T18" fmla="*/ 35 w 87"/>
                  <a:gd name="T19" fmla="*/ 72 h 128"/>
                  <a:gd name="T20" fmla="*/ 63 w 87"/>
                  <a:gd name="T21" fmla="*/ 66 h 128"/>
                  <a:gd name="T22" fmla="*/ 73 w 87"/>
                  <a:gd name="T23" fmla="*/ 42 h 128"/>
                  <a:gd name="T24" fmla="*/ 61 w 87"/>
                  <a:gd name="T25" fmla="*/ 17 h 128"/>
                  <a:gd name="T26" fmla="*/ 35 w 87"/>
                  <a:gd name="T27" fmla="*/ 13 h 128"/>
                  <a:gd name="T28" fmla="*/ 15 w 87"/>
                  <a:gd name="T29" fmla="*/ 13 h 128"/>
                  <a:gd name="T30" fmla="*/ 15 w 87"/>
                  <a:gd name="T31" fmla="*/ 128 h 128"/>
                  <a:gd name="T32" fmla="*/ 0 w 87"/>
                  <a:gd name="T33" fmla="*/ 128 h 128"/>
                  <a:gd name="T34" fmla="*/ 0 w 87"/>
                  <a:gd name="T3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28">
                    <a:moveTo>
                      <a:pt x="0" y="0"/>
                    </a:moveTo>
                    <a:cubicBezTo>
                      <a:pt x="34" y="0"/>
                      <a:pt x="34" y="0"/>
                      <a:pt x="34" y="0"/>
                    </a:cubicBezTo>
                    <a:cubicBezTo>
                      <a:pt x="54" y="0"/>
                      <a:pt x="63" y="2"/>
                      <a:pt x="70" y="7"/>
                    </a:cubicBezTo>
                    <a:cubicBezTo>
                      <a:pt x="80" y="13"/>
                      <a:pt x="87" y="27"/>
                      <a:pt x="87" y="41"/>
                    </a:cubicBezTo>
                    <a:cubicBezTo>
                      <a:pt x="87" y="50"/>
                      <a:pt x="85" y="59"/>
                      <a:pt x="79" y="66"/>
                    </a:cubicBezTo>
                    <a:cubicBezTo>
                      <a:pt x="72" y="77"/>
                      <a:pt x="63" y="79"/>
                      <a:pt x="51" y="80"/>
                    </a:cubicBezTo>
                    <a:cubicBezTo>
                      <a:pt x="83" y="128"/>
                      <a:pt x="83" y="128"/>
                      <a:pt x="83" y="128"/>
                    </a:cubicBezTo>
                    <a:cubicBezTo>
                      <a:pt x="67" y="128"/>
                      <a:pt x="67" y="128"/>
                      <a:pt x="67" y="128"/>
                    </a:cubicBezTo>
                    <a:cubicBezTo>
                      <a:pt x="31" y="72"/>
                      <a:pt x="31" y="72"/>
                      <a:pt x="31" y="72"/>
                    </a:cubicBezTo>
                    <a:cubicBezTo>
                      <a:pt x="35" y="72"/>
                      <a:pt x="35" y="72"/>
                      <a:pt x="35" y="72"/>
                    </a:cubicBezTo>
                    <a:cubicBezTo>
                      <a:pt x="44" y="72"/>
                      <a:pt x="57" y="72"/>
                      <a:pt x="63" y="66"/>
                    </a:cubicBezTo>
                    <a:cubicBezTo>
                      <a:pt x="70" y="59"/>
                      <a:pt x="73" y="51"/>
                      <a:pt x="73" y="42"/>
                    </a:cubicBezTo>
                    <a:cubicBezTo>
                      <a:pt x="73" y="33"/>
                      <a:pt x="69" y="23"/>
                      <a:pt x="61" y="17"/>
                    </a:cubicBezTo>
                    <a:cubicBezTo>
                      <a:pt x="54" y="13"/>
                      <a:pt x="46" y="13"/>
                      <a:pt x="35" y="13"/>
                    </a:cubicBezTo>
                    <a:cubicBezTo>
                      <a:pt x="15" y="13"/>
                      <a:pt x="15" y="13"/>
                      <a:pt x="15" y="13"/>
                    </a:cubicBezTo>
                    <a:cubicBezTo>
                      <a:pt x="15" y="128"/>
                      <a:pt x="15" y="128"/>
                      <a:pt x="15" y="128"/>
                    </a:cubicBezTo>
                    <a:cubicBezTo>
                      <a:pt x="0" y="128"/>
                      <a:pt x="0" y="128"/>
                      <a:pt x="0" y="128"/>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60">
                <a:extLst>
                  <a:ext uri="{FF2B5EF4-FFF2-40B4-BE49-F238E27FC236}">
                    <a16:creationId xmlns:a16="http://schemas.microsoft.com/office/drawing/2014/main" id="{66E611AD-144C-FD42-96F9-F3F396C96341}"/>
                  </a:ext>
                </a:extLst>
              </p:cNvPr>
              <p:cNvSpPr>
                <a:spLocks/>
              </p:cNvSpPr>
              <p:nvPr/>
            </p:nvSpPr>
            <p:spPr bwMode="auto">
              <a:xfrm>
                <a:off x="2722563" y="417513"/>
                <a:ext cx="265113" cy="487363"/>
              </a:xfrm>
              <a:custGeom>
                <a:avLst/>
                <a:gdLst>
                  <a:gd name="T0" fmla="*/ 0 w 167"/>
                  <a:gd name="T1" fmla="*/ 0 h 307"/>
                  <a:gd name="T2" fmla="*/ 167 w 167"/>
                  <a:gd name="T3" fmla="*/ 0 h 307"/>
                  <a:gd name="T4" fmla="*/ 167 w 167"/>
                  <a:gd name="T5" fmla="*/ 31 h 307"/>
                  <a:gd name="T6" fmla="*/ 35 w 167"/>
                  <a:gd name="T7" fmla="*/ 31 h 307"/>
                  <a:gd name="T8" fmla="*/ 35 w 167"/>
                  <a:gd name="T9" fmla="*/ 137 h 307"/>
                  <a:gd name="T10" fmla="*/ 167 w 167"/>
                  <a:gd name="T11" fmla="*/ 137 h 307"/>
                  <a:gd name="T12" fmla="*/ 167 w 167"/>
                  <a:gd name="T13" fmla="*/ 168 h 307"/>
                  <a:gd name="T14" fmla="*/ 35 w 167"/>
                  <a:gd name="T15" fmla="*/ 168 h 307"/>
                  <a:gd name="T16" fmla="*/ 35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5" y="31"/>
                    </a:lnTo>
                    <a:lnTo>
                      <a:pt x="35" y="137"/>
                    </a:lnTo>
                    <a:lnTo>
                      <a:pt x="167" y="137"/>
                    </a:lnTo>
                    <a:lnTo>
                      <a:pt x="167" y="168"/>
                    </a:lnTo>
                    <a:lnTo>
                      <a:pt x="35" y="168"/>
                    </a:lnTo>
                    <a:lnTo>
                      <a:pt x="35"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61">
                <a:extLst>
                  <a:ext uri="{FF2B5EF4-FFF2-40B4-BE49-F238E27FC236}">
                    <a16:creationId xmlns:a16="http://schemas.microsoft.com/office/drawing/2014/main" id="{5F5D40F7-D7AB-314B-A318-0894DE1FE2B5}"/>
                  </a:ext>
                </a:extLst>
              </p:cNvPr>
              <p:cNvSpPr>
                <a:spLocks/>
              </p:cNvSpPr>
              <p:nvPr/>
            </p:nvSpPr>
            <p:spPr bwMode="auto">
              <a:xfrm>
                <a:off x="1728788" y="371475"/>
                <a:ext cx="561975" cy="571500"/>
              </a:xfrm>
              <a:custGeom>
                <a:avLst/>
                <a:gdLst>
                  <a:gd name="T0" fmla="*/ 75 w 150"/>
                  <a:gd name="T1" fmla="*/ 0 h 150"/>
                  <a:gd name="T2" fmla="*/ 71 w 150"/>
                  <a:gd name="T3" fmla="*/ 1 h 150"/>
                  <a:gd name="T4" fmla="*/ 134 w 150"/>
                  <a:gd name="T5" fmla="*/ 67 h 150"/>
                  <a:gd name="T6" fmla="*/ 68 w 150"/>
                  <a:gd name="T7" fmla="*/ 133 h 150"/>
                  <a:gd name="T8" fmla="*/ 1 w 150"/>
                  <a:gd name="T9" fmla="*/ 67 h 150"/>
                  <a:gd name="T10" fmla="*/ 1 w 150"/>
                  <a:gd name="T11" fmla="*/ 63 h 150"/>
                  <a:gd name="T12" fmla="*/ 0 w 150"/>
                  <a:gd name="T13" fmla="*/ 75 h 150"/>
                  <a:gd name="T14" fmla="*/ 75 w 150"/>
                  <a:gd name="T15" fmla="*/ 150 h 150"/>
                  <a:gd name="T16" fmla="*/ 150 w 150"/>
                  <a:gd name="T17" fmla="*/ 75 h 150"/>
                  <a:gd name="T18" fmla="*/ 75 w 150"/>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75" y="0"/>
                    </a:moveTo>
                    <a:cubicBezTo>
                      <a:pt x="74" y="0"/>
                      <a:pt x="72" y="0"/>
                      <a:pt x="71" y="1"/>
                    </a:cubicBezTo>
                    <a:cubicBezTo>
                      <a:pt x="106" y="2"/>
                      <a:pt x="134" y="31"/>
                      <a:pt x="134" y="67"/>
                    </a:cubicBezTo>
                    <a:cubicBezTo>
                      <a:pt x="134" y="103"/>
                      <a:pt x="104" y="133"/>
                      <a:pt x="68" y="133"/>
                    </a:cubicBezTo>
                    <a:cubicBezTo>
                      <a:pt x="31" y="133"/>
                      <a:pt x="1" y="103"/>
                      <a:pt x="1" y="67"/>
                    </a:cubicBezTo>
                    <a:cubicBezTo>
                      <a:pt x="1" y="66"/>
                      <a:pt x="1" y="64"/>
                      <a:pt x="1" y="63"/>
                    </a:cubicBezTo>
                    <a:cubicBezTo>
                      <a:pt x="1" y="67"/>
                      <a:pt x="0" y="71"/>
                      <a:pt x="0" y="75"/>
                    </a:cubicBezTo>
                    <a:cubicBezTo>
                      <a:pt x="0" y="116"/>
                      <a:pt x="34" y="150"/>
                      <a:pt x="75" y="150"/>
                    </a:cubicBezTo>
                    <a:cubicBezTo>
                      <a:pt x="116" y="150"/>
                      <a:pt x="150" y="116"/>
                      <a:pt x="150" y="75"/>
                    </a:cubicBezTo>
                    <a:cubicBezTo>
                      <a:pt x="150" y="34"/>
                      <a:pt x="116" y="0"/>
                      <a:pt x="7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1" name="Group 30">
              <a:extLst>
                <a:ext uri="{FF2B5EF4-FFF2-40B4-BE49-F238E27FC236}">
                  <a16:creationId xmlns:a16="http://schemas.microsoft.com/office/drawing/2014/main" id="{3E152E86-8DD8-A34F-8D39-CB56DFC8C590}"/>
                </a:ext>
              </a:extLst>
            </p:cNvPr>
            <p:cNvGrpSpPr/>
            <p:nvPr userDrawn="1"/>
          </p:nvGrpSpPr>
          <p:grpSpPr>
            <a:xfrm>
              <a:off x="3974660" y="3232202"/>
              <a:ext cx="2309409" cy="613029"/>
              <a:chOff x="3138488" y="420688"/>
              <a:chExt cx="1824038" cy="484188"/>
            </a:xfrm>
            <a:solidFill>
              <a:schemeClr val="bg1"/>
            </a:solidFill>
          </p:grpSpPr>
          <p:sp>
            <p:nvSpPr>
              <p:cNvPr id="32" name="Freeform 50">
                <a:extLst>
                  <a:ext uri="{FF2B5EF4-FFF2-40B4-BE49-F238E27FC236}">
                    <a16:creationId xmlns:a16="http://schemas.microsoft.com/office/drawing/2014/main" id="{C3B57C69-0B75-3747-A5AA-13C9B56B7D0F}"/>
                  </a:ext>
                </a:extLst>
              </p:cNvPr>
              <p:cNvSpPr>
                <a:spLocks/>
              </p:cNvSpPr>
              <p:nvPr/>
            </p:nvSpPr>
            <p:spPr bwMode="auto">
              <a:xfrm>
                <a:off x="3138488" y="420688"/>
                <a:ext cx="265113" cy="484188"/>
              </a:xfrm>
              <a:custGeom>
                <a:avLst/>
                <a:gdLst>
                  <a:gd name="T0" fmla="*/ 0 w 167"/>
                  <a:gd name="T1" fmla="*/ 0 h 305"/>
                  <a:gd name="T2" fmla="*/ 167 w 167"/>
                  <a:gd name="T3" fmla="*/ 0 h 305"/>
                  <a:gd name="T4" fmla="*/ 167 w 167"/>
                  <a:gd name="T5" fmla="*/ 29 h 305"/>
                  <a:gd name="T6" fmla="*/ 33 w 167"/>
                  <a:gd name="T7" fmla="*/ 29 h 305"/>
                  <a:gd name="T8" fmla="*/ 33 w 167"/>
                  <a:gd name="T9" fmla="*/ 137 h 305"/>
                  <a:gd name="T10" fmla="*/ 165 w 167"/>
                  <a:gd name="T11" fmla="*/ 137 h 305"/>
                  <a:gd name="T12" fmla="*/ 165 w 167"/>
                  <a:gd name="T13" fmla="*/ 166 h 305"/>
                  <a:gd name="T14" fmla="*/ 33 w 167"/>
                  <a:gd name="T15" fmla="*/ 166 h 305"/>
                  <a:gd name="T16" fmla="*/ 33 w 167"/>
                  <a:gd name="T17" fmla="*/ 276 h 305"/>
                  <a:gd name="T18" fmla="*/ 167 w 167"/>
                  <a:gd name="T19" fmla="*/ 276 h 305"/>
                  <a:gd name="T20" fmla="*/ 167 w 167"/>
                  <a:gd name="T21" fmla="*/ 305 h 305"/>
                  <a:gd name="T22" fmla="*/ 0 w 167"/>
                  <a:gd name="T23" fmla="*/ 305 h 305"/>
                  <a:gd name="T24" fmla="*/ 0 w 167"/>
                  <a:gd name="T25"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5">
                    <a:moveTo>
                      <a:pt x="0" y="0"/>
                    </a:moveTo>
                    <a:lnTo>
                      <a:pt x="167" y="0"/>
                    </a:lnTo>
                    <a:lnTo>
                      <a:pt x="167" y="29"/>
                    </a:lnTo>
                    <a:lnTo>
                      <a:pt x="33" y="29"/>
                    </a:lnTo>
                    <a:lnTo>
                      <a:pt x="33" y="137"/>
                    </a:lnTo>
                    <a:lnTo>
                      <a:pt x="165" y="137"/>
                    </a:lnTo>
                    <a:lnTo>
                      <a:pt x="165" y="166"/>
                    </a:lnTo>
                    <a:lnTo>
                      <a:pt x="33" y="166"/>
                    </a:lnTo>
                    <a:lnTo>
                      <a:pt x="33" y="276"/>
                    </a:lnTo>
                    <a:lnTo>
                      <a:pt x="167" y="276"/>
                    </a:lnTo>
                    <a:lnTo>
                      <a:pt x="167" y="305"/>
                    </a:lnTo>
                    <a:lnTo>
                      <a:pt x="0" y="305"/>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51">
                <a:extLst>
                  <a:ext uri="{FF2B5EF4-FFF2-40B4-BE49-F238E27FC236}">
                    <a16:creationId xmlns:a16="http://schemas.microsoft.com/office/drawing/2014/main" id="{D8F3F598-DB9E-EA42-90E2-78619B784148}"/>
                  </a:ext>
                </a:extLst>
              </p:cNvPr>
              <p:cNvSpPr>
                <a:spLocks noEditPoints="1"/>
              </p:cNvSpPr>
              <p:nvPr/>
            </p:nvSpPr>
            <p:spPr bwMode="auto">
              <a:xfrm>
                <a:off x="3444875" y="420688"/>
                <a:ext cx="449263" cy="484188"/>
              </a:xfrm>
              <a:custGeom>
                <a:avLst/>
                <a:gdLst>
                  <a:gd name="T0" fmla="*/ 35 w 283"/>
                  <a:gd name="T1" fmla="*/ 305 h 305"/>
                  <a:gd name="T2" fmla="*/ 0 w 283"/>
                  <a:gd name="T3" fmla="*/ 305 h 305"/>
                  <a:gd name="T4" fmla="*/ 125 w 283"/>
                  <a:gd name="T5" fmla="*/ 0 h 305"/>
                  <a:gd name="T6" fmla="*/ 158 w 283"/>
                  <a:gd name="T7" fmla="*/ 0 h 305"/>
                  <a:gd name="T8" fmla="*/ 283 w 283"/>
                  <a:gd name="T9" fmla="*/ 305 h 305"/>
                  <a:gd name="T10" fmla="*/ 246 w 283"/>
                  <a:gd name="T11" fmla="*/ 305 h 305"/>
                  <a:gd name="T12" fmla="*/ 210 w 283"/>
                  <a:gd name="T13" fmla="*/ 219 h 305"/>
                  <a:gd name="T14" fmla="*/ 71 w 283"/>
                  <a:gd name="T15" fmla="*/ 219 h 305"/>
                  <a:gd name="T16" fmla="*/ 35 w 283"/>
                  <a:gd name="T17" fmla="*/ 305 h 305"/>
                  <a:gd name="T18" fmla="*/ 142 w 283"/>
                  <a:gd name="T19" fmla="*/ 39 h 305"/>
                  <a:gd name="T20" fmla="*/ 80 w 283"/>
                  <a:gd name="T21" fmla="*/ 192 h 305"/>
                  <a:gd name="T22" fmla="*/ 201 w 283"/>
                  <a:gd name="T23" fmla="*/ 192 h 305"/>
                  <a:gd name="T24" fmla="*/ 142 w 283"/>
                  <a:gd name="T25" fmla="*/ 3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305">
                    <a:moveTo>
                      <a:pt x="35" y="305"/>
                    </a:moveTo>
                    <a:lnTo>
                      <a:pt x="0" y="305"/>
                    </a:lnTo>
                    <a:lnTo>
                      <a:pt x="125" y="0"/>
                    </a:lnTo>
                    <a:lnTo>
                      <a:pt x="158" y="0"/>
                    </a:lnTo>
                    <a:lnTo>
                      <a:pt x="283" y="305"/>
                    </a:lnTo>
                    <a:lnTo>
                      <a:pt x="246" y="305"/>
                    </a:lnTo>
                    <a:lnTo>
                      <a:pt x="210" y="219"/>
                    </a:lnTo>
                    <a:lnTo>
                      <a:pt x="71" y="219"/>
                    </a:lnTo>
                    <a:lnTo>
                      <a:pt x="35" y="305"/>
                    </a:lnTo>
                    <a:close/>
                    <a:moveTo>
                      <a:pt x="142" y="39"/>
                    </a:moveTo>
                    <a:lnTo>
                      <a:pt x="80" y="192"/>
                    </a:lnTo>
                    <a:lnTo>
                      <a:pt x="201" y="192"/>
                    </a:lnTo>
                    <a:lnTo>
                      <a:pt x="142" y="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52">
                <a:extLst>
                  <a:ext uri="{FF2B5EF4-FFF2-40B4-BE49-F238E27FC236}">
                    <a16:creationId xmlns:a16="http://schemas.microsoft.com/office/drawing/2014/main" id="{1F8BD926-655F-D14B-92F0-F04370A0F615}"/>
                  </a:ext>
                </a:extLst>
              </p:cNvPr>
              <p:cNvSpPr>
                <a:spLocks/>
              </p:cNvSpPr>
              <p:nvPr/>
            </p:nvSpPr>
            <p:spPr bwMode="auto">
              <a:xfrm>
                <a:off x="3943350" y="420688"/>
                <a:ext cx="322263" cy="484188"/>
              </a:xfrm>
              <a:custGeom>
                <a:avLst/>
                <a:gdLst>
                  <a:gd name="T0" fmla="*/ 0 w 86"/>
                  <a:gd name="T1" fmla="*/ 0 h 127"/>
                  <a:gd name="T2" fmla="*/ 33 w 86"/>
                  <a:gd name="T3" fmla="*/ 0 h 127"/>
                  <a:gd name="T4" fmla="*/ 69 w 86"/>
                  <a:gd name="T5" fmla="*/ 6 h 127"/>
                  <a:gd name="T6" fmla="*/ 86 w 86"/>
                  <a:gd name="T7" fmla="*/ 40 h 127"/>
                  <a:gd name="T8" fmla="*/ 79 w 86"/>
                  <a:gd name="T9" fmla="*/ 65 h 127"/>
                  <a:gd name="T10" fmla="*/ 50 w 86"/>
                  <a:gd name="T11" fmla="*/ 79 h 127"/>
                  <a:gd name="T12" fmla="*/ 82 w 86"/>
                  <a:gd name="T13" fmla="*/ 127 h 127"/>
                  <a:gd name="T14" fmla="*/ 66 w 86"/>
                  <a:gd name="T15" fmla="*/ 127 h 127"/>
                  <a:gd name="T16" fmla="*/ 30 w 86"/>
                  <a:gd name="T17" fmla="*/ 72 h 127"/>
                  <a:gd name="T18" fmla="*/ 35 w 86"/>
                  <a:gd name="T19" fmla="*/ 72 h 127"/>
                  <a:gd name="T20" fmla="*/ 63 w 86"/>
                  <a:gd name="T21" fmla="*/ 65 h 127"/>
                  <a:gd name="T22" fmla="*/ 72 w 86"/>
                  <a:gd name="T23" fmla="*/ 42 h 127"/>
                  <a:gd name="T24" fmla="*/ 60 w 86"/>
                  <a:gd name="T25" fmla="*/ 17 h 127"/>
                  <a:gd name="T26" fmla="*/ 34 w 86"/>
                  <a:gd name="T27" fmla="*/ 12 h 127"/>
                  <a:gd name="T28" fmla="*/ 14 w 86"/>
                  <a:gd name="T29" fmla="*/ 12 h 127"/>
                  <a:gd name="T30" fmla="*/ 14 w 86"/>
                  <a:gd name="T31" fmla="*/ 127 h 127"/>
                  <a:gd name="T32" fmla="*/ 0 w 86"/>
                  <a:gd name="T33" fmla="*/ 127 h 127"/>
                  <a:gd name="T34" fmla="*/ 0 w 86"/>
                  <a:gd name="T3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127">
                    <a:moveTo>
                      <a:pt x="0" y="0"/>
                    </a:moveTo>
                    <a:cubicBezTo>
                      <a:pt x="33" y="0"/>
                      <a:pt x="33" y="0"/>
                      <a:pt x="33" y="0"/>
                    </a:cubicBezTo>
                    <a:cubicBezTo>
                      <a:pt x="53" y="0"/>
                      <a:pt x="62" y="2"/>
                      <a:pt x="69" y="6"/>
                    </a:cubicBezTo>
                    <a:cubicBezTo>
                      <a:pt x="79" y="12"/>
                      <a:pt x="86" y="26"/>
                      <a:pt x="86" y="40"/>
                    </a:cubicBezTo>
                    <a:cubicBezTo>
                      <a:pt x="86" y="49"/>
                      <a:pt x="84" y="58"/>
                      <a:pt x="79" y="65"/>
                    </a:cubicBezTo>
                    <a:cubicBezTo>
                      <a:pt x="71" y="76"/>
                      <a:pt x="62" y="78"/>
                      <a:pt x="50" y="79"/>
                    </a:cubicBezTo>
                    <a:cubicBezTo>
                      <a:pt x="82" y="127"/>
                      <a:pt x="82" y="127"/>
                      <a:pt x="82" y="127"/>
                    </a:cubicBezTo>
                    <a:cubicBezTo>
                      <a:pt x="66" y="127"/>
                      <a:pt x="66" y="127"/>
                      <a:pt x="66" y="127"/>
                    </a:cubicBezTo>
                    <a:cubicBezTo>
                      <a:pt x="30" y="72"/>
                      <a:pt x="30" y="72"/>
                      <a:pt x="30" y="72"/>
                    </a:cubicBezTo>
                    <a:cubicBezTo>
                      <a:pt x="35" y="72"/>
                      <a:pt x="35" y="72"/>
                      <a:pt x="35" y="72"/>
                    </a:cubicBezTo>
                    <a:cubicBezTo>
                      <a:pt x="43" y="72"/>
                      <a:pt x="56" y="71"/>
                      <a:pt x="63" y="65"/>
                    </a:cubicBezTo>
                    <a:cubicBezTo>
                      <a:pt x="70" y="58"/>
                      <a:pt x="72" y="51"/>
                      <a:pt x="72" y="42"/>
                    </a:cubicBezTo>
                    <a:cubicBezTo>
                      <a:pt x="72" y="32"/>
                      <a:pt x="68" y="22"/>
                      <a:pt x="60" y="17"/>
                    </a:cubicBezTo>
                    <a:cubicBezTo>
                      <a:pt x="53" y="13"/>
                      <a:pt x="46" y="12"/>
                      <a:pt x="34" y="12"/>
                    </a:cubicBezTo>
                    <a:cubicBezTo>
                      <a:pt x="14" y="12"/>
                      <a:pt x="14" y="12"/>
                      <a:pt x="14" y="12"/>
                    </a:cubicBezTo>
                    <a:cubicBezTo>
                      <a:pt x="14" y="127"/>
                      <a:pt x="14" y="127"/>
                      <a:pt x="14" y="127"/>
                    </a:cubicBezTo>
                    <a:cubicBezTo>
                      <a:pt x="0" y="127"/>
                      <a:pt x="0" y="127"/>
                      <a:pt x="0" y="127"/>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53">
                <a:extLst>
                  <a:ext uri="{FF2B5EF4-FFF2-40B4-BE49-F238E27FC236}">
                    <a16:creationId xmlns:a16="http://schemas.microsoft.com/office/drawing/2014/main" id="{CC86B5C8-0453-9146-AF16-96DCA59379F6}"/>
                  </a:ext>
                </a:extLst>
              </p:cNvPr>
              <p:cNvSpPr>
                <a:spLocks/>
              </p:cNvSpPr>
              <p:nvPr/>
            </p:nvSpPr>
            <p:spPr bwMode="auto">
              <a:xfrm>
                <a:off x="4284663" y="420688"/>
                <a:ext cx="287338" cy="484188"/>
              </a:xfrm>
              <a:custGeom>
                <a:avLst/>
                <a:gdLst>
                  <a:gd name="T0" fmla="*/ 73 w 181"/>
                  <a:gd name="T1" fmla="*/ 29 h 305"/>
                  <a:gd name="T2" fmla="*/ 0 w 181"/>
                  <a:gd name="T3" fmla="*/ 29 h 305"/>
                  <a:gd name="T4" fmla="*/ 0 w 181"/>
                  <a:gd name="T5" fmla="*/ 0 h 305"/>
                  <a:gd name="T6" fmla="*/ 181 w 181"/>
                  <a:gd name="T7" fmla="*/ 0 h 305"/>
                  <a:gd name="T8" fmla="*/ 181 w 181"/>
                  <a:gd name="T9" fmla="*/ 29 h 305"/>
                  <a:gd name="T10" fmla="*/ 106 w 181"/>
                  <a:gd name="T11" fmla="*/ 29 h 305"/>
                  <a:gd name="T12" fmla="*/ 106 w 181"/>
                  <a:gd name="T13" fmla="*/ 305 h 305"/>
                  <a:gd name="T14" fmla="*/ 73 w 181"/>
                  <a:gd name="T15" fmla="*/ 305 h 305"/>
                  <a:gd name="T16" fmla="*/ 73 w 181"/>
                  <a:gd name="T1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305">
                    <a:moveTo>
                      <a:pt x="73" y="29"/>
                    </a:moveTo>
                    <a:lnTo>
                      <a:pt x="0" y="29"/>
                    </a:lnTo>
                    <a:lnTo>
                      <a:pt x="0" y="0"/>
                    </a:lnTo>
                    <a:lnTo>
                      <a:pt x="181" y="0"/>
                    </a:lnTo>
                    <a:lnTo>
                      <a:pt x="181" y="29"/>
                    </a:lnTo>
                    <a:lnTo>
                      <a:pt x="106" y="29"/>
                    </a:lnTo>
                    <a:lnTo>
                      <a:pt x="106" y="305"/>
                    </a:lnTo>
                    <a:lnTo>
                      <a:pt x="73" y="305"/>
                    </a:lnTo>
                    <a:lnTo>
                      <a:pt x="73" y="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54">
                <a:extLst>
                  <a:ext uri="{FF2B5EF4-FFF2-40B4-BE49-F238E27FC236}">
                    <a16:creationId xmlns:a16="http://schemas.microsoft.com/office/drawing/2014/main" id="{8BAD797F-D4CD-434D-8198-9DEC1DA4E9E7}"/>
                  </a:ext>
                </a:extLst>
              </p:cNvPr>
              <p:cNvSpPr>
                <a:spLocks/>
              </p:cNvSpPr>
              <p:nvPr/>
            </p:nvSpPr>
            <p:spPr bwMode="auto">
              <a:xfrm>
                <a:off x="4624388" y="420688"/>
                <a:ext cx="338138" cy="484188"/>
              </a:xfrm>
              <a:custGeom>
                <a:avLst/>
                <a:gdLst>
                  <a:gd name="T0" fmla="*/ 0 w 213"/>
                  <a:gd name="T1" fmla="*/ 305 h 305"/>
                  <a:gd name="T2" fmla="*/ 0 w 213"/>
                  <a:gd name="T3" fmla="*/ 0 h 305"/>
                  <a:gd name="T4" fmla="*/ 34 w 213"/>
                  <a:gd name="T5" fmla="*/ 0 h 305"/>
                  <a:gd name="T6" fmla="*/ 34 w 213"/>
                  <a:gd name="T7" fmla="*/ 135 h 305"/>
                  <a:gd name="T8" fmla="*/ 178 w 213"/>
                  <a:gd name="T9" fmla="*/ 135 h 305"/>
                  <a:gd name="T10" fmla="*/ 178 w 213"/>
                  <a:gd name="T11" fmla="*/ 0 h 305"/>
                  <a:gd name="T12" fmla="*/ 213 w 213"/>
                  <a:gd name="T13" fmla="*/ 0 h 305"/>
                  <a:gd name="T14" fmla="*/ 213 w 213"/>
                  <a:gd name="T15" fmla="*/ 305 h 305"/>
                  <a:gd name="T16" fmla="*/ 178 w 213"/>
                  <a:gd name="T17" fmla="*/ 305 h 305"/>
                  <a:gd name="T18" fmla="*/ 178 w 213"/>
                  <a:gd name="T19" fmla="*/ 166 h 305"/>
                  <a:gd name="T20" fmla="*/ 34 w 213"/>
                  <a:gd name="T21" fmla="*/ 166 h 305"/>
                  <a:gd name="T22" fmla="*/ 34 w 213"/>
                  <a:gd name="T23" fmla="*/ 305 h 305"/>
                  <a:gd name="T24" fmla="*/ 0 w 213"/>
                  <a:gd name="T25"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3" h="305">
                    <a:moveTo>
                      <a:pt x="0" y="305"/>
                    </a:moveTo>
                    <a:lnTo>
                      <a:pt x="0" y="0"/>
                    </a:lnTo>
                    <a:lnTo>
                      <a:pt x="34" y="0"/>
                    </a:lnTo>
                    <a:lnTo>
                      <a:pt x="34" y="135"/>
                    </a:lnTo>
                    <a:lnTo>
                      <a:pt x="178" y="135"/>
                    </a:lnTo>
                    <a:lnTo>
                      <a:pt x="178" y="0"/>
                    </a:lnTo>
                    <a:lnTo>
                      <a:pt x="213" y="0"/>
                    </a:lnTo>
                    <a:lnTo>
                      <a:pt x="213" y="305"/>
                    </a:lnTo>
                    <a:lnTo>
                      <a:pt x="178" y="305"/>
                    </a:lnTo>
                    <a:lnTo>
                      <a:pt x="178" y="166"/>
                    </a:lnTo>
                    <a:lnTo>
                      <a:pt x="34" y="166"/>
                    </a:lnTo>
                    <a:lnTo>
                      <a:pt x="34" y="305"/>
                    </a:lnTo>
                    <a:lnTo>
                      <a:pt x="0" y="30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3154782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73780" y="4518176"/>
            <a:ext cx="8567010" cy="2086725"/>
          </a:xfrm>
        </p:spPr>
        <p:txBody>
          <a:bodyPr/>
          <a:lstStyle/>
          <a:p>
            <a:r>
              <a:rPr lang="en-US" sz="2400" dirty="0"/>
              <a:t>Overall this has been a great experience</a:t>
            </a:r>
            <a:br>
              <a:rPr lang="en-US" sz="2400" dirty="0"/>
            </a:br>
            <a:r>
              <a:rPr lang="en-US" sz="2400" dirty="0"/>
              <a:t>I have learned a ton, and I think I have been helpful to Hank, NASA ESD/SMD, and the TE community</a:t>
            </a:r>
            <a:br>
              <a:rPr lang="en-US" sz="2400" dirty="0"/>
            </a:br>
            <a:br>
              <a:rPr lang="en-US" sz="2400" dirty="0"/>
            </a:br>
            <a:r>
              <a:rPr lang="en-US" sz="2400" dirty="0"/>
              <a:t>I encourage each of you to consider this type of service as future opportunities arise</a:t>
            </a:r>
          </a:p>
        </p:txBody>
      </p:sp>
      <p:sp>
        <p:nvSpPr>
          <p:cNvPr id="4" name="Slide Number Placeholder 3"/>
          <p:cNvSpPr>
            <a:spLocks noGrp="1"/>
          </p:cNvSpPr>
          <p:nvPr>
            <p:ph type="sldNum" sz="quarter" idx="12"/>
          </p:nvPr>
        </p:nvSpPr>
        <p:spPr/>
        <p:txBody>
          <a:bodyPr/>
          <a:lstStyle/>
          <a:p>
            <a:fld id="{2E8C51FE-49D9-314D-9957-ABBF7DDE8782}" type="slidenum">
              <a:rPr lang="en-US" smtClean="0"/>
              <a:t>10</a:t>
            </a:fld>
            <a:endParaRPr lang="en-US"/>
          </a:p>
        </p:txBody>
      </p:sp>
      <p:pic>
        <p:nvPicPr>
          <p:cNvPr id="3" name="Picture 2">
            <a:extLst>
              <a:ext uri="{FF2B5EF4-FFF2-40B4-BE49-F238E27FC236}">
                <a16:creationId xmlns:a16="http://schemas.microsoft.com/office/drawing/2014/main" id="{1F1BAAA4-9E81-174A-A9EB-5A90F9AC94A4}"/>
              </a:ext>
            </a:extLst>
          </p:cNvPr>
          <p:cNvPicPr>
            <a:picLocks noChangeAspect="1"/>
          </p:cNvPicPr>
          <p:nvPr/>
        </p:nvPicPr>
        <p:blipFill>
          <a:blip r:embed="rId2"/>
          <a:stretch>
            <a:fillRect/>
          </a:stretch>
        </p:blipFill>
        <p:spPr>
          <a:xfrm>
            <a:off x="2930173" y="303013"/>
            <a:ext cx="7953139" cy="4215163"/>
          </a:xfrm>
          <a:prstGeom prst="rect">
            <a:avLst/>
          </a:prstGeom>
        </p:spPr>
      </p:pic>
    </p:spTree>
    <p:extLst>
      <p:ext uri="{BB962C8B-B14F-4D97-AF65-F5344CB8AC3E}">
        <p14:creationId xmlns:p14="http://schemas.microsoft.com/office/powerpoint/2010/main" val="3909306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6DCC4-9CAE-D447-AB54-5F4293705ECE}"/>
              </a:ext>
            </a:extLst>
          </p:cNvPr>
          <p:cNvSpPr>
            <a:spLocks noGrp="1"/>
          </p:cNvSpPr>
          <p:nvPr>
            <p:ph type="title"/>
          </p:nvPr>
        </p:nvSpPr>
        <p:spPr/>
        <p:txBody>
          <a:bodyPr/>
          <a:lstStyle/>
          <a:p>
            <a:r>
              <a:rPr lang="en-US" dirty="0"/>
              <a:t>Questions</a:t>
            </a:r>
          </a:p>
        </p:txBody>
      </p:sp>
      <p:sp>
        <p:nvSpPr>
          <p:cNvPr id="3" name="Slide Number Placeholder 2">
            <a:extLst>
              <a:ext uri="{FF2B5EF4-FFF2-40B4-BE49-F238E27FC236}">
                <a16:creationId xmlns:a16="http://schemas.microsoft.com/office/drawing/2014/main" id="{FF15823C-A085-BA4B-AACC-E38B0A325B13}"/>
              </a:ext>
            </a:extLst>
          </p:cNvPr>
          <p:cNvSpPr>
            <a:spLocks noGrp="1"/>
          </p:cNvSpPr>
          <p:nvPr>
            <p:ph type="sldNum" sz="quarter" idx="12"/>
          </p:nvPr>
        </p:nvSpPr>
        <p:spPr/>
        <p:txBody>
          <a:bodyPr/>
          <a:lstStyle/>
          <a:p>
            <a:fld id="{2E8C51FE-49D9-314D-9957-ABBF7DDE8782}" type="slidenum">
              <a:rPr lang="en-US" smtClean="0"/>
              <a:t>11</a:t>
            </a:fld>
            <a:endParaRPr lang="en-US"/>
          </a:p>
        </p:txBody>
      </p:sp>
    </p:spTree>
    <p:extLst>
      <p:ext uri="{BB962C8B-B14F-4D97-AF65-F5344CB8AC3E}">
        <p14:creationId xmlns:p14="http://schemas.microsoft.com/office/powerpoint/2010/main" val="356254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34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586418" y="400183"/>
            <a:ext cx="6986262" cy="606510"/>
          </a:xfrm>
          <a:solidFill>
            <a:schemeClr val="bg1">
              <a:alpha val="82000"/>
            </a:schemeClr>
          </a:solidFill>
        </p:spPr>
        <p:txBody>
          <a:bodyPr/>
          <a:lstStyle/>
          <a:p>
            <a:r>
              <a:rPr lang="en-US" dirty="0"/>
              <a:t>Introduction</a:t>
            </a:r>
          </a:p>
        </p:txBody>
      </p:sp>
      <p:sp>
        <p:nvSpPr>
          <p:cNvPr id="6" name="Content Placeholder 5"/>
          <p:cNvSpPr>
            <a:spLocks noGrp="1"/>
          </p:cNvSpPr>
          <p:nvPr>
            <p:ph idx="1"/>
          </p:nvPr>
        </p:nvSpPr>
        <p:spPr>
          <a:xfrm>
            <a:off x="586417" y="1046513"/>
            <a:ext cx="7772259" cy="5501506"/>
          </a:xfrm>
          <a:solidFill>
            <a:schemeClr val="bg1">
              <a:alpha val="81000"/>
            </a:schemeClr>
          </a:solidFill>
        </p:spPr>
        <p:txBody>
          <a:bodyPr/>
          <a:lstStyle/>
          <a:p>
            <a:r>
              <a:rPr lang="en-US" sz="2000" dirty="0"/>
              <a:t>I’m an Associate Professor in the Department of Ecosystem Science and at Colorado State University</a:t>
            </a:r>
          </a:p>
          <a:p>
            <a:pPr marL="800100" lvl="1" indent="-342900">
              <a:buFont typeface="Arial" panose="020B0604020202020204" pitchFamily="34" charset="0"/>
              <a:buChar char="•"/>
            </a:pPr>
            <a:r>
              <a:rPr lang="en-US" sz="2000" dirty="0"/>
              <a:t>Research in the areas forest, rangeland, fire, peatland, and wildlife ecology, leveraging a variety of remotely sensed datasets</a:t>
            </a:r>
          </a:p>
          <a:p>
            <a:pPr marL="800100" lvl="1" indent="-342900">
              <a:buFont typeface="Arial" panose="020B0604020202020204" pitchFamily="34" charset="0"/>
              <a:buChar char="•"/>
            </a:pPr>
            <a:r>
              <a:rPr lang="en-US" sz="2000" dirty="0"/>
              <a:t>Have taught courses in remote sensing, GIS, spatial statistics, forest ecology and biometry, water resources, among others </a:t>
            </a:r>
          </a:p>
          <a:p>
            <a:pPr marL="800100" lvl="1" indent="-342900">
              <a:buFont typeface="Arial" panose="020B0604020202020204" pitchFamily="34" charset="0"/>
              <a:buChar char="•"/>
            </a:pPr>
            <a:r>
              <a:rPr lang="en-US" sz="2000" dirty="0"/>
              <a:t>Received tenure in 2017, started reflecting on career (past, present, and future)</a:t>
            </a:r>
          </a:p>
          <a:p>
            <a:pPr marL="800100" lvl="1" indent="-342900">
              <a:buFont typeface="Arial" panose="020B0604020202020204" pitchFamily="34" charset="0"/>
              <a:buChar char="•"/>
            </a:pPr>
            <a:r>
              <a:rPr lang="en-US" sz="2000" dirty="0"/>
              <a:t>Saw Hank’s announcement for the TE Program Scientist</a:t>
            </a:r>
          </a:p>
          <a:p>
            <a:r>
              <a:rPr lang="en-US" sz="2000" dirty="0"/>
              <a:t>I am currently on detail as an ‘IPA’ Program Scientist in the Terrestrial Ecology Program at NASA Headquarters</a:t>
            </a:r>
          </a:p>
          <a:p>
            <a:pPr marL="800100" lvl="1" indent="-342900">
              <a:buFont typeface="Arial" panose="020B0604020202020204" pitchFamily="34" charset="0"/>
              <a:buChar char="•"/>
            </a:pPr>
            <a:r>
              <a:rPr lang="en-US" sz="2000" dirty="0"/>
              <a:t>IPA (Intergovernmental Personnel Act, not India Pale Ale)</a:t>
            </a:r>
          </a:p>
          <a:p>
            <a:pPr marL="800100" lvl="1" indent="-342900">
              <a:buFont typeface="Arial" panose="020B0604020202020204" pitchFamily="34" charset="0"/>
              <a:buChar char="•"/>
            </a:pPr>
            <a:r>
              <a:rPr lang="en-US" sz="2000" dirty="0"/>
              <a:t>A means to share experts between agencies, universities, and tribal organizations on a short term basis </a:t>
            </a:r>
          </a:p>
          <a:p>
            <a:pPr marL="800100" lvl="1" indent="-342900">
              <a:buFont typeface="Arial" panose="020B0604020202020204" pitchFamily="34" charset="0"/>
              <a:buChar char="•"/>
            </a:pPr>
            <a:r>
              <a:rPr lang="en-US" sz="2000" dirty="0"/>
              <a:t>I support the TE program in a variety of ways</a:t>
            </a:r>
          </a:p>
        </p:txBody>
      </p:sp>
      <p:sp>
        <p:nvSpPr>
          <p:cNvPr id="4" name="Slide Number Placeholder 3"/>
          <p:cNvSpPr>
            <a:spLocks noGrp="1"/>
          </p:cNvSpPr>
          <p:nvPr>
            <p:ph type="sldNum" sz="quarter" idx="12"/>
          </p:nvPr>
        </p:nvSpPr>
        <p:spPr/>
        <p:txBody>
          <a:bodyPr/>
          <a:lstStyle/>
          <a:p>
            <a:fld id="{2E8C51FE-49D9-314D-9957-ABBF7DDE8782}" type="slidenum">
              <a:rPr lang="en-US" smtClean="0"/>
              <a:t>2</a:t>
            </a:fld>
            <a:endParaRPr lang="en-US"/>
          </a:p>
        </p:txBody>
      </p:sp>
      <p:pic>
        <p:nvPicPr>
          <p:cNvPr id="2" name="Picture 1">
            <a:extLst>
              <a:ext uri="{FF2B5EF4-FFF2-40B4-BE49-F238E27FC236}">
                <a16:creationId xmlns:a16="http://schemas.microsoft.com/office/drawing/2014/main" id="{BD23BA8F-63D4-BD47-AC27-CCA773B2E4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70353" y="3345794"/>
            <a:ext cx="3116490" cy="3109998"/>
          </a:xfrm>
          <a:prstGeom prst="rect">
            <a:avLst/>
          </a:prstGeom>
        </p:spPr>
      </p:pic>
      <p:pic>
        <p:nvPicPr>
          <p:cNvPr id="3" name="Picture 2">
            <a:extLst>
              <a:ext uri="{FF2B5EF4-FFF2-40B4-BE49-F238E27FC236}">
                <a16:creationId xmlns:a16="http://schemas.microsoft.com/office/drawing/2014/main" id="{C73FF77A-623D-7E4C-BECC-A199B7B53A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70353" y="226058"/>
            <a:ext cx="3116490" cy="3116490"/>
          </a:xfrm>
          <a:prstGeom prst="rect">
            <a:avLst/>
          </a:prstGeom>
        </p:spPr>
      </p:pic>
    </p:spTree>
    <p:extLst>
      <p:ext uri="{BB962C8B-B14F-4D97-AF65-F5344CB8AC3E}">
        <p14:creationId xmlns:p14="http://schemas.microsoft.com/office/powerpoint/2010/main" val="233230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39212" y="1003418"/>
            <a:ext cx="9025378" cy="424732"/>
          </a:xfrm>
        </p:spPr>
        <p:txBody>
          <a:bodyPr/>
          <a:lstStyle/>
          <a:p>
            <a:r>
              <a:rPr lang="en-US" sz="2400" dirty="0"/>
              <a:t>TE IPA Job Announcement </a:t>
            </a:r>
          </a:p>
        </p:txBody>
      </p:sp>
      <p:sp>
        <p:nvSpPr>
          <p:cNvPr id="6" name="Content Placeholder 5"/>
          <p:cNvSpPr>
            <a:spLocks noGrp="1"/>
          </p:cNvSpPr>
          <p:nvPr>
            <p:ph idx="1"/>
          </p:nvPr>
        </p:nvSpPr>
        <p:spPr>
          <a:xfrm>
            <a:off x="2317271" y="1398347"/>
            <a:ext cx="9251621" cy="5206554"/>
          </a:xfrm>
        </p:spPr>
        <p:txBody>
          <a:bodyPr/>
          <a:lstStyle/>
          <a:p>
            <a:r>
              <a:rPr lang="en-US" dirty="0"/>
              <a:t>The successful candidate will support the Program Manager for Terrestrial Ecology in: </a:t>
            </a:r>
          </a:p>
          <a:p>
            <a:r>
              <a:rPr lang="en-US" dirty="0"/>
              <a:t>(</a:t>
            </a:r>
            <a:r>
              <a:rPr lang="en-US" dirty="0" err="1"/>
              <a:t>i</a:t>
            </a:r>
            <a:r>
              <a:rPr lang="en-US" dirty="0"/>
              <a:t>) </a:t>
            </a:r>
            <a:r>
              <a:rPr lang="en-US" dirty="0">
                <a:solidFill>
                  <a:srgbClr val="FF0000"/>
                </a:solidFill>
              </a:rPr>
              <a:t>developing solicitations </a:t>
            </a:r>
            <a:r>
              <a:rPr lang="en-US" dirty="0"/>
              <a:t>for research in the areas covered by the program, (ii) conducting the evaluation of proposals by </a:t>
            </a:r>
            <a:r>
              <a:rPr lang="en-US" dirty="0">
                <a:solidFill>
                  <a:srgbClr val="FF0000"/>
                </a:solidFill>
              </a:rPr>
              <a:t>organizing and implementing peer review panels </a:t>
            </a:r>
            <a:r>
              <a:rPr lang="en-US" dirty="0"/>
              <a:t>as well as reporting the results to NASA management, (iii) </a:t>
            </a:r>
            <a:r>
              <a:rPr lang="en-US" dirty="0">
                <a:solidFill>
                  <a:srgbClr val="FF0000"/>
                </a:solidFill>
              </a:rPr>
              <a:t>monitoring </a:t>
            </a:r>
            <a:r>
              <a:rPr lang="en-US" dirty="0"/>
              <a:t>the </a:t>
            </a:r>
            <a:r>
              <a:rPr lang="en-US" dirty="0">
                <a:solidFill>
                  <a:srgbClr val="FF0000"/>
                </a:solidFill>
              </a:rPr>
              <a:t>performance of researchers </a:t>
            </a:r>
            <a:r>
              <a:rPr lang="en-US" dirty="0"/>
              <a:t>who are selected for funding, (iv) </a:t>
            </a:r>
            <a:r>
              <a:rPr lang="en-US" dirty="0">
                <a:solidFill>
                  <a:srgbClr val="FF0000"/>
                </a:solidFill>
              </a:rPr>
              <a:t>supporting</a:t>
            </a:r>
            <a:r>
              <a:rPr lang="en-US" dirty="0"/>
              <a:t> the planning and implementation of the Arctic-Boreal Vulnerability Experiment (</a:t>
            </a:r>
            <a:r>
              <a:rPr lang="en-US" dirty="0" err="1">
                <a:solidFill>
                  <a:srgbClr val="FF0000"/>
                </a:solidFill>
              </a:rPr>
              <a:t>ABoVE</a:t>
            </a:r>
            <a:r>
              <a:rPr lang="en-US" dirty="0"/>
              <a:t>); (v) </a:t>
            </a:r>
            <a:r>
              <a:rPr lang="en-US" dirty="0">
                <a:solidFill>
                  <a:srgbClr val="FF0000"/>
                </a:solidFill>
              </a:rPr>
              <a:t>supporting</a:t>
            </a:r>
            <a:r>
              <a:rPr lang="en-US" dirty="0"/>
              <a:t> </a:t>
            </a:r>
            <a:r>
              <a:rPr lang="en-US" dirty="0">
                <a:solidFill>
                  <a:srgbClr val="FF0000"/>
                </a:solidFill>
              </a:rPr>
              <a:t>NASA satellite missions </a:t>
            </a:r>
            <a:r>
              <a:rPr lang="en-US" dirty="0"/>
              <a:t>that are pertinent to the Terrestrial Ecology Program (e.g., GEDI, </a:t>
            </a:r>
            <a:r>
              <a:rPr lang="en-US" dirty="0" err="1"/>
              <a:t>GeoCarb</a:t>
            </a:r>
            <a:r>
              <a:rPr lang="en-US" dirty="0"/>
              <a:t>) whether they be in formulation/pre- formulation, development, and operation, (vi) </a:t>
            </a:r>
            <a:r>
              <a:rPr lang="en-US" dirty="0">
                <a:solidFill>
                  <a:srgbClr val="FF0000"/>
                </a:solidFill>
              </a:rPr>
              <a:t>supporting</a:t>
            </a:r>
            <a:r>
              <a:rPr lang="en-US" dirty="0"/>
              <a:t> the </a:t>
            </a:r>
            <a:r>
              <a:rPr lang="en-US" dirty="0">
                <a:solidFill>
                  <a:srgbClr val="FF0000"/>
                </a:solidFill>
              </a:rPr>
              <a:t>implementation of Decadal Survey</a:t>
            </a:r>
            <a:r>
              <a:rPr lang="en-US" dirty="0"/>
              <a:t> recommendations that are pertinent to Terrestrial Ecology; (vii) </a:t>
            </a:r>
            <a:r>
              <a:rPr lang="en-US" dirty="0">
                <a:solidFill>
                  <a:srgbClr val="FF0000"/>
                </a:solidFill>
              </a:rPr>
              <a:t>providing oversight</a:t>
            </a:r>
            <a:r>
              <a:rPr lang="en-US" dirty="0"/>
              <a:t> to the </a:t>
            </a:r>
            <a:r>
              <a:rPr lang="en-US" dirty="0">
                <a:solidFill>
                  <a:srgbClr val="FF0000"/>
                </a:solidFill>
              </a:rPr>
              <a:t>Carbon Cycle and Ecosystem Office </a:t>
            </a:r>
            <a:r>
              <a:rPr lang="en-US" dirty="0"/>
              <a:t>(CCEO) at NASA Goddard; (viii) </a:t>
            </a:r>
            <a:r>
              <a:rPr lang="en-US" dirty="0">
                <a:solidFill>
                  <a:srgbClr val="FF0000"/>
                </a:solidFill>
              </a:rPr>
              <a:t>supporting data archiving</a:t>
            </a:r>
            <a:r>
              <a:rPr lang="en-US" dirty="0"/>
              <a:t> activities at the Oak Ridge National Laboratory Data Active Archive Center (DAAC); (ix) </a:t>
            </a:r>
            <a:r>
              <a:rPr lang="en-US" dirty="0">
                <a:solidFill>
                  <a:srgbClr val="FF0000"/>
                </a:solidFill>
              </a:rPr>
              <a:t>assuring interagency and international coordination</a:t>
            </a:r>
            <a:r>
              <a:rPr lang="en-US" dirty="0"/>
              <a:t> of the program with those of other entities such as the Global Change Research Program (</a:t>
            </a:r>
            <a:r>
              <a:rPr lang="en-US" dirty="0">
                <a:solidFill>
                  <a:srgbClr val="FF0000"/>
                </a:solidFill>
              </a:rPr>
              <a:t>GCRP</a:t>
            </a:r>
            <a:r>
              <a:rPr lang="en-US" dirty="0"/>
              <a:t>), Interagency Arctic Research and Policy Committee (</a:t>
            </a:r>
            <a:r>
              <a:rPr lang="en-US" dirty="0">
                <a:solidFill>
                  <a:srgbClr val="FF0000"/>
                </a:solidFill>
              </a:rPr>
              <a:t>IARPC</a:t>
            </a:r>
            <a:r>
              <a:rPr lang="en-US" dirty="0"/>
              <a:t>), the National Academy of Science (</a:t>
            </a:r>
            <a:r>
              <a:rPr lang="en-US" dirty="0">
                <a:solidFill>
                  <a:srgbClr val="FF0000"/>
                </a:solidFill>
              </a:rPr>
              <a:t>NAS</a:t>
            </a:r>
            <a:r>
              <a:rPr lang="en-US" dirty="0"/>
              <a:t>), and the Committee of Earth Observation Systems (</a:t>
            </a:r>
            <a:r>
              <a:rPr lang="en-US" dirty="0">
                <a:solidFill>
                  <a:srgbClr val="FF0000"/>
                </a:solidFill>
              </a:rPr>
              <a:t>CEOS</a:t>
            </a:r>
            <a:r>
              <a:rPr lang="en-US" dirty="0"/>
              <a:t>); (x) </a:t>
            </a:r>
            <a:r>
              <a:rPr lang="en-US" dirty="0">
                <a:solidFill>
                  <a:srgbClr val="FF0000"/>
                </a:solidFill>
              </a:rPr>
              <a:t>assisting CC&amp;E Focus Area personnel </a:t>
            </a:r>
            <a:r>
              <a:rPr lang="en-US" dirty="0"/>
              <a:t>in their reporting requirements of research activities. He/she will also interact closely with the terrestrial ecology research communities in the US and abroad.</a:t>
            </a:r>
          </a:p>
        </p:txBody>
      </p:sp>
      <p:sp>
        <p:nvSpPr>
          <p:cNvPr id="4" name="Slide Number Placeholder 3"/>
          <p:cNvSpPr>
            <a:spLocks noGrp="1"/>
          </p:cNvSpPr>
          <p:nvPr>
            <p:ph type="sldNum" sz="quarter" idx="12"/>
          </p:nvPr>
        </p:nvSpPr>
        <p:spPr/>
        <p:txBody>
          <a:bodyPr/>
          <a:lstStyle/>
          <a:p>
            <a:fld id="{2E8C51FE-49D9-314D-9957-ABBF7DDE8782}" type="slidenum">
              <a:rPr lang="en-US" smtClean="0"/>
              <a:t>3</a:t>
            </a:fld>
            <a:endParaRPr lang="en-US"/>
          </a:p>
        </p:txBody>
      </p:sp>
      <p:sp>
        <p:nvSpPr>
          <p:cNvPr id="7" name="Title 4">
            <a:extLst>
              <a:ext uri="{FF2B5EF4-FFF2-40B4-BE49-F238E27FC236}">
                <a16:creationId xmlns:a16="http://schemas.microsoft.com/office/drawing/2014/main" id="{64A262D1-DE38-B249-9D67-524BA59C37D0}"/>
              </a:ext>
            </a:extLst>
          </p:cNvPr>
          <p:cNvSpPr txBox="1">
            <a:spLocks/>
          </p:cNvSpPr>
          <p:nvPr/>
        </p:nvSpPr>
        <p:spPr>
          <a:xfrm>
            <a:off x="2239212" y="397586"/>
            <a:ext cx="9025378" cy="53553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r>
              <a:rPr lang="en-US" sz="3200" dirty="0"/>
              <a:t>What are my duties?</a:t>
            </a:r>
          </a:p>
        </p:txBody>
      </p:sp>
    </p:spTree>
    <p:extLst>
      <p:ext uri="{BB962C8B-B14F-4D97-AF65-F5344CB8AC3E}">
        <p14:creationId xmlns:p14="http://schemas.microsoft.com/office/powerpoint/2010/main" val="114110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73141" y="111682"/>
            <a:ext cx="9025378" cy="646331"/>
          </a:xfrm>
        </p:spPr>
        <p:txBody>
          <a:bodyPr/>
          <a:lstStyle/>
          <a:p>
            <a:r>
              <a:rPr lang="en-US" dirty="0"/>
              <a:t>A picture is worth a thousand words…</a:t>
            </a:r>
          </a:p>
        </p:txBody>
      </p:sp>
      <p:sp>
        <p:nvSpPr>
          <p:cNvPr id="4" name="Slide Number Placeholder 3"/>
          <p:cNvSpPr>
            <a:spLocks noGrp="1"/>
          </p:cNvSpPr>
          <p:nvPr>
            <p:ph type="sldNum" sz="quarter" idx="12"/>
          </p:nvPr>
        </p:nvSpPr>
        <p:spPr/>
        <p:txBody>
          <a:bodyPr/>
          <a:lstStyle/>
          <a:p>
            <a:fld id="{2E8C51FE-49D9-314D-9957-ABBF7DDE8782}" type="slidenum">
              <a:rPr lang="en-US" smtClean="0"/>
              <a:t>4</a:t>
            </a:fld>
            <a:endParaRPr lang="en-US"/>
          </a:p>
        </p:txBody>
      </p:sp>
      <p:pic>
        <p:nvPicPr>
          <p:cNvPr id="9" name="Content Placeholder 8">
            <a:extLst>
              <a:ext uri="{FF2B5EF4-FFF2-40B4-BE49-F238E27FC236}">
                <a16:creationId xmlns:a16="http://schemas.microsoft.com/office/drawing/2014/main" id="{9212F818-FC72-8940-894E-C38BF03EF508}"/>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b="15099"/>
          <a:stretch/>
        </p:blipFill>
        <p:spPr>
          <a:xfrm>
            <a:off x="4121105" y="758013"/>
            <a:ext cx="5361941" cy="5762510"/>
          </a:xfrm>
        </p:spPr>
      </p:pic>
    </p:spTree>
    <p:extLst>
      <p:ext uri="{BB962C8B-B14F-4D97-AF65-F5344CB8AC3E}">
        <p14:creationId xmlns:p14="http://schemas.microsoft.com/office/powerpoint/2010/main" val="2637300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59711" y="930737"/>
            <a:ext cx="11844778" cy="507831"/>
          </a:xfrm>
        </p:spPr>
        <p:txBody>
          <a:bodyPr/>
          <a:lstStyle/>
          <a:p>
            <a:r>
              <a:rPr lang="en-US" sz="3000" dirty="0"/>
              <a:t>White House Office of Science Technology Policy (OSTP)</a:t>
            </a:r>
          </a:p>
        </p:txBody>
      </p:sp>
      <p:sp>
        <p:nvSpPr>
          <p:cNvPr id="6" name="Content Placeholder 5"/>
          <p:cNvSpPr>
            <a:spLocks noGrp="1"/>
          </p:cNvSpPr>
          <p:nvPr>
            <p:ph idx="1"/>
          </p:nvPr>
        </p:nvSpPr>
        <p:spPr>
          <a:xfrm>
            <a:off x="1847315" y="1438568"/>
            <a:ext cx="9251621" cy="5696431"/>
          </a:xfrm>
        </p:spPr>
        <p:txBody>
          <a:bodyPr/>
          <a:lstStyle/>
          <a:p>
            <a:r>
              <a:rPr lang="en-US" sz="2000" dirty="0"/>
              <a:t>Interagency Research Policy Committee (IARPC)</a:t>
            </a:r>
          </a:p>
          <a:p>
            <a:pPr marL="342900" indent="-342900">
              <a:buFont typeface="Arial" panose="020B0604020202020204" pitchFamily="34" charset="0"/>
              <a:buChar char="•"/>
            </a:pPr>
            <a:r>
              <a:rPr lang="en-US" sz="2000" dirty="0"/>
              <a:t>IARPC, which consists of principals from 14 agencies, departments, and offices across the Federal government, is charged with enhancing both the scientific monitoring of, and research on, local, regional, and global environmental issues in the Arctic </a:t>
            </a:r>
          </a:p>
          <a:p>
            <a:pPr marL="285750" indent="-285750">
              <a:buFont typeface="Arial" panose="020B0604020202020204" pitchFamily="34" charset="0"/>
              <a:buChar char="•"/>
            </a:pPr>
            <a:r>
              <a:rPr lang="en-US" sz="2000" dirty="0"/>
              <a:t>I’m the NASA representative to the IARPC Staff Group</a:t>
            </a:r>
          </a:p>
          <a:p>
            <a:pPr marL="285750" indent="-285750">
              <a:buFont typeface="Arial" panose="020B0604020202020204" pitchFamily="34" charset="0"/>
              <a:buChar char="•"/>
            </a:pPr>
            <a:r>
              <a:rPr lang="en-US" sz="2000" dirty="0"/>
              <a:t>Co-lead the Terrestrial Ecosystems Collaboration Team (TECT) along with Steve Gray and Jeremy </a:t>
            </a:r>
            <a:r>
              <a:rPr lang="en-US" sz="2000" dirty="0" err="1"/>
              <a:t>Littel</a:t>
            </a:r>
            <a:r>
              <a:rPr lang="en-US" sz="2000" dirty="0"/>
              <a:t> (USGS) and Member of Permafrost Collaboration Team:</a:t>
            </a:r>
          </a:p>
          <a:p>
            <a:pPr marL="800100" lvl="1" indent="-342900">
              <a:buFont typeface="Arial" panose="020B0604020202020204" pitchFamily="34" charset="0"/>
              <a:buChar char="•"/>
            </a:pPr>
            <a:r>
              <a:rPr lang="en-US" sz="2000" dirty="0"/>
              <a:t>Monthly webinars (will be highlighting </a:t>
            </a:r>
            <a:r>
              <a:rPr lang="en-US" sz="2000" dirty="0" err="1"/>
              <a:t>ABoVE</a:t>
            </a:r>
            <a:r>
              <a:rPr lang="en-US" sz="2000" dirty="0"/>
              <a:t> projects and results)</a:t>
            </a:r>
          </a:p>
          <a:p>
            <a:pPr marL="800100" lvl="1" indent="-342900">
              <a:buFont typeface="Arial" panose="020B0604020202020204" pitchFamily="34" charset="0"/>
              <a:buChar char="•"/>
            </a:pPr>
            <a:r>
              <a:rPr lang="en-US" sz="2000" dirty="0"/>
              <a:t>Natalie </a:t>
            </a:r>
            <a:r>
              <a:rPr lang="en-US" sz="2000" dirty="0" err="1"/>
              <a:t>Boleman</a:t>
            </a:r>
            <a:r>
              <a:rPr lang="en-US" sz="2000" dirty="0"/>
              <a:t> and Todd Brinkman gave presentations in TECT meeting two months ago</a:t>
            </a:r>
          </a:p>
          <a:p>
            <a:pPr marL="800100" lvl="1" indent="-342900">
              <a:buFont typeface="Arial" panose="020B0604020202020204" pitchFamily="34" charset="0"/>
              <a:buChar char="•"/>
            </a:pPr>
            <a:r>
              <a:rPr lang="en-US" sz="2000" dirty="0"/>
              <a:t>The Queen of Peat presented in the PCT meeting this month</a:t>
            </a:r>
          </a:p>
          <a:p>
            <a:pPr marL="285750" indent="-285750">
              <a:buFont typeface="Arial" panose="020B0604020202020204" pitchFamily="34" charset="0"/>
              <a:buChar char="•"/>
            </a:pPr>
            <a:r>
              <a:rPr lang="en-US" sz="2000" dirty="0"/>
              <a:t>Member of the Carbon Cycle Interagency Working Group within the US Global Change Research Program	</a:t>
            </a:r>
          </a:p>
          <a:p>
            <a:endParaRPr lang="en-US" dirty="0"/>
          </a:p>
        </p:txBody>
      </p:sp>
      <p:sp>
        <p:nvSpPr>
          <p:cNvPr id="4" name="Slide Number Placeholder 3"/>
          <p:cNvSpPr>
            <a:spLocks noGrp="1"/>
          </p:cNvSpPr>
          <p:nvPr>
            <p:ph type="sldNum" sz="quarter" idx="12"/>
          </p:nvPr>
        </p:nvSpPr>
        <p:spPr/>
        <p:txBody>
          <a:bodyPr/>
          <a:lstStyle/>
          <a:p>
            <a:fld id="{2E8C51FE-49D9-314D-9957-ABBF7DDE8782}" type="slidenum">
              <a:rPr lang="en-US" smtClean="0"/>
              <a:t>5</a:t>
            </a:fld>
            <a:endParaRPr lang="en-US"/>
          </a:p>
        </p:txBody>
      </p:sp>
      <p:pic>
        <p:nvPicPr>
          <p:cNvPr id="2" name="Picture 1">
            <a:extLst>
              <a:ext uri="{FF2B5EF4-FFF2-40B4-BE49-F238E27FC236}">
                <a16:creationId xmlns:a16="http://schemas.microsoft.com/office/drawing/2014/main" id="{E8E4FAE1-8214-D646-9008-05CDBC11AF87}"/>
              </a:ext>
            </a:extLst>
          </p:cNvPr>
          <p:cNvPicPr>
            <a:picLocks noChangeAspect="1"/>
          </p:cNvPicPr>
          <p:nvPr/>
        </p:nvPicPr>
        <p:blipFill>
          <a:blip r:embed="rId2"/>
          <a:stretch>
            <a:fillRect/>
          </a:stretch>
        </p:blipFill>
        <p:spPr>
          <a:xfrm>
            <a:off x="10601159" y="5207901"/>
            <a:ext cx="1397000" cy="1397000"/>
          </a:xfrm>
          <a:prstGeom prst="rect">
            <a:avLst/>
          </a:prstGeom>
        </p:spPr>
      </p:pic>
    </p:spTree>
    <p:extLst>
      <p:ext uri="{BB962C8B-B14F-4D97-AF65-F5344CB8AC3E}">
        <p14:creationId xmlns:p14="http://schemas.microsoft.com/office/powerpoint/2010/main" val="109320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123429" y="666750"/>
            <a:ext cx="9975090" cy="923330"/>
          </a:xfrm>
        </p:spPr>
        <p:txBody>
          <a:bodyPr/>
          <a:lstStyle/>
          <a:p>
            <a:r>
              <a:rPr lang="en-US" sz="3000" dirty="0"/>
              <a:t>U.S. Group on Earth Observations (USGEO) Satellite Needs Working Group (SNWG) </a:t>
            </a:r>
          </a:p>
        </p:txBody>
      </p:sp>
      <p:sp>
        <p:nvSpPr>
          <p:cNvPr id="6" name="Content Placeholder 5"/>
          <p:cNvSpPr>
            <a:spLocks noGrp="1"/>
          </p:cNvSpPr>
          <p:nvPr>
            <p:ph idx="1"/>
          </p:nvPr>
        </p:nvSpPr>
        <p:spPr>
          <a:xfrm>
            <a:off x="2123429" y="1867246"/>
            <a:ext cx="9696864" cy="3990836"/>
          </a:xfrm>
        </p:spPr>
        <p:txBody>
          <a:bodyPr/>
          <a:lstStyle/>
          <a:p>
            <a:r>
              <a:rPr lang="en-US" sz="2000" dirty="0"/>
              <a:t>Process by which Federal departments and agencies can communicate their Earth observation satellite measurement or product needs to NASA and other providers of satellite observations</a:t>
            </a:r>
          </a:p>
          <a:p>
            <a:r>
              <a:rPr lang="en-US" sz="2000" dirty="0"/>
              <a:t>Federal departments and agencies complete a survey describing how they used remote sensing data to support operations and research and provide a self-assessment of the degree to which their needs are being currently met</a:t>
            </a:r>
          </a:p>
          <a:p>
            <a:r>
              <a:rPr lang="en-US" sz="2000" dirty="0"/>
              <a:t>NASA staff review the needs and determine if more can be done to fully meet users needs</a:t>
            </a:r>
          </a:p>
          <a:p>
            <a:r>
              <a:rPr lang="en-US" sz="2000" dirty="0"/>
              <a:t>NASA ESD leadership presents results to OMB and sometimes requests additional funds to meet certain needs</a:t>
            </a:r>
          </a:p>
          <a:p>
            <a:r>
              <a:rPr lang="en-US" sz="2000" dirty="0"/>
              <a:t>NISAR was able to get additional funding from OMB to build a quad-pol system </a:t>
            </a:r>
          </a:p>
        </p:txBody>
      </p:sp>
      <p:sp>
        <p:nvSpPr>
          <p:cNvPr id="4" name="Slide Number Placeholder 3"/>
          <p:cNvSpPr>
            <a:spLocks noGrp="1"/>
          </p:cNvSpPr>
          <p:nvPr>
            <p:ph type="sldNum" sz="quarter" idx="12"/>
          </p:nvPr>
        </p:nvSpPr>
        <p:spPr/>
        <p:txBody>
          <a:bodyPr/>
          <a:lstStyle/>
          <a:p>
            <a:fld id="{2E8C51FE-49D9-314D-9957-ABBF7DDE8782}" type="slidenum">
              <a:rPr lang="en-US" smtClean="0"/>
              <a:t>6</a:t>
            </a:fld>
            <a:endParaRPr lang="en-US"/>
          </a:p>
        </p:txBody>
      </p:sp>
    </p:spTree>
    <p:extLst>
      <p:ext uri="{BB962C8B-B14F-4D97-AF65-F5344CB8AC3E}">
        <p14:creationId xmlns:p14="http://schemas.microsoft.com/office/powerpoint/2010/main" val="1388300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28422" y="561853"/>
            <a:ext cx="9025378" cy="646331"/>
          </a:xfrm>
        </p:spPr>
        <p:txBody>
          <a:bodyPr/>
          <a:lstStyle/>
          <a:p>
            <a:r>
              <a:rPr lang="en-US" dirty="0"/>
              <a:t>NASA ESD Monthly Status Review</a:t>
            </a:r>
          </a:p>
        </p:txBody>
      </p:sp>
      <p:sp>
        <p:nvSpPr>
          <p:cNvPr id="6" name="Content Placeholder 5"/>
          <p:cNvSpPr>
            <a:spLocks noGrp="1"/>
          </p:cNvSpPr>
          <p:nvPr>
            <p:ph idx="1"/>
          </p:nvPr>
        </p:nvSpPr>
        <p:spPr>
          <a:xfrm>
            <a:off x="2328422" y="1300310"/>
            <a:ext cx="9251621" cy="4247317"/>
          </a:xfrm>
        </p:spPr>
        <p:txBody>
          <a:bodyPr/>
          <a:lstStyle/>
          <a:p>
            <a:r>
              <a:rPr lang="en-US" sz="2000" dirty="0"/>
              <a:t>MSR is a process in which exciting/impactful research results from your project publications are selected to highlight to NASA SMD leadership</a:t>
            </a:r>
          </a:p>
          <a:p>
            <a:pPr marL="342900" indent="-342900">
              <a:buFont typeface="Arial" panose="020B0604020202020204" pitchFamily="34" charset="0"/>
              <a:buChar char="•"/>
            </a:pPr>
            <a:r>
              <a:rPr lang="en-US" sz="2000" dirty="0"/>
              <a:t>Typically these are based on the quad charts you submit</a:t>
            </a:r>
          </a:p>
          <a:p>
            <a:pPr marL="342900" indent="-342900">
              <a:buFont typeface="Arial" panose="020B0604020202020204" pitchFamily="34" charset="0"/>
              <a:buChar char="•"/>
            </a:pPr>
            <a:r>
              <a:rPr lang="en-US" sz="2000" dirty="0"/>
              <a:t>Can be a long process with multiple iterations of presentation and editing sessions with ESD leadership </a:t>
            </a:r>
          </a:p>
          <a:p>
            <a:r>
              <a:rPr lang="en-US" sz="2000" dirty="0"/>
              <a:t>One of my first assignments at NASA HQ was to develop a MSR story from an </a:t>
            </a:r>
            <a:r>
              <a:rPr lang="en-US" sz="2000" dirty="0" err="1"/>
              <a:t>ABoVE</a:t>
            </a:r>
            <a:r>
              <a:rPr lang="en-US" sz="2000" dirty="0"/>
              <a:t> project</a:t>
            </a:r>
          </a:p>
          <a:p>
            <a:pPr marL="342900" indent="-342900">
              <a:buFont typeface="Arial" panose="020B0604020202020204" pitchFamily="34" charset="0"/>
              <a:buChar char="•"/>
            </a:pPr>
            <a:r>
              <a:rPr lang="en-US" sz="2000" dirty="0"/>
              <a:t>Selected a recent publication by </a:t>
            </a:r>
            <a:r>
              <a:rPr lang="en-US" sz="2000" dirty="0" err="1"/>
              <a:t>Katey</a:t>
            </a:r>
            <a:r>
              <a:rPr lang="en-US" sz="2000" dirty="0"/>
              <a:t> Walter Anthony on </a:t>
            </a:r>
            <a:r>
              <a:rPr lang="en-US" sz="2000" dirty="0" err="1"/>
              <a:t>thermokarst</a:t>
            </a:r>
            <a:r>
              <a:rPr lang="en-US" sz="2000" dirty="0"/>
              <a:t> lakes</a:t>
            </a:r>
          </a:p>
          <a:p>
            <a:pPr marL="342900" indent="-342900">
              <a:buFont typeface="Arial" panose="020B0604020202020204" pitchFamily="34" charset="0"/>
              <a:buChar char="•"/>
            </a:pPr>
            <a:r>
              <a:rPr lang="en-US" sz="2000" dirty="0"/>
              <a:t>I can (un)proudly claim the record for the longest MSR story development process in ESD, probably across all SMD (~6 months to develop the story)</a:t>
            </a:r>
          </a:p>
          <a:p>
            <a:pPr marL="342900" indent="-342900">
              <a:buFont typeface="Arial" panose="020B0604020202020204" pitchFamily="34" charset="0"/>
              <a:buChar char="•"/>
            </a:pPr>
            <a:r>
              <a:rPr lang="en-US" sz="2000" dirty="0"/>
              <a:t>Mike </a:t>
            </a:r>
            <a:r>
              <a:rPr lang="en-US" sz="2000" dirty="0" err="1"/>
              <a:t>Frelich</a:t>
            </a:r>
            <a:r>
              <a:rPr lang="en-US" sz="2000" dirty="0"/>
              <a:t> selected this story for his last MSR story prior to retirement</a:t>
            </a:r>
          </a:p>
        </p:txBody>
      </p:sp>
      <p:sp>
        <p:nvSpPr>
          <p:cNvPr id="4" name="Slide Number Placeholder 3"/>
          <p:cNvSpPr>
            <a:spLocks noGrp="1"/>
          </p:cNvSpPr>
          <p:nvPr>
            <p:ph type="sldNum" sz="quarter" idx="12"/>
          </p:nvPr>
        </p:nvSpPr>
        <p:spPr/>
        <p:txBody>
          <a:bodyPr/>
          <a:lstStyle/>
          <a:p>
            <a:fld id="{2E8C51FE-49D9-314D-9957-ABBF7DDE8782}" type="slidenum">
              <a:rPr lang="en-US" smtClean="0"/>
              <a:t>7</a:t>
            </a:fld>
            <a:endParaRPr lang="en-US"/>
          </a:p>
        </p:txBody>
      </p:sp>
    </p:spTree>
    <p:extLst>
      <p:ext uri="{BB962C8B-B14F-4D97-AF65-F5344CB8AC3E}">
        <p14:creationId xmlns:p14="http://schemas.microsoft.com/office/powerpoint/2010/main" val="33851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01541" y="227290"/>
            <a:ext cx="9025378" cy="646331"/>
          </a:xfrm>
          <a:solidFill>
            <a:schemeClr val="bg1">
              <a:alpha val="64000"/>
            </a:schemeClr>
          </a:solidFill>
        </p:spPr>
        <p:txBody>
          <a:bodyPr/>
          <a:lstStyle/>
          <a:p>
            <a:r>
              <a:rPr lang="en-US" dirty="0"/>
              <a:t>What we need from you</a:t>
            </a:r>
          </a:p>
        </p:txBody>
      </p:sp>
      <p:sp>
        <p:nvSpPr>
          <p:cNvPr id="6" name="Content Placeholder 5"/>
          <p:cNvSpPr>
            <a:spLocks noGrp="1"/>
          </p:cNvSpPr>
          <p:nvPr>
            <p:ph idx="1"/>
          </p:nvPr>
        </p:nvSpPr>
        <p:spPr>
          <a:xfrm>
            <a:off x="1721447" y="863292"/>
            <a:ext cx="10470552" cy="1921039"/>
          </a:xfrm>
        </p:spPr>
        <p:txBody>
          <a:bodyPr/>
          <a:lstStyle/>
          <a:p>
            <a:r>
              <a:rPr lang="en-US" sz="2400" dirty="0"/>
              <a:t>1. Quality quad charts!!!!</a:t>
            </a:r>
          </a:p>
          <a:p>
            <a:pPr marL="342900" indent="-342900">
              <a:buFont typeface="Arial" panose="020B0604020202020204" pitchFamily="34" charset="0"/>
              <a:buChar char="•"/>
            </a:pPr>
            <a:r>
              <a:rPr lang="en-US" sz="2000" dirty="0"/>
              <a:t>Story must be understandable to a broad, scientifically literate, and inquisitive audience</a:t>
            </a:r>
          </a:p>
          <a:p>
            <a:pPr marL="800100" lvl="1" indent="-342900">
              <a:buFont typeface="Arial" panose="020B0604020202020204" pitchFamily="34" charset="0"/>
              <a:buChar char="•"/>
            </a:pPr>
            <a:r>
              <a:rPr lang="en-US" sz="2000" dirty="0"/>
              <a:t>Don’t simply copy and paste text and figures from publications</a:t>
            </a:r>
          </a:p>
          <a:p>
            <a:pPr marL="800100" lvl="1" indent="-342900">
              <a:buFont typeface="Arial" panose="020B0604020202020204" pitchFamily="34" charset="0"/>
              <a:buChar char="•"/>
            </a:pPr>
            <a:r>
              <a:rPr lang="en-US" sz="2000" dirty="0"/>
              <a:t>Need to make sure the story is self-contained on the slide</a:t>
            </a:r>
          </a:p>
          <a:p>
            <a:pPr marL="800100" lvl="1" indent="-342900">
              <a:buFont typeface="Arial" panose="020B0604020202020204" pitchFamily="34" charset="0"/>
              <a:buChar char="•"/>
            </a:pPr>
            <a:r>
              <a:rPr lang="en-US" sz="2000" dirty="0"/>
              <a:t>Avoid specialist language and use consistent terminology   </a:t>
            </a:r>
          </a:p>
        </p:txBody>
      </p:sp>
      <p:sp>
        <p:nvSpPr>
          <p:cNvPr id="4" name="Slide Number Placeholder 3"/>
          <p:cNvSpPr>
            <a:spLocks noGrp="1"/>
          </p:cNvSpPr>
          <p:nvPr>
            <p:ph type="sldNum" sz="quarter" idx="12"/>
          </p:nvPr>
        </p:nvSpPr>
        <p:spPr/>
        <p:txBody>
          <a:bodyPr/>
          <a:lstStyle/>
          <a:p>
            <a:fld id="{2E8C51FE-49D9-314D-9957-ABBF7DDE8782}" type="slidenum">
              <a:rPr lang="en-US" smtClean="0"/>
              <a:t>8</a:t>
            </a:fld>
            <a:endParaRPr lang="en-US"/>
          </a:p>
        </p:txBody>
      </p:sp>
      <p:sp>
        <p:nvSpPr>
          <p:cNvPr id="2" name="Rectangle 1">
            <a:extLst>
              <a:ext uri="{FF2B5EF4-FFF2-40B4-BE49-F238E27FC236}">
                <a16:creationId xmlns:a16="http://schemas.microsoft.com/office/drawing/2014/main" id="{E7C15F7C-D448-7548-AE0B-9C446D6D20B0}"/>
              </a:ext>
            </a:extLst>
          </p:cNvPr>
          <p:cNvSpPr/>
          <p:nvPr/>
        </p:nvSpPr>
        <p:spPr>
          <a:xfrm>
            <a:off x="1721447" y="3188190"/>
            <a:ext cx="10377072" cy="1015663"/>
          </a:xfrm>
          <a:prstGeom prst="rect">
            <a:avLst/>
          </a:prstGeom>
        </p:spPr>
        <p:txBody>
          <a:bodyPr wrap="square">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I plan to highlight Phase 1 and Phase 2 </a:t>
            </a:r>
            <a:r>
              <a:rPr lang="en-US" sz="2000" dirty="0" err="1">
                <a:latin typeface="Arial" panose="020B0604020202020204" pitchFamily="34" charset="0"/>
                <a:cs typeface="Arial" panose="020B0604020202020204" pitchFamily="34" charset="0"/>
              </a:rPr>
              <a:t>ABoVE</a:t>
            </a:r>
            <a:r>
              <a:rPr lang="en-US" sz="2000" dirty="0">
                <a:latin typeface="Arial" panose="020B0604020202020204" pitchFamily="34" charset="0"/>
                <a:cs typeface="Arial" panose="020B0604020202020204" pitchFamily="34" charset="0"/>
              </a:rPr>
              <a:t> projects this year. I will be reaching out</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Consider joining one of the IARPC collaboration teams (request and account at </a:t>
            </a:r>
            <a:r>
              <a:rPr lang="en-US" sz="2000" dirty="0" err="1">
                <a:latin typeface="Arial" panose="020B0604020202020204" pitchFamily="34" charset="0"/>
                <a:cs typeface="Arial" panose="020B0604020202020204" pitchFamily="34" charset="0"/>
              </a:rPr>
              <a:t>iarpccollaborations.org</a:t>
            </a:r>
            <a:r>
              <a:rPr lang="en-US" sz="2000" dirty="0">
                <a:latin typeface="Arial" panose="020B0604020202020204" pitchFamily="34" charset="0"/>
                <a:cs typeface="Arial" panose="020B0604020202020204" pitchFamily="34" charset="0"/>
              </a:rPr>
              <a:t>)</a:t>
            </a:r>
          </a:p>
        </p:txBody>
      </p:sp>
      <p:sp>
        <p:nvSpPr>
          <p:cNvPr id="3" name="Rectangle 2">
            <a:extLst>
              <a:ext uri="{FF2B5EF4-FFF2-40B4-BE49-F238E27FC236}">
                <a16:creationId xmlns:a16="http://schemas.microsoft.com/office/drawing/2014/main" id="{A3BE0EE5-261E-BB42-B643-CC38A649834C}"/>
              </a:ext>
            </a:extLst>
          </p:cNvPr>
          <p:cNvSpPr/>
          <p:nvPr/>
        </p:nvSpPr>
        <p:spPr>
          <a:xfrm>
            <a:off x="1721447" y="2784984"/>
            <a:ext cx="10007566" cy="461665"/>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2. Presentations at IARPC staff group meetings and CT webinars</a:t>
            </a:r>
          </a:p>
        </p:txBody>
      </p:sp>
      <p:pic>
        <p:nvPicPr>
          <p:cNvPr id="8" name="Picture 7">
            <a:extLst>
              <a:ext uri="{FF2B5EF4-FFF2-40B4-BE49-F238E27FC236}">
                <a16:creationId xmlns:a16="http://schemas.microsoft.com/office/drawing/2014/main" id="{563A6C5B-161F-0648-AF2B-7E26D060A8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43402" y="4251625"/>
            <a:ext cx="9563656" cy="2415849"/>
          </a:xfrm>
          <a:prstGeom prst="rect">
            <a:avLst/>
          </a:prstGeom>
        </p:spPr>
      </p:pic>
    </p:spTree>
    <p:extLst>
      <p:ext uri="{BB962C8B-B14F-4D97-AF65-F5344CB8AC3E}">
        <p14:creationId xmlns:p14="http://schemas.microsoft.com/office/powerpoint/2010/main" val="284868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p:bldP spid="2" grpId="0" build="p"/>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01541" y="227290"/>
            <a:ext cx="9025378" cy="646331"/>
          </a:xfrm>
          <a:solidFill>
            <a:schemeClr val="bg1">
              <a:alpha val="64000"/>
            </a:schemeClr>
          </a:solidFill>
        </p:spPr>
        <p:txBody>
          <a:bodyPr/>
          <a:lstStyle/>
          <a:p>
            <a:r>
              <a:rPr lang="en-US" dirty="0"/>
              <a:t>What we need from you</a:t>
            </a:r>
          </a:p>
        </p:txBody>
      </p:sp>
      <p:sp>
        <p:nvSpPr>
          <p:cNvPr id="6" name="Content Placeholder 5"/>
          <p:cNvSpPr>
            <a:spLocks noGrp="1"/>
          </p:cNvSpPr>
          <p:nvPr>
            <p:ph idx="1"/>
          </p:nvPr>
        </p:nvSpPr>
        <p:spPr>
          <a:xfrm>
            <a:off x="1721447" y="863292"/>
            <a:ext cx="10470552" cy="1921039"/>
          </a:xfrm>
        </p:spPr>
        <p:txBody>
          <a:bodyPr/>
          <a:lstStyle/>
          <a:p>
            <a:r>
              <a:rPr lang="en-US" sz="2400" dirty="0"/>
              <a:t>1. Quality quad charts!!!!</a:t>
            </a:r>
          </a:p>
          <a:p>
            <a:pPr marL="342900" indent="-342900">
              <a:buFont typeface="Arial" panose="020B0604020202020204" pitchFamily="34" charset="0"/>
              <a:buChar char="•"/>
            </a:pPr>
            <a:r>
              <a:rPr lang="en-US" sz="2000" dirty="0"/>
              <a:t>Story must be understandable to a broad, scientifically literate, and inquisitive audience</a:t>
            </a:r>
          </a:p>
          <a:p>
            <a:pPr marL="800100" lvl="1" indent="-342900">
              <a:buFont typeface="Arial" panose="020B0604020202020204" pitchFamily="34" charset="0"/>
              <a:buChar char="•"/>
            </a:pPr>
            <a:r>
              <a:rPr lang="en-US" sz="2000" dirty="0"/>
              <a:t>Don’t simply copy and paste text and figures from publications</a:t>
            </a:r>
          </a:p>
          <a:p>
            <a:pPr marL="800100" lvl="1" indent="-342900">
              <a:buFont typeface="Arial" panose="020B0604020202020204" pitchFamily="34" charset="0"/>
              <a:buChar char="•"/>
            </a:pPr>
            <a:r>
              <a:rPr lang="en-US" sz="2000" dirty="0"/>
              <a:t>Need to make sure the story is self-contained on the slide</a:t>
            </a:r>
          </a:p>
          <a:p>
            <a:pPr marL="800100" lvl="1" indent="-342900">
              <a:buFont typeface="Arial" panose="020B0604020202020204" pitchFamily="34" charset="0"/>
              <a:buChar char="•"/>
            </a:pPr>
            <a:r>
              <a:rPr lang="en-US" sz="2000" dirty="0"/>
              <a:t>Avoid specialist language and use consistent terminology   </a:t>
            </a:r>
          </a:p>
        </p:txBody>
      </p:sp>
      <p:sp>
        <p:nvSpPr>
          <p:cNvPr id="4" name="Slide Number Placeholder 3"/>
          <p:cNvSpPr>
            <a:spLocks noGrp="1"/>
          </p:cNvSpPr>
          <p:nvPr>
            <p:ph type="sldNum" sz="quarter" idx="12"/>
          </p:nvPr>
        </p:nvSpPr>
        <p:spPr/>
        <p:txBody>
          <a:bodyPr/>
          <a:lstStyle/>
          <a:p>
            <a:fld id="{2E8C51FE-49D9-314D-9957-ABBF7DDE8782}" type="slidenum">
              <a:rPr lang="en-US" smtClean="0"/>
              <a:t>9</a:t>
            </a:fld>
            <a:endParaRPr lang="en-US"/>
          </a:p>
        </p:txBody>
      </p:sp>
      <p:sp>
        <p:nvSpPr>
          <p:cNvPr id="2" name="Rectangle 1">
            <a:extLst>
              <a:ext uri="{FF2B5EF4-FFF2-40B4-BE49-F238E27FC236}">
                <a16:creationId xmlns:a16="http://schemas.microsoft.com/office/drawing/2014/main" id="{E7C15F7C-D448-7548-AE0B-9C446D6D20B0}"/>
              </a:ext>
            </a:extLst>
          </p:cNvPr>
          <p:cNvSpPr/>
          <p:nvPr/>
        </p:nvSpPr>
        <p:spPr>
          <a:xfrm>
            <a:off x="1721447" y="3188190"/>
            <a:ext cx="10377072" cy="1015663"/>
          </a:xfrm>
          <a:prstGeom prst="rect">
            <a:avLst/>
          </a:prstGeom>
        </p:spPr>
        <p:txBody>
          <a:bodyPr wrap="square">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I plan to highlight Phase 1 and Phase 2 </a:t>
            </a:r>
            <a:r>
              <a:rPr lang="en-US" sz="2000" dirty="0" err="1">
                <a:latin typeface="Arial" panose="020B0604020202020204" pitchFamily="34" charset="0"/>
                <a:cs typeface="Arial" panose="020B0604020202020204" pitchFamily="34" charset="0"/>
              </a:rPr>
              <a:t>ABoVE</a:t>
            </a:r>
            <a:r>
              <a:rPr lang="en-US" sz="2000" dirty="0">
                <a:latin typeface="Arial" panose="020B0604020202020204" pitchFamily="34" charset="0"/>
                <a:cs typeface="Arial" panose="020B0604020202020204" pitchFamily="34" charset="0"/>
              </a:rPr>
              <a:t> projects this year. I will be reaching out</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Consider joining one of the IARPC collaboration teams (request and account as </a:t>
            </a:r>
            <a:r>
              <a:rPr lang="en-US" sz="2000" dirty="0" err="1">
                <a:latin typeface="Arial" panose="020B0604020202020204" pitchFamily="34" charset="0"/>
                <a:cs typeface="Arial" panose="020B0604020202020204" pitchFamily="34" charset="0"/>
              </a:rPr>
              <a:t>iarpccollaborations.org</a:t>
            </a:r>
            <a:r>
              <a:rPr lang="en-US" sz="2000" dirty="0">
                <a:latin typeface="Arial" panose="020B0604020202020204" pitchFamily="34" charset="0"/>
                <a:cs typeface="Arial" panose="020B0604020202020204" pitchFamily="34" charset="0"/>
              </a:rPr>
              <a:t>)</a:t>
            </a:r>
          </a:p>
        </p:txBody>
      </p:sp>
      <p:sp>
        <p:nvSpPr>
          <p:cNvPr id="3" name="Rectangle 2">
            <a:extLst>
              <a:ext uri="{FF2B5EF4-FFF2-40B4-BE49-F238E27FC236}">
                <a16:creationId xmlns:a16="http://schemas.microsoft.com/office/drawing/2014/main" id="{A3BE0EE5-261E-BB42-B643-CC38A649834C}"/>
              </a:ext>
            </a:extLst>
          </p:cNvPr>
          <p:cNvSpPr/>
          <p:nvPr/>
        </p:nvSpPr>
        <p:spPr>
          <a:xfrm>
            <a:off x="1721447" y="2784984"/>
            <a:ext cx="10007566" cy="461665"/>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2. Presentations at IARPC staff group meetings and CT webinars</a:t>
            </a:r>
          </a:p>
        </p:txBody>
      </p:sp>
      <p:sp>
        <p:nvSpPr>
          <p:cNvPr id="9" name="Rectangle 8">
            <a:extLst>
              <a:ext uri="{FF2B5EF4-FFF2-40B4-BE49-F238E27FC236}">
                <a16:creationId xmlns:a16="http://schemas.microsoft.com/office/drawing/2014/main" id="{401547D6-EE6B-5245-9C36-5AB2BE3E7105}"/>
              </a:ext>
            </a:extLst>
          </p:cNvPr>
          <p:cNvSpPr/>
          <p:nvPr/>
        </p:nvSpPr>
        <p:spPr>
          <a:xfrm>
            <a:off x="1721447" y="4376226"/>
            <a:ext cx="10007566" cy="830997"/>
          </a:xfrm>
          <a:prstGeom prst="rect">
            <a:avLst/>
          </a:prstGeom>
        </p:spPr>
        <p:txBody>
          <a:bodyPr wrap="square">
            <a:spAutoFit/>
          </a:bodyPr>
          <a:lstStyle/>
          <a:p>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3. Be sure to report your publications to Hank, myself, and the CCEO </a:t>
            </a:r>
          </a:p>
        </p:txBody>
      </p:sp>
    </p:spTree>
    <p:extLst>
      <p:ext uri="{BB962C8B-B14F-4D97-AF65-F5344CB8AC3E}">
        <p14:creationId xmlns:p14="http://schemas.microsoft.com/office/powerpoint/2010/main" val="89986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water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volcan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land-smal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ice-smal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afric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arth titl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tmosphe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irbor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northameric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fi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la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land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wa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19468</TotalTime>
  <Words>1060</Words>
  <Application>Microsoft Macintosh PowerPoint</Application>
  <PresentationFormat>Widescreen</PresentationFormat>
  <Paragraphs>76</Paragraphs>
  <Slides>11</Slides>
  <Notes>1</Notes>
  <HiddenSlides>0</HiddenSlides>
  <MMClips>0</MMClips>
  <ScaleCrop>false</ScaleCrop>
  <HeadingPairs>
    <vt:vector size="6" baseType="variant">
      <vt:variant>
        <vt:lpstr>Fonts Used</vt:lpstr>
      </vt:variant>
      <vt:variant>
        <vt:i4>2</vt:i4>
      </vt:variant>
      <vt:variant>
        <vt:lpstr>Theme</vt:lpstr>
      </vt:variant>
      <vt:variant>
        <vt:i4>14</vt:i4>
      </vt:variant>
      <vt:variant>
        <vt:lpstr>Slide Titles</vt:lpstr>
      </vt:variant>
      <vt:variant>
        <vt:i4>11</vt:i4>
      </vt:variant>
    </vt:vector>
  </HeadingPairs>
  <TitlesOfParts>
    <vt:vector size="27" baseType="lpstr">
      <vt:lpstr>Arial</vt:lpstr>
      <vt:lpstr>Calibri</vt:lpstr>
      <vt:lpstr>Office Theme</vt:lpstr>
      <vt:lpstr>earth title slide</vt:lpstr>
      <vt:lpstr>atmosphere</vt:lpstr>
      <vt:lpstr>airborne</vt:lpstr>
      <vt:lpstr>northamerica</vt:lpstr>
      <vt:lpstr>fire</vt:lpstr>
      <vt:lpstr>land</vt:lpstr>
      <vt:lpstr>land2</vt:lpstr>
      <vt:lpstr>water</vt:lpstr>
      <vt:lpstr>water2</vt:lpstr>
      <vt:lpstr>volcano</vt:lpstr>
      <vt:lpstr>land-small</vt:lpstr>
      <vt:lpstr>ice-small</vt:lpstr>
      <vt:lpstr>africa</vt:lpstr>
      <vt:lpstr>PowerPoint Presentation</vt:lpstr>
      <vt:lpstr>Introduction</vt:lpstr>
      <vt:lpstr>TE IPA Job Announcement </vt:lpstr>
      <vt:lpstr>A picture is worth a thousand words…</vt:lpstr>
      <vt:lpstr>White House Office of Science Technology Policy (OSTP)</vt:lpstr>
      <vt:lpstr>U.S. Group on Earth Observations (USGEO) Satellite Needs Working Group (SNWG) </vt:lpstr>
      <vt:lpstr>NASA ESD Monthly Status Review</vt:lpstr>
      <vt:lpstr>What we need from you</vt:lpstr>
      <vt:lpstr>What we need from you</vt:lpstr>
      <vt:lpstr>Overall this has been a great experience I have learned a ton, and I think I have been helpful to Hank, NASA ESD/SMD, and the TE community  I encourage each of you to consider this type of service as future opportunities arise</vt:lpstr>
      <vt:lpstr>Questions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Falkowski, Michael (HQ-DK000)[NASA IPA]</cp:lastModifiedBy>
  <cp:revision>198</cp:revision>
  <dcterms:created xsi:type="dcterms:W3CDTF">2018-07-16T01:24:17Z</dcterms:created>
  <dcterms:modified xsi:type="dcterms:W3CDTF">2019-05-20T12:04:58Z</dcterms:modified>
</cp:coreProperties>
</file>