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0"/>
  </p:notesMasterIdLst>
  <p:sldIdLst>
    <p:sldId id="264" r:id="rId5"/>
    <p:sldId id="272" r:id="rId6"/>
    <p:sldId id="282" r:id="rId7"/>
    <p:sldId id="291" r:id="rId8"/>
    <p:sldId id="289" r:id="rId9"/>
    <p:sldId id="292" r:id="rId10"/>
    <p:sldId id="271" r:id="rId11"/>
    <p:sldId id="295" r:id="rId12"/>
    <p:sldId id="269" r:id="rId13"/>
    <p:sldId id="293" r:id="rId14"/>
    <p:sldId id="297" r:id="rId15"/>
    <p:sldId id="294" r:id="rId16"/>
    <p:sldId id="298" r:id="rId17"/>
    <p:sldId id="296" r:id="rId18"/>
    <p:sldId id="28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B7B138-50CB-B53C-3C12-20356D564228}" name="Stephanie Wong" initials="SW" userId="S::stmi0002@colorado.edu::b45e4c23-cb6f-4119-ab13-4eb5d5b37320" providerId="AD"/>
  <p188:author id="{EA41A182-73EE-9C38-1794-F07B8119B5DF}" name="Friesz, Aaron (Contractor)" initials="F(" userId="S::afriesz@contractor.usgs.gov::5ebf3caf-2242-4492-bebe-5bd50eab21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1729"/>
    <a:srgbClr val="F7F7F8"/>
    <a:srgbClr val="112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8D2ED7-EA6A-9442-8DAB-C55B87845DB9}" v="6" dt="2024-08-12T03:25:02.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39"/>
    <p:restoredTop sz="94647"/>
  </p:normalViewPr>
  <p:slideViewPr>
    <p:cSldViewPr snapToGrid="0">
      <p:cViewPr>
        <p:scale>
          <a:sx n="102" d="100"/>
          <a:sy n="102" d="100"/>
        </p:scale>
        <p:origin x="144" y="8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548369544268802"/>
          <c:y val="0.26939462248335799"/>
          <c:w val="0.49726114918335801"/>
          <c:h val="0.68485474603371599"/>
        </c:manualLayout>
      </c:layout>
      <c:pieChart>
        <c:varyColors val="1"/>
        <c:ser>
          <c:idx val="0"/>
          <c:order val="0"/>
          <c:spPr>
            <a:ln w="6350">
              <a:solidFill>
                <a:schemeClr val="accent6">
                  <a:lumMod val="20000"/>
                  <a:lumOff val="80000"/>
                </a:schemeClr>
              </a:solidFill>
            </a:ln>
          </c:spPr>
          <c:dPt>
            <c:idx val="0"/>
            <c:bubble3D val="0"/>
            <c:spPr>
              <a:solidFill>
                <a:schemeClr val="accent1"/>
              </a:solidFill>
              <a:ln w="6350">
                <a:solidFill>
                  <a:schemeClr val="accent6">
                    <a:lumMod val="20000"/>
                    <a:lumOff val="80000"/>
                  </a:schemeClr>
                </a:solidFill>
              </a:ln>
              <a:effectLst/>
            </c:spPr>
            <c:extLst>
              <c:ext xmlns:c16="http://schemas.microsoft.com/office/drawing/2014/chart" uri="{C3380CC4-5D6E-409C-BE32-E72D297353CC}">
                <c16:uniqueId val="{00000001-5C8E-2145-B3C6-53B9D6DD0749}"/>
              </c:ext>
            </c:extLst>
          </c:dPt>
          <c:dPt>
            <c:idx val="1"/>
            <c:bubble3D val="0"/>
            <c:spPr>
              <a:solidFill>
                <a:schemeClr val="accent2"/>
              </a:solidFill>
              <a:ln w="6350">
                <a:solidFill>
                  <a:schemeClr val="accent6">
                    <a:lumMod val="20000"/>
                    <a:lumOff val="80000"/>
                  </a:schemeClr>
                </a:solidFill>
              </a:ln>
              <a:effectLst/>
            </c:spPr>
            <c:extLst>
              <c:ext xmlns:c16="http://schemas.microsoft.com/office/drawing/2014/chart" uri="{C3380CC4-5D6E-409C-BE32-E72D297353CC}">
                <c16:uniqueId val="{00000003-5C8E-2145-B3C6-53B9D6DD0749}"/>
              </c:ext>
            </c:extLst>
          </c:dPt>
          <c:dPt>
            <c:idx val="2"/>
            <c:bubble3D val="0"/>
            <c:spPr>
              <a:solidFill>
                <a:schemeClr val="tx2"/>
              </a:solidFill>
              <a:ln w="6350">
                <a:solidFill>
                  <a:schemeClr val="accent6">
                    <a:lumMod val="20000"/>
                    <a:lumOff val="80000"/>
                  </a:schemeClr>
                </a:solidFill>
              </a:ln>
              <a:effectLst/>
            </c:spPr>
            <c:extLst>
              <c:ext xmlns:c16="http://schemas.microsoft.com/office/drawing/2014/chart" uri="{C3380CC4-5D6E-409C-BE32-E72D297353CC}">
                <c16:uniqueId val="{00000005-5C8E-2145-B3C6-53B9D6DD0749}"/>
              </c:ext>
            </c:extLst>
          </c:dPt>
          <c:dPt>
            <c:idx val="3"/>
            <c:bubble3D val="0"/>
            <c:spPr>
              <a:solidFill>
                <a:schemeClr val="tx1"/>
              </a:solidFill>
              <a:ln w="6350">
                <a:solidFill>
                  <a:schemeClr val="accent6">
                    <a:lumMod val="20000"/>
                    <a:lumOff val="80000"/>
                  </a:schemeClr>
                </a:solidFill>
              </a:ln>
              <a:effectLst/>
            </c:spPr>
            <c:extLst>
              <c:ext xmlns:c16="http://schemas.microsoft.com/office/drawing/2014/chart" uri="{C3380CC4-5D6E-409C-BE32-E72D297353CC}">
                <c16:uniqueId val="{00000007-5C8E-2145-B3C6-53B9D6DD0749}"/>
              </c:ext>
            </c:extLst>
          </c:dPt>
          <c:dPt>
            <c:idx val="4"/>
            <c:bubble3D val="0"/>
            <c:spPr>
              <a:solidFill>
                <a:schemeClr val="accent5"/>
              </a:solidFill>
              <a:ln w="6350">
                <a:solidFill>
                  <a:schemeClr val="accent6">
                    <a:lumMod val="20000"/>
                    <a:lumOff val="80000"/>
                  </a:schemeClr>
                </a:solidFill>
              </a:ln>
              <a:effectLst/>
            </c:spPr>
            <c:extLst>
              <c:ext xmlns:c16="http://schemas.microsoft.com/office/drawing/2014/chart" uri="{C3380CC4-5D6E-409C-BE32-E72D297353CC}">
                <c16:uniqueId val="{00000009-5C8E-2145-B3C6-53B9D6DD0749}"/>
              </c:ext>
            </c:extLst>
          </c:dPt>
          <c:dPt>
            <c:idx val="5"/>
            <c:bubble3D val="0"/>
            <c:spPr>
              <a:solidFill>
                <a:schemeClr val="accent4"/>
              </a:solidFill>
              <a:ln w="6350">
                <a:solidFill>
                  <a:schemeClr val="accent6">
                    <a:lumMod val="20000"/>
                    <a:lumOff val="80000"/>
                  </a:schemeClr>
                </a:solidFill>
              </a:ln>
              <a:effectLst/>
            </c:spPr>
            <c:extLst>
              <c:ext xmlns:c16="http://schemas.microsoft.com/office/drawing/2014/chart" uri="{C3380CC4-5D6E-409C-BE32-E72D297353CC}">
                <c16:uniqueId val="{0000000B-5C8E-2145-B3C6-53B9D6DD0749}"/>
              </c:ext>
            </c:extLst>
          </c:dPt>
          <c:dPt>
            <c:idx val="6"/>
            <c:bubble3D val="0"/>
            <c:spPr>
              <a:solidFill>
                <a:schemeClr val="accent6"/>
              </a:solidFill>
              <a:ln w="6350">
                <a:solidFill>
                  <a:schemeClr val="accent6">
                    <a:lumMod val="20000"/>
                    <a:lumOff val="80000"/>
                  </a:schemeClr>
                </a:solidFill>
              </a:ln>
              <a:effectLst/>
            </c:spPr>
            <c:extLst>
              <c:ext xmlns:c16="http://schemas.microsoft.com/office/drawing/2014/chart" uri="{C3380CC4-5D6E-409C-BE32-E72D297353CC}">
                <c16:uniqueId val="{0000000D-5C8E-2145-B3C6-53B9D6DD0749}"/>
              </c:ext>
            </c:extLst>
          </c:dPt>
          <c:dLbls>
            <c:dLbl>
              <c:idx val="0"/>
              <c:layout>
                <c:manualLayout>
                  <c:x val="5.1133743181395297E-2"/>
                  <c:y val="2.01571879738725E-2"/>
                </c:manualLayout>
              </c:layout>
              <c:tx>
                <c:rich>
                  <a:bodyPr/>
                  <a:lstStyle/>
                  <a:p>
                    <a:r>
                      <a:rPr lang="en-US"/>
                      <a:t>NASA-DAAC</a:t>
                    </a:r>
                  </a:p>
                  <a:p>
                    <a:r>
                      <a:rPr lang="en-US"/>
                      <a:t>58.38%</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5C8E-2145-B3C6-53B9D6DD0749}"/>
                </c:ext>
              </c:extLst>
            </c:dLbl>
            <c:dLbl>
              <c:idx val="1"/>
              <c:layout>
                <c:manualLayout>
                  <c:x val="-6.5861030114912802E-2"/>
                  <c:y val="1.5948938509783701E-2"/>
                </c:manualLayout>
              </c:layout>
              <c:tx>
                <c:rich>
                  <a:bodyPr/>
                  <a:lstStyle/>
                  <a:p>
                    <a:r>
                      <a:rPr lang="en-US"/>
                      <a:t>NASA-OTHER</a:t>
                    </a:r>
                  </a:p>
                  <a:p>
                    <a:r>
                      <a:rPr lang="en-US"/>
                      <a:t>10.67%</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5C8E-2145-B3C6-53B9D6DD0749}"/>
                </c:ext>
              </c:extLst>
            </c:dLbl>
            <c:dLbl>
              <c:idx val="2"/>
              <c:layout>
                <c:manualLayout>
                  <c:x val="-6.9519976232408007E-2"/>
                  <c:y val="4.2330253463147602E-2"/>
                </c:manualLayout>
              </c:layout>
              <c:tx>
                <c:rich>
                  <a:bodyPr/>
                  <a:lstStyle/>
                  <a:p>
                    <a:r>
                      <a:rPr lang="en-US" sz="1000" b="1" baseline="0"/>
                      <a:t>NOAA</a:t>
                    </a:r>
                  </a:p>
                  <a:p>
                    <a:r>
                      <a:rPr lang="en-US" sz="1000" b="1" baseline="0"/>
                      <a:t>1.92%</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5C8E-2145-B3C6-53B9D6DD0749}"/>
                </c:ext>
              </c:extLst>
            </c:dLbl>
            <c:dLbl>
              <c:idx val="3"/>
              <c:layout>
                <c:manualLayout>
                  <c:x val="-4.7039872256107298E-2"/>
                  <c:y val="-4.2330094745132302E-2"/>
                </c:manualLayout>
              </c:layout>
              <c:tx>
                <c:rich>
                  <a:bodyPr/>
                  <a:lstStyle/>
                  <a:p>
                    <a:r>
                      <a:rPr lang="en-US"/>
                      <a:t>NON-FEDERAL</a:t>
                    </a:r>
                  </a:p>
                  <a:p>
                    <a:r>
                      <a:rPr lang="en-US"/>
                      <a:t>0.84%</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5C8E-2145-B3C6-53B9D6DD0749}"/>
                </c:ext>
              </c:extLst>
            </c:dLbl>
            <c:dLbl>
              <c:idx val="4"/>
              <c:layout>
                <c:manualLayout>
                  <c:x val="-4.3907353409941903E-2"/>
                  <c:y val="-4.4345813542519402E-2"/>
                </c:manualLayout>
              </c:layout>
              <c:tx>
                <c:rich>
                  <a:bodyPr/>
                  <a:lstStyle/>
                  <a:p>
                    <a:r>
                      <a:rPr lang="en-US"/>
                      <a:t>NSF</a:t>
                    </a:r>
                  </a:p>
                  <a:p>
                    <a:r>
                      <a:rPr lang="en-US"/>
                      <a:t>14.65%</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5C8E-2145-B3C6-53B9D6DD0749}"/>
                </c:ext>
              </c:extLst>
            </c:dLbl>
            <c:dLbl>
              <c:idx val="5"/>
              <c:layout>
                <c:manualLayout>
                  <c:x val="-2.1953676704970899E-2"/>
                  <c:y val="-4.0314375947745E-2"/>
                </c:manualLayout>
              </c:layout>
              <c:tx>
                <c:rich>
                  <a:bodyPr/>
                  <a:lstStyle/>
                  <a:p>
                    <a:r>
                      <a:rPr lang="en-US"/>
                      <a:t>OTHER</a:t>
                    </a:r>
                    <a:r>
                      <a:rPr lang="en-US" baseline="0"/>
                      <a:t> FED</a:t>
                    </a:r>
                  </a:p>
                  <a:p>
                    <a:r>
                      <a:rPr lang="en-US"/>
                      <a:t>9.72%</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5C8E-2145-B3C6-53B9D6DD0749}"/>
                </c:ext>
              </c:extLst>
            </c:dLbl>
            <c:dLbl>
              <c:idx val="6"/>
              <c:layout>
                <c:manualLayout>
                  <c:x val="7.6191721528970399E-2"/>
                  <c:y val="-4.14846038763384E-2"/>
                </c:manualLayout>
              </c:layout>
              <c:tx>
                <c:rich>
                  <a:bodyPr/>
                  <a:lstStyle/>
                  <a:p>
                    <a:r>
                      <a:rPr lang="en-US"/>
                      <a:t>UNIVERSITY</a:t>
                    </a:r>
                  </a:p>
                  <a:p>
                    <a:r>
                      <a:rPr lang="en-US"/>
                      <a:t>3.82%</a:t>
                    </a:r>
                  </a:p>
                </c:rich>
              </c:tx>
              <c:showLegendKey val="0"/>
              <c:showVal val="0"/>
              <c:showCatName val="0"/>
              <c:showSerName val="0"/>
              <c:showPercent val="1"/>
              <c:showBubbleSize val="0"/>
              <c:extLst>
                <c:ext xmlns:c15="http://schemas.microsoft.com/office/drawing/2012/chart" uri="{CE6537A1-D6FC-4f65-9D91-7224C49458BB}">
                  <c15:layout>
                    <c:manualLayout>
                      <c:w val="0.23321916047522301"/>
                      <c:h val="0.13841988558729801"/>
                    </c:manualLayout>
                  </c15:layout>
                  <c15:showDataLabelsRange val="0"/>
                </c:ext>
                <c:ext xmlns:c16="http://schemas.microsoft.com/office/drawing/2014/chart" uri="{C3380CC4-5D6E-409C-BE32-E72D297353CC}">
                  <c16:uniqueId val="{0000000D-5C8E-2145-B3C6-53B9D6DD074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'FY18 Data by NSIDC Sponsor'!$E$2:$E$8</c:f>
              <c:strCache>
                <c:ptCount val="7"/>
                <c:pt idx="0">
                  <c:v>NASA-DAAC</c:v>
                </c:pt>
                <c:pt idx="1">
                  <c:v>NASA-OTHER</c:v>
                </c:pt>
                <c:pt idx="2">
                  <c:v>NOAA</c:v>
                </c:pt>
                <c:pt idx="3">
                  <c:v>NON-FED</c:v>
                </c:pt>
                <c:pt idx="4">
                  <c:v>NSF</c:v>
                </c:pt>
                <c:pt idx="5">
                  <c:v>OTH-FED</c:v>
                </c:pt>
                <c:pt idx="6">
                  <c:v>UNIV</c:v>
                </c:pt>
              </c:strCache>
            </c:strRef>
          </c:cat>
          <c:val>
            <c:numRef>
              <c:f>'FY18 Data by NSIDC Sponsor'!$F$2:$F$8</c:f>
              <c:numCache>
                <c:formatCode>0.000</c:formatCode>
                <c:ptCount val="7"/>
                <c:pt idx="0">
                  <c:v>9.2946220300000011</c:v>
                </c:pt>
                <c:pt idx="1">
                  <c:v>1.6985416689999997</c:v>
                </c:pt>
                <c:pt idx="2">
                  <c:v>0.30609375999999999</c:v>
                </c:pt>
                <c:pt idx="3">
                  <c:v>0.13399770999999999</c:v>
                </c:pt>
                <c:pt idx="4">
                  <c:v>2.3322428179999997</c:v>
                </c:pt>
                <c:pt idx="5">
                  <c:v>1.5476089899999999</c:v>
                </c:pt>
                <c:pt idx="6">
                  <c:v>0.60866649000000006</c:v>
                </c:pt>
              </c:numCache>
            </c:numRef>
          </c:val>
          <c:extLst>
            <c:ext xmlns:c16="http://schemas.microsoft.com/office/drawing/2014/chart" uri="{C3380CC4-5D6E-409C-BE32-E72D297353CC}">
              <c16:uniqueId val="{0000000E-5C8E-2145-B3C6-53B9D6DD0749}"/>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548369544268802"/>
          <c:y val="0.26939462248335799"/>
          <c:w val="0.49726114918335801"/>
          <c:h val="0.68485474603371599"/>
        </c:manualLayout>
      </c:layout>
      <c:pieChart>
        <c:varyColors val="1"/>
        <c:ser>
          <c:idx val="0"/>
          <c:order val="0"/>
          <c:spPr>
            <a:ln w="6350">
              <a:solidFill>
                <a:schemeClr val="accent6">
                  <a:lumMod val="20000"/>
                  <a:lumOff val="80000"/>
                </a:schemeClr>
              </a:solidFill>
            </a:ln>
          </c:spPr>
          <c:dPt>
            <c:idx val="0"/>
            <c:bubble3D val="0"/>
            <c:spPr>
              <a:solidFill>
                <a:schemeClr val="accent2"/>
              </a:solidFill>
              <a:ln w="6350">
                <a:solidFill>
                  <a:schemeClr val="accent6">
                    <a:lumMod val="20000"/>
                    <a:lumOff val="80000"/>
                  </a:schemeClr>
                </a:solidFill>
              </a:ln>
              <a:effectLst/>
            </c:spPr>
            <c:extLst>
              <c:ext xmlns:c16="http://schemas.microsoft.com/office/drawing/2014/chart" uri="{C3380CC4-5D6E-409C-BE32-E72D297353CC}">
                <c16:uniqueId val="{00000001-5C8E-2145-B3C6-53B9D6DD0749}"/>
              </c:ext>
            </c:extLst>
          </c:dPt>
          <c:dPt>
            <c:idx val="1"/>
            <c:bubble3D val="0"/>
            <c:spPr>
              <a:solidFill>
                <a:schemeClr val="accent1"/>
              </a:solidFill>
              <a:ln w="6350">
                <a:solidFill>
                  <a:schemeClr val="accent6">
                    <a:lumMod val="20000"/>
                    <a:lumOff val="80000"/>
                  </a:schemeClr>
                </a:solidFill>
              </a:ln>
              <a:effectLst/>
            </c:spPr>
            <c:extLst>
              <c:ext xmlns:c16="http://schemas.microsoft.com/office/drawing/2014/chart" uri="{C3380CC4-5D6E-409C-BE32-E72D297353CC}">
                <c16:uniqueId val="{00000003-5C8E-2145-B3C6-53B9D6DD0749}"/>
              </c:ext>
            </c:extLst>
          </c:dPt>
          <c:dPt>
            <c:idx val="2"/>
            <c:bubble3D val="0"/>
            <c:spPr>
              <a:solidFill>
                <a:schemeClr val="tx2"/>
              </a:solidFill>
              <a:ln w="6350">
                <a:solidFill>
                  <a:schemeClr val="accent6">
                    <a:lumMod val="20000"/>
                    <a:lumOff val="80000"/>
                  </a:schemeClr>
                </a:solidFill>
              </a:ln>
              <a:effectLst/>
            </c:spPr>
            <c:extLst>
              <c:ext xmlns:c16="http://schemas.microsoft.com/office/drawing/2014/chart" uri="{C3380CC4-5D6E-409C-BE32-E72D297353CC}">
                <c16:uniqueId val="{00000005-5C8E-2145-B3C6-53B9D6DD0749}"/>
              </c:ext>
            </c:extLst>
          </c:dPt>
          <c:dPt>
            <c:idx val="3"/>
            <c:bubble3D val="0"/>
            <c:spPr>
              <a:solidFill>
                <a:schemeClr val="accent3"/>
              </a:solidFill>
              <a:ln w="6350">
                <a:solidFill>
                  <a:schemeClr val="accent6">
                    <a:lumMod val="20000"/>
                    <a:lumOff val="80000"/>
                  </a:schemeClr>
                </a:solidFill>
              </a:ln>
              <a:effectLst/>
            </c:spPr>
            <c:extLst>
              <c:ext xmlns:c16="http://schemas.microsoft.com/office/drawing/2014/chart" uri="{C3380CC4-5D6E-409C-BE32-E72D297353CC}">
                <c16:uniqueId val="{00000007-5C8E-2145-B3C6-53B9D6DD0749}"/>
              </c:ext>
            </c:extLst>
          </c:dPt>
          <c:dPt>
            <c:idx val="4"/>
            <c:bubble3D val="0"/>
            <c:spPr>
              <a:solidFill>
                <a:schemeClr val="accent5"/>
              </a:solidFill>
              <a:ln w="6350">
                <a:solidFill>
                  <a:schemeClr val="accent6">
                    <a:lumMod val="20000"/>
                    <a:lumOff val="80000"/>
                  </a:schemeClr>
                </a:solidFill>
              </a:ln>
              <a:effectLst/>
            </c:spPr>
            <c:extLst>
              <c:ext xmlns:c16="http://schemas.microsoft.com/office/drawing/2014/chart" uri="{C3380CC4-5D6E-409C-BE32-E72D297353CC}">
                <c16:uniqueId val="{00000009-5C8E-2145-B3C6-53B9D6DD0749}"/>
              </c:ext>
            </c:extLst>
          </c:dPt>
          <c:dPt>
            <c:idx val="5"/>
            <c:bubble3D val="0"/>
            <c:spPr>
              <a:solidFill>
                <a:schemeClr val="accent4"/>
              </a:solidFill>
              <a:ln w="6350">
                <a:solidFill>
                  <a:schemeClr val="accent6">
                    <a:lumMod val="20000"/>
                    <a:lumOff val="80000"/>
                  </a:schemeClr>
                </a:solidFill>
              </a:ln>
              <a:effectLst/>
            </c:spPr>
            <c:extLst>
              <c:ext xmlns:c16="http://schemas.microsoft.com/office/drawing/2014/chart" uri="{C3380CC4-5D6E-409C-BE32-E72D297353CC}">
                <c16:uniqueId val="{0000000B-5C8E-2145-B3C6-53B9D6DD0749}"/>
              </c:ext>
            </c:extLst>
          </c:dPt>
          <c:dPt>
            <c:idx val="6"/>
            <c:bubble3D val="0"/>
            <c:spPr>
              <a:solidFill>
                <a:schemeClr val="accent6"/>
              </a:solidFill>
              <a:ln w="6350">
                <a:solidFill>
                  <a:schemeClr val="accent6">
                    <a:lumMod val="20000"/>
                    <a:lumOff val="80000"/>
                  </a:schemeClr>
                </a:solidFill>
              </a:ln>
              <a:effectLst/>
            </c:spPr>
            <c:extLst>
              <c:ext xmlns:c16="http://schemas.microsoft.com/office/drawing/2014/chart" uri="{C3380CC4-5D6E-409C-BE32-E72D297353CC}">
                <c16:uniqueId val="{0000000D-5C8E-2145-B3C6-53B9D6DD0749}"/>
              </c:ext>
            </c:extLst>
          </c:dPt>
          <c:dLbls>
            <c:dLbl>
              <c:idx val="0"/>
              <c:layout>
                <c:manualLayout>
                  <c:x val="5.1133743181395297E-2"/>
                  <c:y val="2.01571879738725E-2"/>
                </c:manualLayout>
              </c:layout>
              <c:tx>
                <c:rich>
                  <a:bodyPr/>
                  <a:lstStyle/>
                  <a:p>
                    <a:r>
                      <a:rPr lang="en-US"/>
                      <a:t>NASA-DAAC</a:t>
                    </a:r>
                  </a:p>
                  <a:p>
                    <a:r>
                      <a:rPr lang="en-US"/>
                      <a:t>58.38%</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5C8E-2145-B3C6-53B9D6DD0749}"/>
                </c:ext>
              </c:extLst>
            </c:dLbl>
            <c:dLbl>
              <c:idx val="1"/>
              <c:layout>
                <c:manualLayout>
                  <c:x val="-6.5861030114912802E-2"/>
                  <c:y val="1.5948938509783701E-2"/>
                </c:manualLayout>
              </c:layout>
              <c:tx>
                <c:rich>
                  <a:bodyPr/>
                  <a:lstStyle/>
                  <a:p>
                    <a:r>
                      <a:rPr lang="en-US"/>
                      <a:t>NASA-OTHER</a:t>
                    </a:r>
                  </a:p>
                  <a:p>
                    <a:r>
                      <a:rPr lang="en-US"/>
                      <a:t>10.67%</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5C8E-2145-B3C6-53B9D6DD0749}"/>
                </c:ext>
              </c:extLst>
            </c:dLbl>
            <c:dLbl>
              <c:idx val="2"/>
              <c:layout>
                <c:manualLayout>
                  <c:x val="-6.9519976232408007E-2"/>
                  <c:y val="4.2330253463147602E-2"/>
                </c:manualLayout>
              </c:layout>
              <c:tx>
                <c:rich>
                  <a:bodyPr/>
                  <a:lstStyle/>
                  <a:p>
                    <a:r>
                      <a:rPr lang="en-US" sz="1000" b="1" baseline="0"/>
                      <a:t>NOAA</a:t>
                    </a:r>
                  </a:p>
                  <a:p>
                    <a:r>
                      <a:rPr lang="en-US" sz="1000" b="1" baseline="0"/>
                      <a:t>1.92%</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5C8E-2145-B3C6-53B9D6DD0749}"/>
                </c:ext>
              </c:extLst>
            </c:dLbl>
            <c:dLbl>
              <c:idx val="3"/>
              <c:layout>
                <c:manualLayout>
                  <c:x val="-4.7039872256107298E-2"/>
                  <c:y val="-4.2330094745132302E-2"/>
                </c:manualLayout>
              </c:layout>
              <c:tx>
                <c:rich>
                  <a:bodyPr/>
                  <a:lstStyle/>
                  <a:p>
                    <a:r>
                      <a:rPr lang="en-US"/>
                      <a:t>NON-FEDERAL</a:t>
                    </a:r>
                  </a:p>
                  <a:p>
                    <a:r>
                      <a:rPr lang="en-US"/>
                      <a:t>0.84%</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5C8E-2145-B3C6-53B9D6DD0749}"/>
                </c:ext>
              </c:extLst>
            </c:dLbl>
            <c:dLbl>
              <c:idx val="4"/>
              <c:layout>
                <c:manualLayout>
                  <c:x val="-4.3907353409941903E-2"/>
                  <c:y val="-4.4345813542519402E-2"/>
                </c:manualLayout>
              </c:layout>
              <c:tx>
                <c:rich>
                  <a:bodyPr/>
                  <a:lstStyle/>
                  <a:p>
                    <a:r>
                      <a:rPr lang="en-US"/>
                      <a:t>NSF</a:t>
                    </a:r>
                  </a:p>
                  <a:p>
                    <a:r>
                      <a:rPr lang="en-US"/>
                      <a:t>14.65%</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5C8E-2145-B3C6-53B9D6DD0749}"/>
                </c:ext>
              </c:extLst>
            </c:dLbl>
            <c:dLbl>
              <c:idx val="5"/>
              <c:layout>
                <c:manualLayout>
                  <c:x val="-2.1953676704970899E-2"/>
                  <c:y val="-4.0314375947745E-2"/>
                </c:manualLayout>
              </c:layout>
              <c:tx>
                <c:rich>
                  <a:bodyPr/>
                  <a:lstStyle/>
                  <a:p>
                    <a:r>
                      <a:rPr lang="en-US"/>
                      <a:t>OTHER</a:t>
                    </a:r>
                    <a:r>
                      <a:rPr lang="en-US" baseline="0"/>
                      <a:t> FED</a:t>
                    </a:r>
                  </a:p>
                  <a:p>
                    <a:r>
                      <a:rPr lang="en-US"/>
                      <a:t>9.72%</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5C8E-2145-B3C6-53B9D6DD0749}"/>
                </c:ext>
              </c:extLst>
            </c:dLbl>
            <c:dLbl>
              <c:idx val="6"/>
              <c:layout>
                <c:manualLayout>
                  <c:x val="7.6191721528970399E-2"/>
                  <c:y val="-4.14846038763384E-2"/>
                </c:manualLayout>
              </c:layout>
              <c:tx>
                <c:rich>
                  <a:bodyPr/>
                  <a:lstStyle/>
                  <a:p>
                    <a:r>
                      <a:rPr lang="en-US"/>
                      <a:t>UNIVERSITY</a:t>
                    </a:r>
                  </a:p>
                  <a:p>
                    <a:r>
                      <a:rPr lang="en-US"/>
                      <a:t>3.82%</a:t>
                    </a:r>
                  </a:p>
                </c:rich>
              </c:tx>
              <c:showLegendKey val="0"/>
              <c:showVal val="0"/>
              <c:showCatName val="0"/>
              <c:showSerName val="0"/>
              <c:showPercent val="1"/>
              <c:showBubbleSize val="0"/>
              <c:extLst>
                <c:ext xmlns:c15="http://schemas.microsoft.com/office/drawing/2012/chart" uri="{CE6537A1-D6FC-4f65-9D91-7224C49458BB}">
                  <c15:layout>
                    <c:manualLayout>
                      <c:w val="0.23321916047522301"/>
                      <c:h val="0.13841988558729801"/>
                    </c:manualLayout>
                  </c15:layout>
                  <c15:showDataLabelsRange val="0"/>
                </c:ext>
                <c:ext xmlns:c16="http://schemas.microsoft.com/office/drawing/2014/chart" uri="{C3380CC4-5D6E-409C-BE32-E72D297353CC}">
                  <c16:uniqueId val="{0000000D-5C8E-2145-B3C6-53B9D6DD074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'FY18 Data by NSIDC Sponsor'!$E$2:$E$8</c:f>
              <c:strCache>
                <c:ptCount val="7"/>
                <c:pt idx="0">
                  <c:v>NASA-DAAC</c:v>
                </c:pt>
                <c:pt idx="1">
                  <c:v>NASA-OTHER</c:v>
                </c:pt>
                <c:pt idx="2">
                  <c:v>NOAA</c:v>
                </c:pt>
                <c:pt idx="3">
                  <c:v>NON-FED</c:v>
                </c:pt>
                <c:pt idx="4">
                  <c:v>NSF</c:v>
                </c:pt>
                <c:pt idx="5">
                  <c:v>OTH-FED</c:v>
                </c:pt>
                <c:pt idx="6">
                  <c:v>UNIV</c:v>
                </c:pt>
              </c:strCache>
            </c:strRef>
          </c:cat>
          <c:val>
            <c:numRef>
              <c:f>'FY18 Data by NSIDC Sponsor'!$F$2:$F$8</c:f>
              <c:numCache>
                <c:formatCode>0.000</c:formatCode>
                <c:ptCount val="7"/>
                <c:pt idx="0">
                  <c:v>9.2946220300000011</c:v>
                </c:pt>
                <c:pt idx="1">
                  <c:v>1.6985416689999997</c:v>
                </c:pt>
                <c:pt idx="2">
                  <c:v>0.30609375999999999</c:v>
                </c:pt>
                <c:pt idx="3">
                  <c:v>0.13399770999999999</c:v>
                </c:pt>
                <c:pt idx="4">
                  <c:v>2.3322428179999997</c:v>
                </c:pt>
                <c:pt idx="5">
                  <c:v>1.5476089899999999</c:v>
                </c:pt>
                <c:pt idx="6">
                  <c:v>0.60866649000000006</c:v>
                </c:pt>
              </c:numCache>
            </c:numRef>
          </c:val>
          <c:extLst>
            <c:ext xmlns:c16="http://schemas.microsoft.com/office/drawing/2014/chart" uri="{C3380CC4-5D6E-409C-BE32-E72D297353CC}">
              <c16:uniqueId val="{0000000E-5C8E-2145-B3C6-53B9D6DD0749}"/>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69927316777698"/>
          <c:y val="0.23133013339086"/>
          <c:w val="0.47318343985188099"/>
          <c:h val="0.65169363232844701"/>
        </c:manualLayout>
      </c:layout>
      <c:pieChart>
        <c:varyColors val="1"/>
        <c:ser>
          <c:idx val="0"/>
          <c:order val="0"/>
          <c:spPr>
            <a:ln w="6350">
              <a:solidFill>
                <a:schemeClr val="accent6">
                  <a:lumMod val="20000"/>
                  <a:lumOff val="80000"/>
                </a:schemeClr>
              </a:solidFill>
            </a:ln>
          </c:spPr>
          <c:dPt>
            <c:idx val="0"/>
            <c:bubble3D val="0"/>
            <c:spPr>
              <a:solidFill>
                <a:schemeClr val="accent2"/>
              </a:solidFill>
              <a:ln w="6350">
                <a:solidFill>
                  <a:schemeClr val="accent6">
                    <a:lumMod val="20000"/>
                    <a:lumOff val="80000"/>
                  </a:schemeClr>
                </a:solidFill>
              </a:ln>
              <a:effectLst/>
            </c:spPr>
            <c:extLst>
              <c:ext xmlns:c16="http://schemas.microsoft.com/office/drawing/2014/chart" uri="{C3380CC4-5D6E-409C-BE32-E72D297353CC}">
                <c16:uniqueId val="{00000001-8416-2748-831E-9C5808B6F9D7}"/>
              </c:ext>
            </c:extLst>
          </c:dPt>
          <c:dPt>
            <c:idx val="1"/>
            <c:bubble3D val="0"/>
            <c:spPr>
              <a:solidFill>
                <a:schemeClr val="accent5"/>
              </a:solidFill>
              <a:ln w="6350">
                <a:solidFill>
                  <a:schemeClr val="accent6">
                    <a:lumMod val="20000"/>
                    <a:lumOff val="80000"/>
                  </a:schemeClr>
                </a:solidFill>
              </a:ln>
              <a:effectLst/>
            </c:spPr>
            <c:extLst>
              <c:ext xmlns:c16="http://schemas.microsoft.com/office/drawing/2014/chart" uri="{C3380CC4-5D6E-409C-BE32-E72D297353CC}">
                <c16:uniqueId val="{00000003-8416-2748-831E-9C5808B6F9D7}"/>
              </c:ext>
            </c:extLst>
          </c:dPt>
          <c:dLbls>
            <c:dLbl>
              <c:idx val="0"/>
              <c:layout>
                <c:manualLayout>
                  <c:x val="7.8462745869859296E-2"/>
                  <c:y val="-2.0157187973872501E-3"/>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r>
                      <a:rPr lang="en-US" sz="1000" b="0" i="0" baseline="0">
                        <a:solidFill>
                          <a:schemeClr val="bg1"/>
                        </a:solidFill>
                        <a:latin typeface="Helvetica Light" panose="020B0403020202020204" pitchFamily="34" charset="0"/>
                      </a:rPr>
                      <a:t>Data Management &amp; </a:t>
                    </a:r>
                  </a:p>
                  <a:p>
                    <a:pPr>
                      <a:defRPr sz="1000">
                        <a:solidFill>
                          <a:schemeClr val="bg1"/>
                        </a:solidFill>
                        <a:latin typeface="Helvetica Light" panose="020B0403020202020204" pitchFamily="34" charset="0"/>
                      </a:defRPr>
                    </a:pPr>
                    <a:r>
                      <a:rPr lang="en-US" sz="1000" b="0" i="0" baseline="0">
                        <a:solidFill>
                          <a:schemeClr val="bg1"/>
                        </a:solidFill>
                        <a:latin typeface="Helvetica Light" panose="020B0403020202020204" pitchFamily="34" charset="0"/>
                      </a:rPr>
                      <a:t>Information Science</a:t>
                    </a:r>
                  </a:p>
                  <a:p>
                    <a:pPr>
                      <a:defRPr sz="1000">
                        <a:solidFill>
                          <a:schemeClr val="bg1"/>
                        </a:solidFill>
                        <a:latin typeface="Helvetica Light" panose="020B0403020202020204" pitchFamily="34" charset="0"/>
                      </a:defRPr>
                    </a:pPr>
                    <a:r>
                      <a:rPr lang="en-US" sz="1000" b="0" i="0" baseline="0">
                        <a:solidFill>
                          <a:schemeClr val="bg1"/>
                        </a:solidFill>
                        <a:latin typeface="Helvetica Light" panose="020B0403020202020204" pitchFamily="34" charset="0"/>
                      </a:rPr>
                      <a:t>71.9%</a:t>
                    </a: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3043800976371101"/>
                      <c:h val="0.31788440398956902"/>
                    </c:manualLayout>
                  </c15:layout>
                  <c15:showDataLabelsRange val="0"/>
                </c:ext>
                <c:ext xmlns:c16="http://schemas.microsoft.com/office/drawing/2014/chart" uri="{C3380CC4-5D6E-409C-BE32-E72D297353CC}">
                  <c16:uniqueId val="{00000001-8416-2748-831E-9C5808B6F9D7}"/>
                </c:ext>
              </c:extLst>
            </c:dLbl>
            <c:dLbl>
              <c:idx val="1"/>
              <c:layout>
                <c:manualLayout>
                  <c:x val="-3.51258827279535E-2"/>
                  <c:y val="-4.0314375947745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r>
                      <a:rPr lang="en-US" sz="1000" b="0" i="0" baseline="0">
                        <a:solidFill>
                          <a:schemeClr val="bg1"/>
                        </a:solidFill>
                        <a:latin typeface="Helvetica Light" panose="020B0403020202020204" pitchFamily="34" charset="0"/>
                      </a:rPr>
                      <a:t>Science Research</a:t>
                    </a:r>
                  </a:p>
                  <a:p>
                    <a:pPr>
                      <a:defRPr sz="1000">
                        <a:solidFill>
                          <a:schemeClr val="bg1"/>
                        </a:solidFill>
                        <a:latin typeface="Helvetica Light" panose="020B0403020202020204" pitchFamily="34" charset="0"/>
                      </a:defRPr>
                    </a:pPr>
                    <a:r>
                      <a:rPr lang="en-US" sz="1000" b="0" i="0" baseline="0">
                        <a:solidFill>
                          <a:schemeClr val="bg1"/>
                        </a:solidFill>
                        <a:latin typeface="Helvetica Light" panose="020B0403020202020204" pitchFamily="34" charset="0"/>
                      </a:rPr>
                      <a:t>28.1%</a:t>
                    </a: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8416-2748-831E-9C5808B6F9D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lumMod val="50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'FY18 Data by Type '!$E$2:$E$3</c:f>
              <c:strCache>
                <c:ptCount val="2"/>
                <c:pt idx="0">
                  <c:v>Data Mgmt and                            Information Science</c:v>
                </c:pt>
                <c:pt idx="1">
                  <c:v>Science Research</c:v>
                </c:pt>
              </c:strCache>
            </c:strRef>
          </c:cat>
          <c:val>
            <c:numRef>
              <c:f>'FY18 Data by Type '!$G$2:$G$3</c:f>
              <c:numCache>
                <c:formatCode>0.0%</c:formatCode>
                <c:ptCount val="2"/>
                <c:pt idx="0">
                  <c:v>0.71900982712304795</c:v>
                </c:pt>
                <c:pt idx="1">
                  <c:v>0.28099017287695199</c:v>
                </c:pt>
              </c:numCache>
            </c:numRef>
          </c:val>
          <c:extLst>
            <c:ext xmlns:c16="http://schemas.microsoft.com/office/drawing/2014/chart" uri="{C3380CC4-5D6E-409C-BE32-E72D297353CC}">
              <c16:uniqueId val="{00000004-8416-2748-831E-9C5808B6F9D7}"/>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485027-6B55-144D-A114-82E67BDED7D1}" type="datetimeFigureOut">
              <a:rPr lang="en-US" smtClean="0"/>
              <a:t>8/11/24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6AB182-CB61-4E41-A79C-B5C14F99984A}" type="slidenum">
              <a:rPr lang="en-US" smtClean="0"/>
              <a:t>‹#›</a:t>
            </a:fld>
            <a:endParaRPr lang="en-US"/>
          </a:p>
        </p:txBody>
      </p:sp>
    </p:spTree>
    <p:extLst>
      <p:ext uri="{BB962C8B-B14F-4D97-AF65-F5344CB8AC3E}">
        <p14:creationId xmlns:p14="http://schemas.microsoft.com/office/powerpoint/2010/main" val="27366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600" dirty="0"/>
              <a:t>Findable: Collaboration</a:t>
            </a:r>
          </a:p>
          <a:p>
            <a:pPr lvl="1">
              <a:lnSpc>
                <a:spcPct val="100000"/>
              </a:lnSpc>
            </a:pPr>
            <a:r>
              <a:rPr lang="en-US" sz="1400" dirty="0"/>
              <a:t>Share software resources, track change</a:t>
            </a:r>
          </a:p>
          <a:p>
            <a:pPr lvl="1">
              <a:lnSpc>
                <a:spcPct val="100000"/>
              </a:lnSpc>
            </a:pPr>
            <a:r>
              <a:rPr lang="en-US" sz="1400" dirty="0"/>
              <a:t>Community can build upon each other’s work</a:t>
            </a:r>
          </a:p>
          <a:p>
            <a:pPr lvl="1">
              <a:lnSpc>
                <a:spcPct val="100000"/>
              </a:lnSpc>
            </a:pPr>
            <a:r>
              <a:rPr lang="en-US" sz="1400" dirty="0"/>
              <a:t>Branch to new applications rather than start from scratch</a:t>
            </a:r>
          </a:p>
          <a:p>
            <a:pPr lvl="1">
              <a:lnSpc>
                <a:spcPct val="100000"/>
              </a:lnSpc>
            </a:pPr>
            <a:r>
              <a:rPr lang="en-US" sz="1400" dirty="0"/>
              <a:t>Faster development than in a silo</a:t>
            </a:r>
          </a:p>
          <a:p>
            <a:pPr>
              <a:lnSpc>
                <a:spcPct val="100000"/>
              </a:lnSpc>
            </a:pPr>
            <a:r>
              <a:rPr lang="en-US" sz="1600" dirty="0"/>
              <a:t>Accessible Version control</a:t>
            </a:r>
          </a:p>
          <a:p>
            <a:pPr lvl="1">
              <a:lnSpc>
                <a:spcPct val="100000"/>
              </a:lnSpc>
            </a:pPr>
            <a:r>
              <a:rPr lang="en-US" sz="1400" dirty="0"/>
              <a:t>Track changes in software</a:t>
            </a:r>
          </a:p>
          <a:p>
            <a:pPr lvl="1">
              <a:lnSpc>
                <a:spcPct val="100000"/>
              </a:lnSpc>
            </a:pPr>
            <a:r>
              <a:rPr lang="en-US" sz="1400" dirty="0"/>
              <a:t>Be able to roll back to previous versions</a:t>
            </a:r>
          </a:p>
          <a:p>
            <a:pPr>
              <a:lnSpc>
                <a:spcPct val="100000"/>
              </a:lnSpc>
            </a:pPr>
            <a:r>
              <a:rPr lang="en-US" sz="1600" dirty="0"/>
              <a:t>Interoperable     Documentation, transparency, and reproducibility</a:t>
            </a:r>
          </a:p>
          <a:p>
            <a:pPr lvl="1">
              <a:lnSpc>
                <a:spcPct val="100000"/>
              </a:lnSpc>
            </a:pPr>
            <a:r>
              <a:rPr lang="en-US" sz="1400" dirty="0"/>
              <a:t>Publish not only data, but also software used to create/analyze data</a:t>
            </a:r>
          </a:p>
          <a:p>
            <a:pPr lvl="1">
              <a:lnSpc>
                <a:spcPct val="100000"/>
              </a:lnSpc>
            </a:pPr>
            <a:r>
              <a:rPr lang="en-US" sz="1400" dirty="0"/>
              <a:t>Allow users to reproduce data and verify science</a:t>
            </a:r>
            <a:endParaRPr lang="en-US" dirty="0"/>
          </a:p>
        </p:txBody>
      </p:sp>
      <p:sp>
        <p:nvSpPr>
          <p:cNvPr id="4" name="Slide Number Placeholder 3"/>
          <p:cNvSpPr>
            <a:spLocks noGrp="1"/>
          </p:cNvSpPr>
          <p:nvPr>
            <p:ph type="sldNum" sz="quarter" idx="5"/>
          </p:nvPr>
        </p:nvSpPr>
        <p:spPr/>
        <p:txBody>
          <a:bodyPr/>
          <a:lstStyle/>
          <a:p>
            <a:fld id="{6585C03A-0AEE-B34A-BCE2-DCFCD29D0C23}" type="slidenum">
              <a:rPr lang="en-US" altLang="en-US" smtClean="0"/>
              <a:pPr/>
              <a:t>5</a:t>
            </a:fld>
            <a:endParaRPr lang="en-US" altLang="en-US"/>
          </a:p>
        </p:txBody>
      </p:sp>
    </p:spTree>
    <p:extLst>
      <p:ext uri="{BB962C8B-B14F-4D97-AF65-F5344CB8AC3E}">
        <p14:creationId xmlns:p14="http://schemas.microsoft.com/office/powerpoint/2010/main" val="1814634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emf"/><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tif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5.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Master" Target="../slideMasters/slideMaster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50.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2.emf"/></Relationships>
</file>

<file path=ppt/slideLayouts/_rels/slideLayout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Title Slide Op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2E41AA-6217-D095-D915-5863BC04D3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4243" y="0"/>
            <a:ext cx="12007757" cy="5780793"/>
          </a:xfrm>
          <a:prstGeom prst="rect">
            <a:avLst/>
          </a:prstGeom>
        </p:spPr>
      </p:pic>
      <p:sp>
        <p:nvSpPr>
          <p:cNvPr id="2" name="Title 1"/>
          <p:cNvSpPr>
            <a:spLocks noGrp="1"/>
          </p:cNvSpPr>
          <p:nvPr>
            <p:ph type="ctrTitle" hasCustomPrompt="1"/>
          </p:nvPr>
        </p:nvSpPr>
        <p:spPr>
          <a:xfrm>
            <a:off x="308758" y="3842091"/>
            <a:ext cx="11758990" cy="551066"/>
          </a:xfrm>
          <a:prstGeom prst="rect">
            <a:avLst/>
          </a:prstGeom>
        </p:spPr>
        <p:txBody>
          <a:bodyPr anchor="ctr">
            <a:normAutofit/>
          </a:bodyPr>
          <a:lstStyle>
            <a:lvl1pPr algn="l">
              <a:defRPr sz="3600"/>
            </a:lvl1pPr>
          </a:lstStyle>
          <a:p>
            <a:r>
              <a:rPr lang="en-US"/>
              <a:t>Click to edit title </a:t>
            </a:r>
          </a:p>
        </p:txBody>
      </p:sp>
      <p:sp>
        <p:nvSpPr>
          <p:cNvPr id="8" name="Rectangle 7">
            <a:extLst>
              <a:ext uri="{FF2B5EF4-FFF2-40B4-BE49-F238E27FC236}">
                <a16:creationId xmlns:a16="http://schemas.microsoft.com/office/drawing/2014/main" id="{861415E8-D748-E6BE-7011-9FD6C02A8B6C}"/>
              </a:ext>
            </a:extLst>
          </p:cNvPr>
          <p:cNvSpPr/>
          <p:nvPr userDrawn="1"/>
        </p:nvSpPr>
        <p:spPr>
          <a:xfrm>
            <a:off x="184244" y="5735637"/>
            <a:ext cx="12007756" cy="112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1CE9F689-827D-2649-7E87-6E4B840093FF}"/>
              </a:ext>
            </a:extLst>
          </p:cNvPr>
          <p:cNvSpPr>
            <a:spLocks noGrp="1"/>
          </p:cNvSpPr>
          <p:nvPr>
            <p:ph type="body" sz="quarter" idx="10" hasCustomPrompt="1"/>
          </p:nvPr>
        </p:nvSpPr>
        <p:spPr>
          <a:xfrm>
            <a:off x="308756" y="4919298"/>
            <a:ext cx="11773914" cy="331788"/>
          </a:xfrm>
          <a:prstGeom prst="rect">
            <a:avLst/>
          </a:prstGeom>
        </p:spPr>
        <p:txBody>
          <a:bodyPr anchor="ctr">
            <a:noAutofit/>
          </a:bodyPr>
          <a:lstStyle>
            <a:lvl1pPr marL="0" indent="0" algn="r">
              <a:buNone/>
              <a:defRPr sz="2000">
                <a:solidFill>
                  <a:schemeClr val="bg2"/>
                </a:solidFill>
                <a:latin typeface="Helvetica" pitchFamily="2" charset="0"/>
              </a:defRPr>
            </a:lvl1pPr>
          </a:lstStyle>
          <a:p>
            <a:pPr lvl="0"/>
            <a:r>
              <a:rPr lang="en-US"/>
              <a:t>Click to add presenters</a:t>
            </a:r>
          </a:p>
        </p:txBody>
      </p:sp>
      <p:sp>
        <p:nvSpPr>
          <p:cNvPr id="19" name="Rectangle 18">
            <a:extLst>
              <a:ext uri="{FF2B5EF4-FFF2-40B4-BE49-F238E27FC236}">
                <a16:creationId xmlns:a16="http://schemas.microsoft.com/office/drawing/2014/main" id="{D49221E6-700A-4AE9-AF05-596DDDA3E1DA}"/>
              </a:ext>
            </a:extLst>
          </p:cNvPr>
          <p:cNvSpPr/>
          <p:nvPr userDrawn="1"/>
        </p:nvSpPr>
        <p:spPr>
          <a:xfrm>
            <a:off x="184242" y="4464869"/>
            <a:ext cx="12007758" cy="36048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2">
                  <a:lumMod val="20000"/>
                  <a:lumOff val="80000"/>
                </a:schemeClr>
              </a:solidFill>
              <a:latin typeface="Helvetica" pitchFamily="2" charset="0"/>
            </a:endParaRPr>
          </a:p>
        </p:txBody>
      </p:sp>
      <p:sp>
        <p:nvSpPr>
          <p:cNvPr id="3" name="Subtitle 2"/>
          <p:cNvSpPr>
            <a:spLocks noGrp="1"/>
          </p:cNvSpPr>
          <p:nvPr>
            <p:ph type="subTitle" idx="1" hasCustomPrompt="1"/>
          </p:nvPr>
        </p:nvSpPr>
        <p:spPr>
          <a:xfrm>
            <a:off x="308756" y="4466743"/>
            <a:ext cx="11758991" cy="360480"/>
          </a:xfrm>
          <a:prstGeom prst="rect">
            <a:avLst/>
          </a:prstGeom>
        </p:spPr>
        <p:txBody>
          <a:bodyPr anchor="ctr">
            <a:noAutofit/>
          </a:bodyPr>
          <a:lstStyle>
            <a:lvl1pPr marL="0" indent="0" algn="l">
              <a:buNone/>
              <a:defRPr sz="2400" b="0" i="0">
                <a:solidFill>
                  <a:schemeClr val="accent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9" name="Picture 8">
            <a:extLst>
              <a:ext uri="{FF2B5EF4-FFF2-40B4-BE49-F238E27FC236}">
                <a16:creationId xmlns:a16="http://schemas.microsoft.com/office/drawing/2014/main" id="{1872A7EF-BCE2-4562-A938-936046160271}"/>
              </a:ext>
            </a:extLst>
          </p:cNvPr>
          <p:cNvPicPr>
            <a:picLocks noChangeAspect="1"/>
          </p:cNvPicPr>
          <p:nvPr userDrawn="1"/>
        </p:nvPicPr>
        <p:blipFill>
          <a:blip r:embed="rId3"/>
          <a:stretch>
            <a:fillRect/>
          </a:stretch>
        </p:blipFill>
        <p:spPr>
          <a:xfrm>
            <a:off x="10096505" y="5883505"/>
            <a:ext cx="1914290" cy="8344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6-year timeline with images">
    <p:spTree>
      <p:nvGrpSpPr>
        <p:cNvPr id="1" name=""/>
        <p:cNvGrpSpPr/>
        <p:nvPr/>
      </p:nvGrpSpPr>
      <p:grpSpPr>
        <a:xfrm>
          <a:off x="0" y="0"/>
          <a:ext cx="0" cy="0"/>
          <a:chOff x="0" y="0"/>
          <a:chExt cx="0" cy="0"/>
        </a:xfrm>
      </p:grpSpPr>
      <p:cxnSp>
        <p:nvCxnSpPr>
          <p:cNvPr id="283" name="Straight Connector 282">
            <a:extLst>
              <a:ext uri="{FF2B5EF4-FFF2-40B4-BE49-F238E27FC236}">
                <a16:creationId xmlns:a16="http://schemas.microsoft.com/office/drawing/2014/main" id="{4EB453A4-CA1E-0526-4C9F-AF2227413817}"/>
              </a:ext>
            </a:extLst>
          </p:cNvPr>
          <p:cNvCxnSpPr>
            <a:cxnSpLocks/>
          </p:cNvCxnSpPr>
          <p:nvPr userDrawn="1"/>
        </p:nvCxnSpPr>
        <p:spPr>
          <a:xfrm flipV="1">
            <a:off x="833436" y="1560472"/>
            <a:ext cx="0" cy="4839783"/>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284" name="Straight Connector 283">
            <a:extLst>
              <a:ext uri="{FF2B5EF4-FFF2-40B4-BE49-F238E27FC236}">
                <a16:creationId xmlns:a16="http://schemas.microsoft.com/office/drawing/2014/main" id="{D627CA69-C7AE-E8DC-D90F-CA601B80AE12}"/>
              </a:ext>
            </a:extLst>
          </p:cNvPr>
          <p:cNvCxnSpPr>
            <a:cxnSpLocks/>
          </p:cNvCxnSpPr>
          <p:nvPr userDrawn="1"/>
        </p:nvCxnSpPr>
        <p:spPr>
          <a:xfrm flipV="1">
            <a:off x="11609343" y="1254868"/>
            <a:ext cx="0" cy="5145387"/>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3" name="Straight Connector 2">
            <a:extLst>
              <a:ext uri="{FF2B5EF4-FFF2-40B4-BE49-F238E27FC236}">
                <a16:creationId xmlns:a16="http://schemas.microsoft.com/office/drawing/2014/main" id="{6F1819F8-C880-4DB8-67D7-D10C28711D0F}"/>
              </a:ext>
            </a:extLst>
          </p:cNvPr>
          <p:cNvCxnSpPr>
            <a:cxnSpLocks/>
          </p:cNvCxnSpPr>
          <p:nvPr userDrawn="1"/>
        </p:nvCxnSpPr>
        <p:spPr>
          <a:xfrm>
            <a:off x="1731426" y="6189440"/>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4" name="Straight Connector 3">
            <a:extLst>
              <a:ext uri="{FF2B5EF4-FFF2-40B4-BE49-F238E27FC236}">
                <a16:creationId xmlns:a16="http://schemas.microsoft.com/office/drawing/2014/main" id="{2A7C9940-A3EA-76E4-3A96-AF5CC65E37DF}"/>
              </a:ext>
            </a:extLst>
          </p:cNvPr>
          <p:cNvCxnSpPr>
            <a:cxnSpLocks/>
          </p:cNvCxnSpPr>
          <p:nvPr userDrawn="1"/>
        </p:nvCxnSpPr>
        <p:spPr>
          <a:xfrm>
            <a:off x="833436" y="5972872"/>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116" name="Straight Connector 115">
            <a:extLst>
              <a:ext uri="{FF2B5EF4-FFF2-40B4-BE49-F238E27FC236}">
                <a16:creationId xmlns:a16="http://schemas.microsoft.com/office/drawing/2014/main" id="{25ABFDCD-186E-21ED-736C-8C1AE4A13B84}"/>
              </a:ext>
            </a:extLst>
          </p:cNvPr>
          <p:cNvCxnSpPr>
            <a:cxnSpLocks/>
          </p:cNvCxnSpPr>
          <p:nvPr userDrawn="1"/>
        </p:nvCxnSpPr>
        <p:spPr>
          <a:xfrm>
            <a:off x="98310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5778D8E2-C83A-254F-D71F-00767D68BBAA}"/>
              </a:ext>
            </a:extLst>
          </p:cNvPr>
          <p:cNvCxnSpPr>
            <a:cxnSpLocks/>
          </p:cNvCxnSpPr>
          <p:nvPr userDrawn="1"/>
        </p:nvCxnSpPr>
        <p:spPr>
          <a:xfrm>
            <a:off x="113276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84950291-9983-D451-67A5-02772EB51AE6}"/>
              </a:ext>
            </a:extLst>
          </p:cNvPr>
          <p:cNvCxnSpPr>
            <a:cxnSpLocks/>
          </p:cNvCxnSpPr>
          <p:nvPr userDrawn="1"/>
        </p:nvCxnSpPr>
        <p:spPr>
          <a:xfrm>
            <a:off x="128243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19" name="Straight Connector 118">
            <a:extLst>
              <a:ext uri="{FF2B5EF4-FFF2-40B4-BE49-F238E27FC236}">
                <a16:creationId xmlns:a16="http://schemas.microsoft.com/office/drawing/2014/main" id="{68E9F75C-AEA9-1F44-9316-69AA4BC4CFD9}"/>
              </a:ext>
            </a:extLst>
          </p:cNvPr>
          <p:cNvCxnSpPr>
            <a:cxnSpLocks/>
          </p:cNvCxnSpPr>
          <p:nvPr userDrawn="1"/>
        </p:nvCxnSpPr>
        <p:spPr>
          <a:xfrm>
            <a:off x="158176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586CBA0C-AE53-C5EB-180E-3E8A972D2CDF}"/>
              </a:ext>
            </a:extLst>
          </p:cNvPr>
          <p:cNvCxnSpPr>
            <a:cxnSpLocks/>
          </p:cNvCxnSpPr>
          <p:nvPr userDrawn="1"/>
        </p:nvCxnSpPr>
        <p:spPr>
          <a:xfrm>
            <a:off x="143209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A33D9A56-A5C4-C973-5448-026D3B09FDF4}"/>
              </a:ext>
            </a:extLst>
          </p:cNvPr>
          <p:cNvCxnSpPr>
            <a:cxnSpLocks/>
          </p:cNvCxnSpPr>
          <p:nvPr userDrawn="1"/>
        </p:nvCxnSpPr>
        <p:spPr>
          <a:xfrm>
            <a:off x="188109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AC4B1081-88FB-E655-ABE0-C693783AAB10}"/>
              </a:ext>
            </a:extLst>
          </p:cNvPr>
          <p:cNvCxnSpPr>
            <a:cxnSpLocks/>
          </p:cNvCxnSpPr>
          <p:nvPr userDrawn="1"/>
        </p:nvCxnSpPr>
        <p:spPr>
          <a:xfrm>
            <a:off x="203075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E5471DE1-A7FF-2994-44CF-D73551FB49B7}"/>
              </a:ext>
            </a:extLst>
          </p:cNvPr>
          <p:cNvCxnSpPr>
            <a:cxnSpLocks/>
          </p:cNvCxnSpPr>
          <p:nvPr userDrawn="1"/>
        </p:nvCxnSpPr>
        <p:spPr>
          <a:xfrm>
            <a:off x="218042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789BB1DA-498C-E294-AC52-C8BCEAD2E028}"/>
              </a:ext>
            </a:extLst>
          </p:cNvPr>
          <p:cNvCxnSpPr>
            <a:cxnSpLocks/>
          </p:cNvCxnSpPr>
          <p:nvPr userDrawn="1"/>
        </p:nvCxnSpPr>
        <p:spPr>
          <a:xfrm>
            <a:off x="247975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1A2457E2-F821-783E-99B5-D89B21A5D4F2}"/>
              </a:ext>
            </a:extLst>
          </p:cNvPr>
          <p:cNvCxnSpPr>
            <a:cxnSpLocks/>
          </p:cNvCxnSpPr>
          <p:nvPr userDrawn="1"/>
        </p:nvCxnSpPr>
        <p:spPr>
          <a:xfrm>
            <a:off x="233008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9DFA2640-583D-6ADC-A6F0-588AB5FD3178}"/>
              </a:ext>
            </a:extLst>
          </p:cNvPr>
          <p:cNvCxnSpPr>
            <a:cxnSpLocks/>
          </p:cNvCxnSpPr>
          <p:nvPr userDrawn="1"/>
        </p:nvCxnSpPr>
        <p:spPr>
          <a:xfrm>
            <a:off x="3527406" y="6189440"/>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192" name="Straight Connector 191">
            <a:extLst>
              <a:ext uri="{FF2B5EF4-FFF2-40B4-BE49-F238E27FC236}">
                <a16:creationId xmlns:a16="http://schemas.microsoft.com/office/drawing/2014/main" id="{32F52361-DBED-46CD-E6F1-C28D109E4713}"/>
              </a:ext>
            </a:extLst>
          </p:cNvPr>
          <p:cNvCxnSpPr>
            <a:cxnSpLocks/>
          </p:cNvCxnSpPr>
          <p:nvPr userDrawn="1"/>
        </p:nvCxnSpPr>
        <p:spPr>
          <a:xfrm>
            <a:off x="277908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BA1C01B6-C86A-93C5-6991-922E20D1288D}"/>
              </a:ext>
            </a:extLst>
          </p:cNvPr>
          <p:cNvCxnSpPr>
            <a:cxnSpLocks/>
          </p:cNvCxnSpPr>
          <p:nvPr userDrawn="1"/>
        </p:nvCxnSpPr>
        <p:spPr>
          <a:xfrm>
            <a:off x="292874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id="{E64C7ADA-9FE1-3FA9-0940-E4F8070821E4}"/>
              </a:ext>
            </a:extLst>
          </p:cNvPr>
          <p:cNvCxnSpPr>
            <a:cxnSpLocks/>
          </p:cNvCxnSpPr>
          <p:nvPr userDrawn="1"/>
        </p:nvCxnSpPr>
        <p:spPr>
          <a:xfrm>
            <a:off x="307841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id="{0EBE4BC4-76DC-98C8-B1DF-95C94395BC8A}"/>
              </a:ext>
            </a:extLst>
          </p:cNvPr>
          <p:cNvCxnSpPr>
            <a:cxnSpLocks/>
          </p:cNvCxnSpPr>
          <p:nvPr userDrawn="1"/>
        </p:nvCxnSpPr>
        <p:spPr>
          <a:xfrm>
            <a:off x="337774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29" name="Straight Connector 228">
            <a:extLst>
              <a:ext uri="{FF2B5EF4-FFF2-40B4-BE49-F238E27FC236}">
                <a16:creationId xmlns:a16="http://schemas.microsoft.com/office/drawing/2014/main" id="{414A6CF2-D3CF-E514-4014-EFF741EBA76D}"/>
              </a:ext>
            </a:extLst>
          </p:cNvPr>
          <p:cNvCxnSpPr>
            <a:cxnSpLocks/>
          </p:cNvCxnSpPr>
          <p:nvPr userDrawn="1"/>
        </p:nvCxnSpPr>
        <p:spPr>
          <a:xfrm>
            <a:off x="322807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0" name="Straight Connector 229">
            <a:extLst>
              <a:ext uri="{FF2B5EF4-FFF2-40B4-BE49-F238E27FC236}">
                <a16:creationId xmlns:a16="http://schemas.microsoft.com/office/drawing/2014/main" id="{1A721EEE-E3EB-3CF4-6AE3-A8417A0B6334}"/>
              </a:ext>
            </a:extLst>
          </p:cNvPr>
          <p:cNvCxnSpPr>
            <a:cxnSpLocks/>
          </p:cNvCxnSpPr>
          <p:nvPr userDrawn="1"/>
        </p:nvCxnSpPr>
        <p:spPr>
          <a:xfrm>
            <a:off x="367707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1" name="Straight Connector 230">
            <a:extLst>
              <a:ext uri="{FF2B5EF4-FFF2-40B4-BE49-F238E27FC236}">
                <a16:creationId xmlns:a16="http://schemas.microsoft.com/office/drawing/2014/main" id="{FC87D8B3-CDA7-2D48-4FD3-26726754A44B}"/>
              </a:ext>
            </a:extLst>
          </p:cNvPr>
          <p:cNvCxnSpPr>
            <a:cxnSpLocks/>
          </p:cNvCxnSpPr>
          <p:nvPr userDrawn="1"/>
        </p:nvCxnSpPr>
        <p:spPr>
          <a:xfrm>
            <a:off x="382673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2" name="Straight Connector 231">
            <a:extLst>
              <a:ext uri="{FF2B5EF4-FFF2-40B4-BE49-F238E27FC236}">
                <a16:creationId xmlns:a16="http://schemas.microsoft.com/office/drawing/2014/main" id="{9B39D37D-1FB5-DF6B-D55E-906E5CE00287}"/>
              </a:ext>
            </a:extLst>
          </p:cNvPr>
          <p:cNvCxnSpPr>
            <a:cxnSpLocks/>
          </p:cNvCxnSpPr>
          <p:nvPr userDrawn="1"/>
        </p:nvCxnSpPr>
        <p:spPr>
          <a:xfrm>
            <a:off x="397640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3" name="Straight Connector 232">
            <a:extLst>
              <a:ext uri="{FF2B5EF4-FFF2-40B4-BE49-F238E27FC236}">
                <a16:creationId xmlns:a16="http://schemas.microsoft.com/office/drawing/2014/main" id="{F3FBB68C-53F6-7AAB-DB9F-AE74EC756BBD}"/>
              </a:ext>
            </a:extLst>
          </p:cNvPr>
          <p:cNvCxnSpPr>
            <a:cxnSpLocks/>
          </p:cNvCxnSpPr>
          <p:nvPr userDrawn="1"/>
        </p:nvCxnSpPr>
        <p:spPr>
          <a:xfrm>
            <a:off x="427573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4" name="Straight Connector 233">
            <a:extLst>
              <a:ext uri="{FF2B5EF4-FFF2-40B4-BE49-F238E27FC236}">
                <a16:creationId xmlns:a16="http://schemas.microsoft.com/office/drawing/2014/main" id="{5B730E05-8288-E60E-60F9-33D773BBB692}"/>
              </a:ext>
            </a:extLst>
          </p:cNvPr>
          <p:cNvCxnSpPr>
            <a:cxnSpLocks/>
          </p:cNvCxnSpPr>
          <p:nvPr userDrawn="1"/>
        </p:nvCxnSpPr>
        <p:spPr>
          <a:xfrm>
            <a:off x="412606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5" name="Straight Connector 234">
            <a:extLst>
              <a:ext uri="{FF2B5EF4-FFF2-40B4-BE49-F238E27FC236}">
                <a16:creationId xmlns:a16="http://schemas.microsoft.com/office/drawing/2014/main" id="{282CD91D-A9FD-90BF-CE5A-BE9889C92D62}"/>
              </a:ext>
            </a:extLst>
          </p:cNvPr>
          <p:cNvCxnSpPr>
            <a:cxnSpLocks/>
          </p:cNvCxnSpPr>
          <p:nvPr userDrawn="1"/>
        </p:nvCxnSpPr>
        <p:spPr>
          <a:xfrm>
            <a:off x="5323386" y="6189440"/>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37" name="Straight Connector 236">
            <a:extLst>
              <a:ext uri="{FF2B5EF4-FFF2-40B4-BE49-F238E27FC236}">
                <a16:creationId xmlns:a16="http://schemas.microsoft.com/office/drawing/2014/main" id="{FBBADC1E-DF59-0EAF-AF25-B0C02ED845B1}"/>
              </a:ext>
            </a:extLst>
          </p:cNvPr>
          <p:cNvCxnSpPr>
            <a:cxnSpLocks/>
          </p:cNvCxnSpPr>
          <p:nvPr userDrawn="1"/>
        </p:nvCxnSpPr>
        <p:spPr>
          <a:xfrm>
            <a:off x="457506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8" name="Straight Connector 237">
            <a:extLst>
              <a:ext uri="{FF2B5EF4-FFF2-40B4-BE49-F238E27FC236}">
                <a16:creationId xmlns:a16="http://schemas.microsoft.com/office/drawing/2014/main" id="{69E692A6-E528-A907-7CBF-FB6F334358A6}"/>
              </a:ext>
            </a:extLst>
          </p:cNvPr>
          <p:cNvCxnSpPr>
            <a:cxnSpLocks/>
          </p:cNvCxnSpPr>
          <p:nvPr userDrawn="1"/>
        </p:nvCxnSpPr>
        <p:spPr>
          <a:xfrm>
            <a:off x="472472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9" name="Straight Connector 238">
            <a:extLst>
              <a:ext uri="{FF2B5EF4-FFF2-40B4-BE49-F238E27FC236}">
                <a16:creationId xmlns:a16="http://schemas.microsoft.com/office/drawing/2014/main" id="{624944F2-39DB-6ADC-CCC9-70AE28D2FA69}"/>
              </a:ext>
            </a:extLst>
          </p:cNvPr>
          <p:cNvCxnSpPr>
            <a:cxnSpLocks/>
          </p:cNvCxnSpPr>
          <p:nvPr userDrawn="1"/>
        </p:nvCxnSpPr>
        <p:spPr>
          <a:xfrm>
            <a:off x="487439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0" name="Straight Connector 239">
            <a:extLst>
              <a:ext uri="{FF2B5EF4-FFF2-40B4-BE49-F238E27FC236}">
                <a16:creationId xmlns:a16="http://schemas.microsoft.com/office/drawing/2014/main" id="{66AE30BB-63BE-6EE2-DDAA-CF515CBEB39B}"/>
              </a:ext>
            </a:extLst>
          </p:cNvPr>
          <p:cNvCxnSpPr>
            <a:cxnSpLocks/>
          </p:cNvCxnSpPr>
          <p:nvPr userDrawn="1"/>
        </p:nvCxnSpPr>
        <p:spPr>
          <a:xfrm>
            <a:off x="517372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1" name="Straight Connector 240">
            <a:extLst>
              <a:ext uri="{FF2B5EF4-FFF2-40B4-BE49-F238E27FC236}">
                <a16:creationId xmlns:a16="http://schemas.microsoft.com/office/drawing/2014/main" id="{0D44FB27-78E7-C9BD-3007-F8235FE1B4AA}"/>
              </a:ext>
            </a:extLst>
          </p:cNvPr>
          <p:cNvCxnSpPr>
            <a:cxnSpLocks/>
          </p:cNvCxnSpPr>
          <p:nvPr userDrawn="1"/>
        </p:nvCxnSpPr>
        <p:spPr>
          <a:xfrm>
            <a:off x="502405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2" name="Straight Connector 241">
            <a:extLst>
              <a:ext uri="{FF2B5EF4-FFF2-40B4-BE49-F238E27FC236}">
                <a16:creationId xmlns:a16="http://schemas.microsoft.com/office/drawing/2014/main" id="{7276CF64-B8B9-DBB9-2469-E6CC8B19B909}"/>
              </a:ext>
            </a:extLst>
          </p:cNvPr>
          <p:cNvCxnSpPr>
            <a:cxnSpLocks/>
          </p:cNvCxnSpPr>
          <p:nvPr userDrawn="1"/>
        </p:nvCxnSpPr>
        <p:spPr>
          <a:xfrm>
            <a:off x="547305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3" name="Straight Connector 242">
            <a:extLst>
              <a:ext uri="{FF2B5EF4-FFF2-40B4-BE49-F238E27FC236}">
                <a16:creationId xmlns:a16="http://schemas.microsoft.com/office/drawing/2014/main" id="{8189CB5C-0E6F-3074-56DF-05B2545DB110}"/>
              </a:ext>
            </a:extLst>
          </p:cNvPr>
          <p:cNvCxnSpPr>
            <a:cxnSpLocks/>
          </p:cNvCxnSpPr>
          <p:nvPr userDrawn="1"/>
        </p:nvCxnSpPr>
        <p:spPr>
          <a:xfrm>
            <a:off x="562271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4" name="Straight Connector 243">
            <a:extLst>
              <a:ext uri="{FF2B5EF4-FFF2-40B4-BE49-F238E27FC236}">
                <a16:creationId xmlns:a16="http://schemas.microsoft.com/office/drawing/2014/main" id="{016F8F0B-8DF5-EAA8-5B76-55AA763D2F35}"/>
              </a:ext>
            </a:extLst>
          </p:cNvPr>
          <p:cNvCxnSpPr>
            <a:cxnSpLocks/>
          </p:cNvCxnSpPr>
          <p:nvPr userDrawn="1"/>
        </p:nvCxnSpPr>
        <p:spPr>
          <a:xfrm>
            <a:off x="577238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5" name="Straight Connector 244">
            <a:extLst>
              <a:ext uri="{FF2B5EF4-FFF2-40B4-BE49-F238E27FC236}">
                <a16:creationId xmlns:a16="http://schemas.microsoft.com/office/drawing/2014/main" id="{659EF6C7-8E24-8EF4-D521-8F429BDFF954}"/>
              </a:ext>
            </a:extLst>
          </p:cNvPr>
          <p:cNvCxnSpPr>
            <a:cxnSpLocks/>
          </p:cNvCxnSpPr>
          <p:nvPr userDrawn="1"/>
        </p:nvCxnSpPr>
        <p:spPr>
          <a:xfrm>
            <a:off x="607171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6" name="Straight Connector 245">
            <a:extLst>
              <a:ext uri="{FF2B5EF4-FFF2-40B4-BE49-F238E27FC236}">
                <a16:creationId xmlns:a16="http://schemas.microsoft.com/office/drawing/2014/main" id="{148C3C75-A3C0-3D0B-3066-898C6BEA6147}"/>
              </a:ext>
            </a:extLst>
          </p:cNvPr>
          <p:cNvCxnSpPr>
            <a:cxnSpLocks/>
          </p:cNvCxnSpPr>
          <p:nvPr userDrawn="1"/>
        </p:nvCxnSpPr>
        <p:spPr>
          <a:xfrm>
            <a:off x="592204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7" name="Straight Connector 246">
            <a:extLst>
              <a:ext uri="{FF2B5EF4-FFF2-40B4-BE49-F238E27FC236}">
                <a16:creationId xmlns:a16="http://schemas.microsoft.com/office/drawing/2014/main" id="{E541AE54-D2D9-EA06-2F53-306FF283AAB7}"/>
              </a:ext>
            </a:extLst>
          </p:cNvPr>
          <p:cNvCxnSpPr>
            <a:cxnSpLocks/>
          </p:cNvCxnSpPr>
          <p:nvPr userDrawn="1"/>
        </p:nvCxnSpPr>
        <p:spPr>
          <a:xfrm>
            <a:off x="7119366" y="6189440"/>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49" name="Straight Connector 248">
            <a:extLst>
              <a:ext uri="{FF2B5EF4-FFF2-40B4-BE49-F238E27FC236}">
                <a16:creationId xmlns:a16="http://schemas.microsoft.com/office/drawing/2014/main" id="{A3E5875D-4705-0FCA-E093-F91D2DF4CCEC}"/>
              </a:ext>
            </a:extLst>
          </p:cNvPr>
          <p:cNvCxnSpPr>
            <a:cxnSpLocks/>
          </p:cNvCxnSpPr>
          <p:nvPr userDrawn="1"/>
        </p:nvCxnSpPr>
        <p:spPr>
          <a:xfrm>
            <a:off x="637104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0" name="Straight Connector 249">
            <a:extLst>
              <a:ext uri="{FF2B5EF4-FFF2-40B4-BE49-F238E27FC236}">
                <a16:creationId xmlns:a16="http://schemas.microsoft.com/office/drawing/2014/main" id="{745BBC46-D3FC-CB8C-61C2-9C59783478CB}"/>
              </a:ext>
            </a:extLst>
          </p:cNvPr>
          <p:cNvCxnSpPr>
            <a:cxnSpLocks/>
          </p:cNvCxnSpPr>
          <p:nvPr userDrawn="1"/>
        </p:nvCxnSpPr>
        <p:spPr>
          <a:xfrm>
            <a:off x="652070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1" name="Straight Connector 250">
            <a:extLst>
              <a:ext uri="{FF2B5EF4-FFF2-40B4-BE49-F238E27FC236}">
                <a16:creationId xmlns:a16="http://schemas.microsoft.com/office/drawing/2014/main" id="{46954CDC-5040-56D9-6F5D-C943A6E41F16}"/>
              </a:ext>
            </a:extLst>
          </p:cNvPr>
          <p:cNvCxnSpPr>
            <a:cxnSpLocks/>
          </p:cNvCxnSpPr>
          <p:nvPr userDrawn="1"/>
        </p:nvCxnSpPr>
        <p:spPr>
          <a:xfrm>
            <a:off x="667037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2" name="Straight Connector 251">
            <a:extLst>
              <a:ext uri="{FF2B5EF4-FFF2-40B4-BE49-F238E27FC236}">
                <a16:creationId xmlns:a16="http://schemas.microsoft.com/office/drawing/2014/main" id="{F388AADA-F8AB-0BDF-E8A2-FD4958128CA1}"/>
              </a:ext>
            </a:extLst>
          </p:cNvPr>
          <p:cNvCxnSpPr>
            <a:cxnSpLocks/>
          </p:cNvCxnSpPr>
          <p:nvPr userDrawn="1"/>
        </p:nvCxnSpPr>
        <p:spPr>
          <a:xfrm>
            <a:off x="696970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3" name="Straight Connector 252">
            <a:extLst>
              <a:ext uri="{FF2B5EF4-FFF2-40B4-BE49-F238E27FC236}">
                <a16:creationId xmlns:a16="http://schemas.microsoft.com/office/drawing/2014/main" id="{06877962-C8EF-95B5-B434-96A7D89CFB74}"/>
              </a:ext>
            </a:extLst>
          </p:cNvPr>
          <p:cNvCxnSpPr>
            <a:cxnSpLocks/>
          </p:cNvCxnSpPr>
          <p:nvPr userDrawn="1"/>
        </p:nvCxnSpPr>
        <p:spPr>
          <a:xfrm>
            <a:off x="682003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4" name="Straight Connector 253">
            <a:extLst>
              <a:ext uri="{FF2B5EF4-FFF2-40B4-BE49-F238E27FC236}">
                <a16:creationId xmlns:a16="http://schemas.microsoft.com/office/drawing/2014/main" id="{E917B0E4-5F54-7ECF-EC2F-9D84F2E8880A}"/>
              </a:ext>
            </a:extLst>
          </p:cNvPr>
          <p:cNvCxnSpPr>
            <a:cxnSpLocks/>
          </p:cNvCxnSpPr>
          <p:nvPr userDrawn="1"/>
        </p:nvCxnSpPr>
        <p:spPr>
          <a:xfrm>
            <a:off x="726903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5" name="Straight Connector 254">
            <a:extLst>
              <a:ext uri="{FF2B5EF4-FFF2-40B4-BE49-F238E27FC236}">
                <a16:creationId xmlns:a16="http://schemas.microsoft.com/office/drawing/2014/main" id="{A2C7061C-1189-B8FA-3BF1-58F89A751413}"/>
              </a:ext>
            </a:extLst>
          </p:cNvPr>
          <p:cNvCxnSpPr>
            <a:cxnSpLocks/>
          </p:cNvCxnSpPr>
          <p:nvPr userDrawn="1"/>
        </p:nvCxnSpPr>
        <p:spPr>
          <a:xfrm>
            <a:off x="741869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6" name="Straight Connector 255">
            <a:extLst>
              <a:ext uri="{FF2B5EF4-FFF2-40B4-BE49-F238E27FC236}">
                <a16:creationId xmlns:a16="http://schemas.microsoft.com/office/drawing/2014/main" id="{B51E6DDA-4557-76F1-13C1-2FA319B6AB2A}"/>
              </a:ext>
            </a:extLst>
          </p:cNvPr>
          <p:cNvCxnSpPr>
            <a:cxnSpLocks/>
          </p:cNvCxnSpPr>
          <p:nvPr userDrawn="1"/>
        </p:nvCxnSpPr>
        <p:spPr>
          <a:xfrm>
            <a:off x="756836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7" name="Straight Connector 256">
            <a:extLst>
              <a:ext uri="{FF2B5EF4-FFF2-40B4-BE49-F238E27FC236}">
                <a16:creationId xmlns:a16="http://schemas.microsoft.com/office/drawing/2014/main" id="{83215392-0278-5809-CB33-4DA8F4A58804}"/>
              </a:ext>
            </a:extLst>
          </p:cNvPr>
          <p:cNvCxnSpPr>
            <a:cxnSpLocks/>
          </p:cNvCxnSpPr>
          <p:nvPr userDrawn="1"/>
        </p:nvCxnSpPr>
        <p:spPr>
          <a:xfrm>
            <a:off x="786769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8" name="Straight Connector 257">
            <a:extLst>
              <a:ext uri="{FF2B5EF4-FFF2-40B4-BE49-F238E27FC236}">
                <a16:creationId xmlns:a16="http://schemas.microsoft.com/office/drawing/2014/main" id="{9FE4E3DD-10D2-3FF7-357D-0F800E4837B7}"/>
              </a:ext>
            </a:extLst>
          </p:cNvPr>
          <p:cNvCxnSpPr>
            <a:cxnSpLocks/>
          </p:cNvCxnSpPr>
          <p:nvPr userDrawn="1"/>
        </p:nvCxnSpPr>
        <p:spPr>
          <a:xfrm>
            <a:off x="771802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9" name="Straight Connector 258">
            <a:extLst>
              <a:ext uri="{FF2B5EF4-FFF2-40B4-BE49-F238E27FC236}">
                <a16:creationId xmlns:a16="http://schemas.microsoft.com/office/drawing/2014/main" id="{DE6CECEC-D459-8918-C642-BB1AA4EC09DC}"/>
              </a:ext>
            </a:extLst>
          </p:cNvPr>
          <p:cNvCxnSpPr>
            <a:cxnSpLocks/>
          </p:cNvCxnSpPr>
          <p:nvPr userDrawn="1"/>
        </p:nvCxnSpPr>
        <p:spPr>
          <a:xfrm>
            <a:off x="8915346" y="6189440"/>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61" name="Straight Connector 260">
            <a:extLst>
              <a:ext uri="{FF2B5EF4-FFF2-40B4-BE49-F238E27FC236}">
                <a16:creationId xmlns:a16="http://schemas.microsoft.com/office/drawing/2014/main" id="{A6ED2AE5-FE10-A82D-1395-CA8340FC049E}"/>
              </a:ext>
            </a:extLst>
          </p:cNvPr>
          <p:cNvCxnSpPr>
            <a:cxnSpLocks/>
          </p:cNvCxnSpPr>
          <p:nvPr userDrawn="1"/>
        </p:nvCxnSpPr>
        <p:spPr>
          <a:xfrm>
            <a:off x="816702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62" name="Straight Connector 261">
            <a:extLst>
              <a:ext uri="{FF2B5EF4-FFF2-40B4-BE49-F238E27FC236}">
                <a16:creationId xmlns:a16="http://schemas.microsoft.com/office/drawing/2014/main" id="{A0444D6C-F0A4-1468-E831-EC14E2C80C51}"/>
              </a:ext>
            </a:extLst>
          </p:cNvPr>
          <p:cNvCxnSpPr>
            <a:cxnSpLocks/>
          </p:cNvCxnSpPr>
          <p:nvPr userDrawn="1"/>
        </p:nvCxnSpPr>
        <p:spPr>
          <a:xfrm>
            <a:off x="831668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63" name="Straight Connector 262">
            <a:extLst>
              <a:ext uri="{FF2B5EF4-FFF2-40B4-BE49-F238E27FC236}">
                <a16:creationId xmlns:a16="http://schemas.microsoft.com/office/drawing/2014/main" id="{2B41D6A4-9613-7BC5-D686-006F9707EC05}"/>
              </a:ext>
            </a:extLst>
          </p:cNvPr>
          <p:cNvCxnSpPr>
            <a:cxnSpLocks/>
          </p:cNvCxnSpPr>
          <p:nvPr userDrawn="1"/>
        </p:nvCxnSpPr>
        <p:spPr>
          <a:xfrm>
            <a:off x="846635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64" name="Straight Connector 263">
            <a:extLst>
              <a:ext uri="{FF2B5EF4-FFF2-40B4-BE49-F238E27FC236}">
                <a16:creationId xmlns:a16="http://schemas.microsoft.com/office/drawing/2014/main" id="{813239B3-8BF1-6B11-1D49-16A16033EC38}"/>
              </a:ext>
            </a:extLst>
          </p:cNvPr>
          <p:cNvCxnSpPr>
            <a:cxnSpLocks/>
          </p:cNvCxnSpPr>
          <p:nvPr userDrawn="1"/>
        </p:nvCxnSpPr>
        <p:spPr>
          <a:xfrm>
            <a:off x="876568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65" name="Straight Connector 264">
            <a:extLst>
              <a:ext uri="{FF2B5EF4-FFF2-40B4-BE49-F238E27FC236}">
                <a16:creationId xmlns:a16="http://schemas.microsoft.com/office/drawing/2014/main" id="{C7C3D574-01F0-79B9-300A-8D138D010BF5}"/>
              </a:ext>
            </a:extLst>
          </p:cNvPr>
          <p:cNvCxnSpPr>
            <a:cxnSpLocks/>
          </p:cNvCxnSpPr>
          <p:nvPr userDrawn="1"/>
        </p:nvCxnSpPr>
        <p:spPr>
          <a:xfrm>
            <a:off x="861601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66" name="Straight Connector 265">
            <a:extLst>
              <a:ext uri="{FF2B5EF4-FFF2-40B4-BE49-F238E27FC236}">
                <a16:creationId xmlns:a16="http://schemas.microsoft.com/office/drawing/2014/main" id="{289234E4-0FD2-D704-A493-35AD6DD667E4}"/>
              </a:ext>
            </a:extLst>
          </p:cNvPr>
          <p:cNvCxnSpPr>
            <a:cxnSpLocks/>
          </p:cNvCxnSpPr>
          <p:nvPr userDrawn="1"/>
        </p:nvCxnSpPr>
        <p:spPr>
          <a:xfrm>
            <a:off x="906501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67" name="Straight Connector 266">
            <a:extLst>
              <a:ext uri="{FF2B5EF4-FFF2-40B4-BE49-F238E27FC236}">
                <a16:creationId xmlns:a16="http://schemas.microsoft.com/office/drawing/2014/main" id="{78FC1033-398E-D2A5-B413-E61FC5AD463D}"/>
              </a:ext>
            </a:extLst>
          </p:cNvPr>
          <p:cNvCxnSpPr>
            <a:cxnSpLocks/>
          </p:cNvCxnSpPr>
          <p:nvPr userDrawn="1"/>
        </p:nvCxnSpPr>
        <p:spPr>
          <a:xfrm>
            <a:off x="921467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68" name="Straight Connector 267">
            <a:extLst>
              <a:ext uri="{FF2B5EF4-FFF2-40B4-BE49-F238E27FC236}">
                <a16:creationId xmlns:a16="http://schemas.microsoft.com/office/drawing/2014/main" id="{B528D733-5ED4-FAAB-19A6-E7F553D6F461}"/>
              </a:ext>
            </a:extLst>
          </p:cNvPr>
          <p:cNvCxnSpPr>
            <a:cxnSpLocks/>
          </p:cNvCxnSpPr>
          <p:nvPr userDrawn="1"/>
        </p:nvCxnSpPr>
        <p:spPr>
          <a:xfrm>
            <a:off x="936434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69" name="Straight Connector 268">
            <a:extLst>
              <a:ext uri="{FF2B5EF4-FFF2-40B4-BE49-F238E27FC236}">
                <a16:creationId xmlns:a16="http://schemas.microsoft.com/office/drawing/2014/main" id="{B5A04C24-6A0D-1C51-86DC-92E4288E115E}"/>
              </a:ext>
            </a:extLst>
          </p:cNvPr>
          <p:cNvCxnSpPr>
            <a:cxnSpLocks/>
          </p:cNvCxnSpPr>
          <p:nvPr userDrawn="1"/>
        </p:nvCxnSpPr>
        <p:spPr>
          <a:xfrm>
            <a:off x="966367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70" name="Straight Connector 269">
            <a:extLst>
              <a:ext uri="{FF2B5EF4-FFF2-40B4-BE49-F238E27FC236}">
                <a16:creationId xmlns:a16="http://schemas.microsoft.com/office/drawing/2014/main" id="{33CD4B80-774D-964F-7131-252E99AEE267}"/>
              </a:ext>
            </a:extLst>
          </p:cNvPr>
          <p:cNvCxnSpPr>
            <a:cxnSpLocks/>
          </p:cNvCxnSpPr>
          <p:nvPr userDrawn="1"/>
        </p:nvCxnSpPr>
        <p:spPr>
          <a:xfrm>
            <a:off x="951400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71" name="Straight Connector 270">
            <a:extLst>
              <a:ext uri="{FF2B5EF4-FFF2-40B4-BE49-F238E27FC236}">
                <a16:creationId xmlns:a16="http://schemas.microsoft.com/office/drawing/2014/main" id="{B85408F7-5FD0-48B9-0A04-B1E49EDF48F8}"/>
              </a:ext>
            </a:extLst>
          </p:cNvPr>
          <p:cNvCxnSpPr>
            <a:cxnSpLocks/>
          </p:cNvCxnSpPr>
          <p:nvPr userDrawn="1"/>
        </p:nvCxnSpPr>
        <p:spPr>
          <a:xfrm>
            <a:off x="10711326" y="6189440"/>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72" name="Straight Connector 271">
            <a:extLst>
              <a:ext uri="{FF2B5EF4-FFF2-40B4-BE49-F238E27FC236}">
                <a16:creationId xmlns:a16="http://schemas.microsoft.com/office/drawing/2014/main" id="{CA8CF2D0-6939-8A03-219E-623836E643FB}"/>
              </a:ext>
            </a:extLst>
          </p:cNvPr>
          <p:cNvCxnSpPr>
            <a:cxnSpLocks/>
          </p:cNvCxnSpPr>
          <p:nvPr userDrawn="1"/>
        </p:nvCxnSpPr>
        <p:spPr>
          <a:xfrm>
            <a:off x="11609343" y="5972872"/>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73" name="Straight Connector 272">
            <a:extLst>
              <a:ext uri="{FF2B5EF4-FFF2-40B4-BE49-F238E27FC236}">
                <a16:creationId xmlns:a16="http://schemas.microsoft.com/office/drawing/2014/main" id="{6BE904C1-91EB-8A43-9D08-07BAD8BAB0E0}"/>
              </a:ext>
            </a:extLst>
          </p:cNvPr>
          <p:cNvCxnSpPr>
            <a:cxnSpLocks/>
          </p:cNvCxnSpPr>
          <p:nvPr userDrawn="1"/>
        </p:nvCxnSpPr>
        <p:spPr>
          <a:xfrm>
            <a:off x="996300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74" name="Straight Connector 273">
            <a:extLst>
              <a:ext uri="{FF2B5EF4-FFF2-40B4-BE49-F238E27FC236}">
                <a16:creationId xmlns:a16="http://schemas.microsoft.com/office/drawing/2014/main" id="{B7230195-F4B3-118A-E129-6883D70AFE96}"/>
              </a:ext>
            </a:extLst>
          </p:cNvPr>
          <p:cNvCxnSpPr>
            <a:cxnSpLocks/>
          </p:cNvCxnSpPr>
          <p:nvPr userDrawn="1"/>
        </p:nvCxnSpPr>
        <p:spPr>
          <a:xfrm>
            <a:off x="1011266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75" name="Straight Connector 274">
            <a:extLst>
              <a:ext uri="{FF2B5EF4-FFF2-40B4-BE49-F238E27FC236}">
                <a16:creationId xmlns:a16="http://schemas.microsoft.com/office/drawing/2014/main" id="{9135CA0A-9A22-0225-633A-3A908F0527AC}"/>
              </a:ext>
            </a:extLst>
          </p:cNvPr>
          <p:cNvCxnSpPr>
            <a:cxnSpLocks/>
          </p:cNvCxnSpPr>
          <p:nvPr userDrawn="1"/>
        </p:nvCxnSpPr>
        <p:spPr>
          <a:xfrm>
            <a:off x="1026233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76" name="Straight Connector 275">
            <a:extLst>
              <a:ext uri="{FF2B5EF4-FFF2-40B4-BE49-F238E27FC236}">
                <a16:creationId xmlns:a16="http://schemas.microsoft.com/office/drawing/2014/main" id="{6D49F297-0829-4589-C9C2-CB42091D6B4E}"/>
              </a:ext>
            </a:extLst>
          </p:cNvPr>
          <p:cNvCxnSpPr>
            <a:cxnSpLocks/>
          </p:cNvCxnSpPr>
          <p:nvPr userDrawn="1"/>
        </p:nvCxnSpPr>
        <p:spPr>
          <a:xfrm>
            <a:off x="1056166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77" name="Straight Connector 276">
            <a:extLst>
              <a:ext uri="{FF2B5EF4-FFF2-40B4-BE49-F238E27FC236}">
                <a16:creationId xmlns:a16="http://schemas.microsoft.com/office/drawing/2014/main" id="{AE8F1D68-DBCB-1613-828E-70E5BF2C340F}"/>
              </a:ext>
            </a:extLst>
          </p:cNvPr>
          <p:cNvCxnSpPr>
            <a:cxnSpLocks/>
          </p:cNvCxnSpPr>
          <p:nvPr userDrawn="1"/>
        </p:nvCxnSpPr>
        <p:spPr>
          <a:xfrm>
            <a:off x="1041199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78" name="Straight Connector 277">
            <a:extLst>
              <a:ext uri="{FF2B5EF4-FFF2-40B4-BE49-F238E27FC236}">
                <a16:creationId xmlns:a16="http://schemas.microsoft.com/office/drawing/2014/main" id="{A1541B48-FDF9-D5C2-5578-84B722F59C9E}"/>
              </a:ext>
            </a:extLst>
          </p:cNvPr>
          <p:cNvCxnSpPr>
            <a:cxnSpLocks/>
          </p:cNvCxnSpPr>
          <p:nvPr userDrawn="1"/>
        </p:nvCxnSpPr>
        <p:spPr>
          <a:xfrm>
            <a:off x="1086099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79" name="Straight Connector 278">
            <a:extLst>
              <a:ext uri="{FF2B5EF4-FFF2-40B4-BE49-F238E27FC236}">
                <a16:creationId xmlns:a16="http://schemas.microsoft.com/office/drawing/2014/main" id="{AF6D5B52-CE51-91FD-ADB1-87BBDAFC2F44}"/>
              </a:ext>
            </a:extLst>
          </p:cNvPr>
          <p:cNvCxnSpPr>
            <a:cxnSpLocks/>
          </p:cNvCxnSpPr>
          <p:nvPr userDrawn="1"/>
        </p:nvCxnSpPr>
        <p:spPr>
          <a:xfrm>
            <a:off x="1101065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80" name="Straight Connector 279">
            <a:extLst>
              <a:ext uri="{FF2B5EF4-FFF2-40B4-BE49-F238E27FC236}">
                <a16:creationId xmlns:a16="http://schemas.microsoft.com/office/drawing/2014/main" id="{327C27B7-3E28-6018-D3B1-26E8FB15DD94}"/>
              </a:ext>
            </a:extLst>
          </p:cNvPr>
          <p:cNvCxnSpPr>
            <a:cxnSpLocks/>
          </p:cNvCxnSpPr>
          <p:nvPr userDrawn="1"/>
        </p:nvCxnSpPr>
        <p:spPr>
          <a:xfrm>
            <a:off x="1116032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81" name="Straight Connector 280">
            <a:extLst>
              <a:ext uri="{FF2B5EF4-FFF2-40B4-BE49-F238E27FC236}">
                <a16:creationId xmlns:a16="http://schemas.microsoft.com/office/drawing/2014/main" id="{35F77BC6-50CC-F942-3992-FB8A5F003405}"/>
              </a:ext>
            </a:extLst>
          </p:cNvPr>
          <p:cNvCxnSpPr>
            <a:cxnSpLocks/>
          </p:cNvCxnSpPr>
          <p:nvPr userDrawn="1"/>
        </p:nvCxnSpPr>
        <p:spPr>
          <a:xfrm>
            <a:off x="11459651"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82" name="Straight Connector 281">
            <a:extLst>
              <a:ext uri="{FF2B5EF4-FFF2-40B4-BE49-F238E27FC236}">
                <a16:creationId xmlns:a16="http://schemas.microsoft.com/office/drawing/2014/main" id="{555CEA6D-B34B-FD44-9C39-7C4819019540}"/>
              </a:ext>
            </a:extLst>
          </p:cNvPr>
          <p:cNvCxnSpPr>
            <a:cxnSpLocks/>
          </p:cNvCxnSpPr>
          <p:nvPr userDrawn="1"/>
        </p:nvCxnSpPr>
        <p:spPr>
          <a:xfrm>
            <a:off x="1130998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85" name="Straight Connector 284">
            <a:extLst>
              <a:ext uri="{FF2B5EF4-FFF2-40B4-BE49-F238E27FC236}">
                <a16:creationId xmlns:a16="http://schemas.microsoft.com/office/drawing/2014/main" id="{69F7DFFF-128C-7B4C-623B-D13ED3A020EB}"/>
              </a:ext>
            </a:extLst>
          </p:cNvPr>
          <p:cNvCxnSpPr>
            <a:cxnSpLocks/>
          </p:cNvCxnSpPr>
          <p:nvPr userDrawn="1"/>
        </p:nvCxnSpPr>
        <p:spPr>
          <a:xfrm flipV="1">
            <a:off x="4425396" y="1254868"/>
            <a:ext cx="0" cy="5145387"/>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286" name="Straight Connector 285">
            <a:extLst>
              <a:ext uri="{FF2B5EF4-FFF2-40B4-BE49-F238E27FC236}">
                <a16:creationId xmlns:a16="http://schemas.microsoft.com/office/drawing/2014/main" id="{88943C67-A701-32C1-CA2F-6E5113C9DDEF}"/>
              </a:ext>
            </a:extLst>
          </p:cNvPr>
          <p:cNvCxnSpPr>
            <a:cxnSpLocks/>
          </p:cNvCxnSpPr>
          <p:nvPr userDrawn="1"/>
        </p:nvCxnSpPr>
        <p:spPr>
          <a:xfrm flipV="1">
            <a:off x="6221376" y="1254868"/>
            <a:ext cx="0" cy="5145387"/>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287" name="Straight Connector 286">
            <a:extLst>
              <a:ext uri="{FF2B5EF4-FFF2-40B4-BE49-F238E27FC236}">
                <a16:creationId xmlns:a16="http://schemas.microsoft.com/office/drawing/2014/main" id="{AB6457F4-C050-6AFC-9B8F-52986AB01CBD}"/>
              </a:ext>
            </a:extLst>
          </p:cNvPr>
          <p:cNvCxnSpPr>
            <a:cxnSpLocks/>
          </p:cNvCxnSpPr>
          <p:nvPr userDrawn="1"/>
        </p:nvCxnSpPr>
        <p:spPr>
          <a:xfrm flipV="1">
            <a:off x="8017356" y="1254868"/>
            <a:ext cx="0" cy="5145387"/>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288" name="Straight Connector 287">
            <a:extLst>
              <a:ext uri="{FF2B5EF4-FFF2-40B4-BE49-F238E27FC236}">
                <a16:creationId xmlns:a16="http://schemas.microsoft.com/office/drawing/2014/main" id="{CF3DE3AB-045F-E662-9BD7-2C8A90BFAF64}"/>
              </a:ext>
            </a:extLst>
          </p:cNvPr>
          <p:cNvCxnSpPr>
            <a:cxnSpLocks/>
          </p:cNvCxnSpPr>
          <p:nvPr userDrawn="1"/>
        </p:nvCxnSpPr>
        <p:spPr>
          <a:xfrm flipV="1">
            <a:off x="9813336" y="1254868"/>
            <a:ext cx="0" cy="5145387"/>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289" name="Straight Connector 288">
            <a:extLst>
              <a:ext uri="{FF2B5EF4-FFF2-40B4-BE49-F238E27FC236}">
                <a16:creationId xmlns:a16="http://schemas.microsoft.com/office/drawing/2014/main" id="{E082A9CE-ECE2-49B5-9E25-B3FE1C88E1E1}"/>
              </a:ext>
            </a:extLst>
          </p:cNvPr>
          <p:cNvCxnSpPr>
            <a:cxnSpLocks/>
          </p:cNvCxnSpPr>
          <p:nvPr userDrawn="1"/>
        </p:nvCxnSpPr>
        <p:spPr>
          <a:xfrm flipV="1">
            <a:off x="2629416" y="1560472"/>
            <a:ext cx="0" cy="4839783"/>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sp>
        <p:nvSpPr>
          <p:cNvPr id="290" name="Text Placeholder 10">
            <a:extLst>
              <a:ext uri="{FF2B5EF4-FFF2-40B4-BE49-F238E27FC236}">
                <a16:creationId xmlns:a16="http://schemas.microsoft.com/office/drawing/2014/main" id="{D1292312-2D01-766A-1086-7260CBDC1975}"/>
              </a:ext>
            </a:extLst>
          </p:cNvPr>
          <p:cNvSpPr>
            <a:spLocks noGrp="1"/>
          </p:cNvSpPr>
          <p:nvPr>
            <p:ph type="body" sz="quarter" idx="10" hasCustomPrompt="1"/>
          </p:nvPr>
        </p:nvSpPr>
        <p:spPr>
          <a:xfrm>
            <a:off x="527050" y="120650"/>
            <a:ext cx="11282328" cy="464457"/>
          </a:xfrm>
          <a:prstGeom prst="rect">
            <a:avLst/>
          </a:prstGeom>
          <a:ln>
            <a:solidFill>
              <a:schemeClr val="tx1">
                <a:lumMod val="10000"/>
                <a:lumOff val="90000"/>
              </a:schemeClr>
            </a:solidFill>
          </a:ln>
        </p:spPr>
        <p:txBody>
          <a:bodyPr anchor="ctr">
            <a:noAutofit/>
          </a:bodyPr>
          <a:lstStyle>
            <a:lvl1pPr marL="0" indent="0" algn="ctr">
              <a:lnSpc>
                <a:spcPct val="100000"/>
              </a:lnSpc>
              <a:spcBef>
                <a:spcPts val="0"/>
              </a:spcBef>
              <a:buNone/>
              <a:defRPr sz="3600" cap="small" baseline="0">
                <a:solidFill>
                  <a:schemeClr val="tx2">
                    <a:lumMod val="20000"/>
                    <a:lumOff val="80000"/>
                  </a:schemeClr>
                </a:solidFill>
                <a:latin typeface="Helvetica" pitchFamily="2" charset="0"/>
              </a:defRPr>
            </a:lvl1pPr>
          </a:lstStyle>
          <a:p>
            <a:pPr lvl="0"/>
            <a:r>
              <a:rPr lang="en-US"/>
              <a:t>Insert Timeline Title &amp; Dates</a:t>
            </a:r>
          </a:p>
        </p:txBody>
      </p:sp>
      <p:sp>
        <p:nvSpPr>
          <p:cNvPr id="291" name="Text Placeholder 22">
            <a:extLst>
              <a:ext uri="{FF2B5EF4-FFF2-40B4-BE49-F238E27FC236}">
                <a16:creationId xmlns:a16="http://schemas.microsoft.com/office/drawing/2014/main" id="{ED5287CB-D23A-1AB6-FD3E-D06DC5F742A3}"/>
              </a:ext>
            </a:extLst>
          </p:cNvPr>
          <p:cNvSpPr>
            <a:spLocks noGrp="1"/>
          </p:cNvSpPr>
          <p:nvPr>
            <p:ph type="body" sz="quarter" idx="11" hasCustomPrompt="1"/>
          </p:nvPr>
        </p:nvSpPr>
        <p:spPr>
          <a:xfrm>
            <a:off x="413350" y="6460686"/>
            <a:ext cx="869080" cy="336019"/>
          </a:xfrm>
          <a:prstGeom prst="rect">
            <a:avLst/>
          </a:prstGeom>
        </p:spPr>
        <p:txBody>
          <a:bodyPr/>
          <a:lstStyle>
            <a:lvl1pPr marL="0" indent="0">
              <a:buFontTx/>
              <a:buNone/>
              <a:defRPr/>
            </a:lvl1pPr>
          </a:lstStyle>
          <a:p>
            <a:pPr lvl="0"/>
            <a:r>
              <a:rPr lang="en-US"/>
              <a:t>Date</a:t>
            </a:r>
          </a:p>
        </p:txBody>
      </p:sp>
      <p:sp>
        <p:nvSpPr>
          <p:cNvPr id="292" name="Text Placeholder 22">
            <a:extLst>
              <a:ext uri="{FF2B5EF4-FFF2-40B4-BE49-F238E27FC236}">
                <a16:creationId xmlns:a16="http://schemas.microsoft.com/office/drawing/2014/main" id="{0F0B344F-AF68-655B-6B79-B1AE98F941F5}"/>
              </a:ext>
            </a:extLst>
          </p:cNvPr>
          <p:cNvSpPr>
            <a:spLocks noGrp="1"/>
          </p:cNvSpPr>
          <p:nvPr>
            <p:ph type="body" sz="quarter" idx="12" hasCustomPrompt="1"/>
          </p:nvPr>
        </p:nvSpPr>
        <p:spPr>
          <a:xfrm>
            <a:off x="2206671" y="6460686"/>
            <a:ext cx="869078" cy="336019"/>
          </a:xfrm>
          <a:prstGeom prst="rect">
            <a:avLst/>
          </a:prstGeom>
        </p:spPr>
        <p:txBody>
          <a:bodyPr/>
          <a:lstStyle>
            <a:lvl1pPr marL="0" indent="0">
              <a:buFontTx/>
              <a:buNone/>
              <a:defRPr/>
            </a:lvl1pPr>
          </a:lstStyle>
          <a:p>
            <a:pPr lvl="0"/>
            <a:r>
              <a:rPr lang="en-US"/>
              <a:t>Date</a:t>
            </a:r>
          </a:p>
        </p:txBody>
      </p:sp>
      <p:sp>
        <p:nvSpPr>
          <p:cNvPr id="293" name="Text Placeholder 22">
            <a:extLst>
              <a:ext uri="{FF2B5EF4-FFF2-40B4-BE49-F238E27FC236}">
                <a16:creationId xmlns:a16="http://schemas.microsoft.com/office/drawing/2014/main" id="{44667F2D-F0B4-EF33-71D2-311E97895222}"/>
              </a:ext>
            </a:extLst>
          </p:cNvPr>
          <p:cNvSpPr>
            <a:spLocks noGrp="1"/>
          </p:cNvSpPr>
          <p:nvPr>
            <p:ph type="body" sz="quarter" idx="13" hasCustomPrompt="1"/>
          </p:nvPr>
        </p:nvSpPr>
        <p:spPr>
          <a:xfrm>
            <a:off x="3999990" y="6460686"/>
            <a:ext cx="869078" cy="336019"/>
          </a:xfrm>
          <a:prstGeom prst="rect">
            <a:avLst/>
          </a:prstGeom>
        </p:spPr>
        <p:txBody>
          <a:bodyPr/>
          <a:lstStyle>
            <a:lvl1pPr marL="0" indent="0">
              <a:buFontTx/>
              <a:buNone/>
              <a:defRPr/>
            </a:lvl1pPr>
          </a:lstStyle>
          <a:p>
            <a:pPr lvl="0"/>
            <a:r>
              <a:rPr lang="en-US"/>
              <a:t>Date</a:t>
            </a:r>
          </a:p>
        </p:txBody>
      </p:sp>
      <p:sp>
        <p:nvSpPr>
          <p:cNvPr id="294" name="Text Placeholder 22">
            <a:extLst>
              <a:ext uri="{FF2B5EF4-FFF2-40B4-BE49-F238E27FC236}">
                <a16:creationId xmlns:a16="http://schemas.microsoft.com/office/drawing/2014/main" id="{19BCE921-A110-AB9A-B78E-9459CABA1FA9}"/>
              </a:ext>
            </a:extLst>
          </p:cNvPr>
          <p:cNvSpPr>
            <a:spLocks noGrp="1"/>
          </p:cNvSpPr>
          <p:nvPr>
            <p:ph type="body" sz="quarter" idx="14" hasCustomPrompt="1"/>
          </p:nvPr>
        </p:nvSpPr>
        <p:spPr>
          <a:xfrm>
            <a:off x="5793309" y="6460686"/>
            <a:ext cx="869076" cy="336019"/>
          </a:xfrm>
          <a:prstGeom prst="rect">
            <a:avLst/>
          </a:prstGeom>
        </p:spPr>
        <p:txBody>
          <a:bodyPr/>
          <a:lstStyle>
            <a:lvl1pPr marL="0" indent="0">
              <a:buFontTx/>
              <a:buNone/>
              <a:defRPr/>
            </a:lvl1pPr>
          </a:lstStyle>
          <a:p>
            <a:pPr lvl="0"/>
            <a:r>
              <a:rPr lang="en-US"/>
              <a:t>Date</a:t>
            </a:r>
          </a:p>
        </p:txBody>
      </p:sp>
      <p:sp>
        <p:nvSpPr>
          <p:cNvPr id="295" name="Text Placeholder 22">
            <a:extLst>
              <a:ext uri="{FF2B5EF4-FFF2-40B4-BE49-F238E27FC236}">
                <a16:creationId xmlns:a16="http://schemas.microsoft.com/office/drawing/2014/main" id="{1455DC18-1DCF-4AF7-F73D-D077BA477CA3}"/>
              </a:ext>
            </a:extLst>
          </p:cNvPr>
          <p:cNvSpPr>
            <a:spLocks noGrp="1"/>
          </p:cNvSpPr>
          <p:nvPr>
            <p:ph type="body" sz="quarter" idx="15" hasCustomPrompt="1"/>
          </p:nvPr>
        </p:nvSpPr>
        <p:spPr>
          <a:xfrm>
            <a:off x="7586626" y="6460686"/>
            <a:ext cx="869074" cy="336019"/>
          </a:xfrm>
          <a:prstGeom prst="rect">
            <a:avLst/>
          </a:prstGeom>
        </p:spPr>
        <p:txBody>
          <a:bodyPr/>
          <a:lstStyle>
            <a:lvl1pPr marL="0" indent="0">
              <a:buFontTx/>
              <a:buNone/>
              <a:defRPr/>
            </a:lvl1pPr>
          </a:lstStyle>
          <a:p>
            <a:pPr lvl="0"/>
            <a:r>
              <a:rPr lang="en-US"/>
              <a:t>Date</a:t>
            </a:r>
          </a:p>
        </p:txBody>
      </p:sp>
      <p:sp>
        <p:nvSpPr>
          <p:cNvPr id="296" name="Text Placeholder 22">
            <a:extLst>
              <a:ext uri="{FF2B5EF4-FFF2-40B4-BE49-F238E27FC236}">
                <a16:creationId xmlns:a16="http://schemas.microsoft.com/office/drawing/2014/main" id="{F3B57B6D-FAE1-CBFE-CA9B-B9EA74617CD8}"/>
              </a:ext>
            </a:extLst>
          </p:cNvPr>
          <p:cNvSpPr>
            <a:spLocks noGrp="1"/>
          </p:cNvSpPr>
          <p:nvPr>
            <p:ph type="body" sz="quarter" idx="16" hasCustomPrompt="1"/>
          </p:nvPr>
        </p:nvSpPr>
        <p:spPr>
          <a:xfrm>
            <a:off x="9379941" y="6460686"/>
            <a:ext cx="869074" cy="336019"/>
          </a:xfrm>
          <a:prstGeom prst="rect">
            <a:avLst/>
          </a:prstGeom>
        </p:spPr>
        <p:txBody>
          <a:bodyPr/>
          <a:lstStyle>
            <a:lvl1pPr marL="0" indent="0">
              <a:buFontTx/>
              <a:buNone/>
              <a:defRPr/>
            </a:lvl1pPr>
          </a:lstStyle>
          <a:p>
            <a:pPr lvl="0"/>
            <a:r>
              <a:rPr lang="en-US"/>
              <a:t>Date</a:t>
            </a:r>
          </a:p>
        </p:txBody>
      </p:sp>
      <p:sp>
        <p:nvSpPr>
          <p:cNvPr id="297" name="Text Placeholder 22">
            <a:extLst>
              <a:ext uri="{FF2B5EF4-FFF2-40B4-BE49-F238E27FC236}">
                <a16:creationId xmlns:a16="http://schemas.microsoft.com/office/drawing/2014/main" id="{1728325F-7D6D-42A7-80F6-BA00C9ADE1A6}"/>
              </a:ext>
            </a:extLst>
          </p:cNvPr>
          <p:cNvSpPr>
            <a:spLocks noGrp="1"/>
          </p:cNvSpPr>
          <p:nvPr>
            <p:ph type="body" sz="quarter" idx="17" hasCustomPrompt="1"/>
          </p:nvPr>
        </p:nvSpPr>
        <p:spPr>
          <a:xfrm>
            <a:off x="11173254" y="6460686"/>
            <a:ext cx="869072" cy="336019"/>
          </a:xfrm>
          <a:prstGeom prst="rect">
            <a:avLst/>
          </a:prstGeom>
        </p:spPr>
        <p:txBody>
          <a:bodyPr/>
          <a:lstStyle>
            <a:lvl1pPr marL="0" indent="0">
              <a:buFontTx/>
              <a:buNone/>
              <a:defRPr/>
            </a:lvl1pPr>
          </a:lstStyle>
          <a:p>
            <a:pPr lvl="0"/>
            <a:r>
              <a:rPr lang="en-US"/>
              <a:t>Date</a:t>
            </a:r>
          </a:p>
        </p:txBody>
      </p:sp>
      <p:sp>
        <p:nvSpPr>
          <p:cNvPr id="298" name="Picture Placeholder 34">
            <a:extLst>
              <a:ext uri="{FF2B5EF4-FFF2-40B4-BE49-F238E27FC236}">
                <a16:creationId xmlns:a16="http://schemas.microsoft.com/office/drawing/2014/main" id="{ACA1A05B-581E-4AFC-E5A8-26A62310BFD1}"/>
              </a:ext>
            </a:extLst>
          </p:cNvPr>
          <p:cNvSpPr>
            <a:spLocks noGrp="1"/>
          </p:cNvSpPr>
          <p:nvPr>
            <p:ph type="pic" sz="quarter" idx="18" hasCustomPrompt="1"/>
          </p:nvPr>
        </p:nvSpPr>
        <p:spPr>
          <a:xfrm>
            <a:off x="832761" y="1577014"/>
            <a:ext cx="1787515" cy="935849"/>
          </a:xfrm>
          <a:prstGeom prst="rect">
            <a:avLst/>
          </a:prstGeom>
        </p:spPr>
        <p:txBody>
          <a:bodyPr/>
          <a:lstStyle>
            <a:lvl1pPr marL="0" indent="0">
              <a:buFontTx/>
              <a:buNone/>
              <a:defRPr/>
            </a:lvl1pPr>
          </a:lstStyle>
          <a:p>
            <a:r>
              <a:rPr lang="en-US"/>
              <a:t>Insert Image</a:t>
            </a:r>
          </a:p>
        </p:txBody>
      </p:sp>
      <p:sp>
        <p:nvSpPr>
          <p:cNvPr id="299" name="Text Placeholder 36">
            <a:extLst>
              <a:ext uri="{FF2B5EF4-FFF2-40B4-BE49-F238E27FC236}">
                <a16:creationId xmlns:a16="http://schemas.microsoft.com/office/drawing/2014/main" id="{CEDBBB5A-5719-286A-29BA-6320A01A73EB}"/>
              </a:ext>
            </a:extLst>
          </p:cNvPr>
          <p:cNvSpPr>
            <a:spLocks noGrp="1"/>
          </p:cNvSpPr>
          <p:nvPr>
            <p:ph type="body" sz="quarter" idx="19" hasCustomPrompt="1"/>
          </p:nvPr>
        </p:nvSpPr>
        <p:spPr>
          <a:xfrm>
            <a:off x="832848" y="2529865"/>
            <a:ext cx="1795239"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300" name="Picture Placeholder 34">
            <a:extLst>
              <a:ext uri="{FF2B5EF4-FFF2-40B4-BE49-F238E27FC236}">
                <a16:creationId xmlns:a16="http://schemas.microsoft.com/office/drawing/2014/main" id="{5D6A430D-4B5C-B55C-0F12-933E1EE5EA6B}"/>
              </a:ext>
            </a:extLst>
          </p:cNvPr>
          <p:cNvSpPr>
            <a:spLocks noGrp="1"/>
          </p:cNvSpPr>
          <p:nvPr>
            <p:ph type="pic" sz="quarter" idx="20" hasCustomPrompt="1"/>
          </p:nvPr>
        </p:nvSpPr>
        <p:spPr>
          <a:xfrm>
            <a:off x="2643916" y="2713416"/>
            <a:ext cx="1763334" cy="935849"/>
          </a:xfrm>
          <a:prstGeom prst="rect">
            <a:avLst/>
          </a:prstGeom>
        </p:spPr>
        <p:txBody>
          <a:bodyPr/>
          <a:lstStyle>
            <a:lvl1pPr marL="0" indent="0">
              <a:buFontTx/>
              <a:buNone/>
              <a:defRPr/>
            </a:lvl1pPr>
          </a:lstStyle>
          <a:p>
            <a:r>
              <a:rPr lang="en-US"/>
              <a:t>Insert Image</a:t>
            </a:r>
          </a:p>
        </p:txBody>
      </p:sp>
      <p:sp>
        <p:nvSpPr>
          <p:cNvPr id="301" name="Text Placeholder 36">
            <a:extLst>
              <a:ext uri="{FF2B5EF4-FFF2-40B4-BE49-F238E27FC236}">
                <a16:creationId xmlns:a16="http://schemas.microsoft.com/office/drawing/2014/main" id="{D4690A57-393C-E66A-DFEC-479C99878C76}"/>
              </a:ext>
            </a:extLst>
          </p:cNvPr>
          <p:cNvSpPr>
            <a:spLocks noGrp="1"/>
          </p:cNvSpPr>
          <p:nvPr>
            <p:ph type="body" sz="quarter" idx="21" hasCustomPrompt="1"/>
          </p:nvPr>
        </p:nvSpPr>
        <p:spPr>
          <a:xfrm>
            <a:off x="2643932" y="3675693"/>
            <a:ext cx="1763334"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302" name="Picture Placeholder 34">
            <a:extLst>
              <a:ext uri="{FF2B5EF4-FFF2-40B4-BE49-F238E27FC236}">
                <a16:creationId xmlns:a16="http://schemas.microsoft.com/office/drawing/2014/main" id="{717BDE01-E28A-FB19-E690-1FB37DE84327}"/>
              </a:ext>
            </a:extLst>
          </p:cNvPr>
          <p:cNvSpPr>
            <a:spLocks noGrp="1"/>
          </p:cNvSpPr>
          <p:nvPr>
            <p:ph type="pic" sz="quarter" idx="22" hasCustomPrompt="1"/>
          </p:nvPr>
        </p:nvSpPr>
        <p:spPr>
          <a:xfrm>
            <a:off x="4440001" y="1456411"/>
            <a:ext cx="1772239" cy="935849"/>
          </a:xfrm>
          <a:prstGeom prst="rect">
            <a:avLst/>
          </a:prstGeom>
        </p:spPr>
        <p:txBody>
          <a:bodyPr/>
          <a:lstStyle>
            <a:lvl1pPr marL="0" indent="0">
              <a:buFontTx/>
              <a:buNone/>
              <a:defRPr/>
            </a:lvl1pPr>
          </a:lstStyle>
          <a:p>
            <a:r>
              <a:rPr lang="en-US"/>
              <a:t>Insert Image</a:t>
            </a:r>
          </a:p>
        </p:txBody>
      </p:sp>
      <p:sp>
        <p:nvSpPr>
          <p:cNvPr id="303" name="Text Placeholder 36">
            <a:extLst>
              <a:ext uri="{FF2B5EF4-FFF2-40B4-BE49-F238E27FC236}">
                <a16:creationId xmlns:a16="http://schemas.microsoft.com/office/drawing/2014/main" id="{2176E864-35DB-8D4B-22CC-D8B165108D6B}"/>
              </a:ext>
            </a:extLst>
          </p:cNvPr>
          <p:cNvSpPr>
            <a:spLocks noGrp="1"/>
          </p:cNvSpPr>
          <p:nvPr>
            <p:ph type="body" sz="quarter" idx="23" hasCustomPrompt="1"/>
          </p:nvPr>
        </p:nvSpPr>
        <p:spPr>
          <a:xfrm>
            <a:off x="4440001" y="2419885"/>
            <a:ext cx="1772302"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304" name="Picture Placeholder 34">
            <a:extLst>
              <a:ext uri="{FF2B5EF4-FFF2-40B4-BE49-F238E27FC236}">
                <a16:creationId xmlns:a16="http://schemas.microsoft.com/office/drawing/2014/main" id="{89F16A12-18E9-630A-9547-D3F2C926A481}"/>
              </a:ext>
            </a:extLst>
          </p:cNvPr>
          <p:cNvSpPr>
            <a:spLocks noGrp="1"/>
          </p:cNvSpPr>
          <p:nvPr>
            <p:ph type="pic" sz="quarter" idx="24" hasCustomPrompt="1"/>
          </p:nvPr>
        </p:nvSpPr>
        <p:spPr>
          <a:xfrm>
            <a:off x="4439938" y="3748793"/>
            <a:ext cx="1772302" cy="935849"/>
          </a:xfrm>
          <a:prstGeom prst="rect">
            <a:avLst/>
          </a:prstGeom>
        </p:spPr>
        <p:txBody>
          <a:bodyPr/>
          <a:lstStyle>
            <a:lvl1pPr marL="0" indent="0">
              <a:buFontTx/>
              <a:buNone/>
              <a:defRPr/>
            </a:lvl1pPr>
          </a:lstStyle>
          <a:p>
            <a:r>
              <a:rPr lang="en-US"/>
              <a:t>Insert Image</a:t>
            </a:r>
          </a:p>
        </p:txBody>
      </p:sp>
      <p:sp>
        <p:nvSpPr>
          <p:cNvPr id="305" name="Text Placeholder 36">
            <a:extLst>
              <a:ext uri="{FF2B5EF4-FFF2-40B4-BE49-F238E27FC236}">
                <a16:creationId xmlns:a16="http://schemas.microsoft.com/office/drawing/2014/main" id="{7114D3F6-220F-AD11-B8A6-EDC8C57C6151}"/>
              </a:ext>
            </a:extLst>
          </p:cNvPr>
          <p:cNvSpPr>
            <a:spLocks noGrp="1"/>
          </p:cNvSpPr>
          <p:nvPr>
            <p:ph type="body" sz="quarter" idx="25" hasCustomPrompt="1"/>
          </p:nvPr>
        </p:nvSpPr>
        <p:spPr>
          <a:xfrm>
            <a:off x="4440001" y="4699666"/>
            <a:ext cx="1772302"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306" name="Picture Placeholder 34">
            <a:extLst>
              <a:ext uri="{FF2B5EF4-FFF2-40B4-BE49-F238E27FC236}">
                <a16:creationId xmlns:a16="http://schemas.microsoft.com/office/drawing/2014/main" id="{F4DC5426-56E7-66CB-4FF9-EDC5717CE636}"/>
              </a:ext>
            </a:extLst>
          </p:cNvPr>
          <p:cNvSpPr>
            <a:spLocks noGrp="1"/>
          </p:cNvSpPr>
          <p:nvPr>
            <p:ph type="pic" sz="quarter" idx="26" hasCustomPrompt="1"/>
          </p:nvPr>
        </p:nvSpPr>
        <p:spPr>
          <a:xfrm>
            <a:off x="6236008" y="2139803"/>
            <a:ext cx="1774228" cy="935849"/>
          </a:xfrm>
          <a:prstGeom prst="rect">
            <a:avLst/>
          </a:prstGeom>
        </p:spPr>
        <p:txBody>
          <a:bodyPr/>
          <a:lstStyle>
            <a:lvl1pPr marL="0" indent="0">
              <a:buFontTx/>
              <a:buNone/>
              <a:defRPr/>
            </a:lvl1pPr>
          </a:lstStyle>
          <a:p>
            <a:r>
              <a:rPr lang="en-US"/>
              <a:t>Insert Image</a:t>
            </a:r>
          </a:p>
        </p:txBody>
      </p:sp>
      <p:sp>
        <p:nvSpPr>
          <p:cNvPr id="307" name="Text Placeholder 36">
            <a:extLst>
              <a:ext uri="{FF2B5EF4-FFF2-40B4-BE49-F238E27FC236}">
                <a16:creationId xmlns:a16="http://schemas.microsoft.com/office/drawing/2014/main" id="{3F23F740-7CDF-6AAB-AE44-D632FC22672A}"/>
              </a:ext>
            </a:extLst>
          </p:cNvPr>
          <p:cNvSpPr>
            <a:spLocks noGrp="1"/>
          </p:cNvSpPr>
          <p:nvPr>
            <p:ph type="body" sz="quarter" idx="27" hasCustomPrompt="1"/>
          </p:nvPr>
        </p:nvSpPr>
        <p:spPr>
          <a:xfrm>
            <a:off x="6227920" y="3096149"/>
            <a:ext cx="1795980"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308" name="Picture Placeholder 34">
            <a:extLst>
              <a:ext uri="{FF2B5EF4-FFF2-40B4-BE49-F238E27FC236}">
                <a16:creationId xmlns:a16="http://schemas.microsoft.com/office/drawing/2014/main" id="{C94FC3D0-AD5A-7D48-4422-B073106F0EBF}"/>
              </a:ext>
            </a:extLst>
          </p:cNvPr>
          <p:cNvSpPr>
            <a:spLocks noGrp="1"/>
          </p:cNvSpPr>
          <p:nvPr>
            <p:ph type="pic" sz="quarter" idx="28" hasCustomPrompt="1"/>
          </p:nvPr>
        </p:nvSpPr>
        <p:spPr>
          <a:xfrm>
            <a:off x="8032106" y="4441564"/>
            <a:ext cx="1779920" cy="935849"/>
          </a:xfrm>
          <a:prstGeom prst="rect">
            <a:avLst/>
          </a:prstGeom>
        </p:spPr>
        <p:txBody>
          <a:bodyPr/>
          <a:lstStyle>
            <a:lvl1pPr marL="0" indent="0">
              <a:buFontTx/>
              <a:buNone/>
              <a:defRPr/>
            </a:lvl1pPr>
          </a:lstStyle>
          <a:p>
            <a:r>
              <a:rPr lang="en-US"/>
              <a:t>Insert Image</a:t>
            </a:r>
          </a:p>
        </p:txBody>
      </p:sp>
      <p:sp>
        <p:nvSpPr>
          <p:cNvPr id="309" name="Text Placeholder 36">
            <a:extLst>
              <a:ext uri="{FF2B5EF4-FFF2-40B4-BE49-F238E27FC236}">
                <a16:creationId xmlns:a16="http://schemas.microsoft.com/office/drawing/2014/main" id="{E26A5A84-AB5E-F271-45A5-81D060075C60}"/>
              </a:ext>
            </a:extLst>
          </p:cNvPr>
          <p:cNvSpPr>
            <a:spLocks noGrp="1"/>
          </p:cNvSpPr>
          <p:nvPr>
            <p:ph type="body" sz="quarter" idx="29" hasCustomPrompt="1"/>
          </p:nvPr>
        </p:nvSpPr>
        <p:spPr>
          <a:xfrm>
            <a:off x="8032014" y="5405851"/>
            <a:ext cx="1763178" cy="427384"/>
          </a:xfrm>
          <a:prstGeom prst="rect">
            <a:avLst/>
          </a:prstGeo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310" name="Picture Placeholder 34">
            <a:extLst>
              <a:ext uri="{FF2B5EF4-FFF2-40B4-BE49-F238E27FC236}">
                <a16:creationId xmlns:a16="http://schemas.microsoft.com/office/drawing/2014/main" id="{17F9D9E3-3AB4-B81E-A05D-93811C02E45D}"/>
              </a:ext>
            </a:extLst>
          </p:cNvPr>
          <p:cNvSpPr>
            <a:spLocks noGrp="1"/>
          </p:cNvSpPr>
          <p:nvPr>
            <p:ph type="pic" sz="quarter" idx="30" hasCustomPrompt="1"/>
          </p:nvPr>
        </p:nvSpPr>
        <p:spPr>
          <a:xfrm>
            <a:off x="8035409" y="2847855"/>
            <a:ext cx="1759782" cy="935849"/>
          </a:xfrm>
          <a:prstGeom prst="rect">
            <a:avLst/>
          </a:prstGeom>
        </p:spPr>
        <p:txBody>
          <a:bodyPr/>
          <a:lstStyle>
            <a:lvl1pPr marL="0" indent="0">
              <a:buFontTx/>
              <a:buNone/>
              <a:defRPr/>
            </a:lvl1pPr>
          </a:lstStyle>
          <a:p>
            <a:r>
              <a:rPr lang="en-US"/>
              <a:t>Insert image</a:t>
            </a:r>
          </a:p>
          <a:p>
            <a:endParaRPr lang="en-US"/>
          </a:p>
        </p:txBody>
      </p:sp>
      <p:sp>
        <p:nvSpPr>
          <p:cNvPr id="311" name="Text Placeholder 36">
            <a:extLst>
              <a:ext uri="{FF2B5EF4-FFF2-40B4-BE49-F238E27FC236}">
                <a16:creationId xmlns:a16="http://schemas.microsoft.com/office/drawing/2014/main" id="{D8B0B928-25FF-6D0D-E218-892BE62C32BC}"/>
              </a:ext>
            </a:extLst>
          </p:cNvPr>
          <p:cNvSpPr>
            <a:spLocks noGrp="1"/>
          </p:cNvSpPr>
          <p:nvPr>
            <p:ph type="body" sz="quarter" idx="31" hasCustomPrompt="1"/>
          </p:nvPr>
        </p:nvSpPr>
        <p:spPr>
          <a:xfrm>
            <a:off x="8032106" y="3808794"/>
            <a:ext cx="1763178"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a:p>
            <a:pPr lvl="0"/>
            <a:endParaRPr lang="en-US"/>
          </a:p>
          <a:p>
            <a:pPr lvl="0"/>
            <a:endParaRPr lang="en-US"/>
          </a:p>
          <a:p>
            <a:pPr lvl="0"/>
            <a:endParaRPr lang="en-US"/>
          </a:p>
          <a:p>
            <a:pPr lvl="0"/>
            <a:endParaRPr lang="en-US"/>
          </a:p>
          <a:p>
            <a:pPr lvl="0"/>
            <a:endParaRPr lang="en-US"/>
          </a:p>
          <a:p>
            <a:pPr lvl="0"/>
            <a:endParaRPr lang="en-US"/>
          </a:p>
        </p:txBody>
      </p:sp>
      <p:sp>
        <p:nvSpPr>
          <p:cNvPr id="312" name="Picture Placeholder 34">
            <a:extLst>
              <a:ext uri="{FF2B5EF4-FFF2-40B4-BE49-F238E27FC236}">
                <a16:creationId xmlns:a16="http://schemas.microsoft.com/office/drawing/2014/main" id="{8CED5648-C168-B1B1-9C60-9141A9D04560}"/>
              </a:ext>
            </a:extLst>
          </p:cNvPr>
          <p:cNvSpPr>
            <a:spLocks noGrp="1"/>
          </p:cNvSpPr>
          <p:nvPr>
            <p:ph type="pic" sz="quarter" idx="32" hasCustomPrompt="1"/>
          </p:nvPr>
        </p:nvSpPr>
        <p:spPr>
          <a:xfrm>
            <a:off x="8035409" y="1283350"/>
            <a:ext cx="1771384" cy="935849"/>
          </a:xfrm>
          <a:prstGeom prst="rect">
            <a:avLst/>
          </a:prstGeom>
        </p:spPr>
        <p:txBody>
          <a:bodyPr/>
          <a:lstStyle>
            <a:lvl1pPr marL="0" indent="0">
              <a:buFontTx/>
              <a:buNone/>
              <a:defRPr/>
            </a:lvl1pPr>
          </a:lstStyle>
          <a:p>
            <a:r>
              <a:rPr lang="en-US"/>
              <a:t>Insert Image</a:t>
            </a:r>
          </a:p>
        </p:txBody>
      </p:sp>
      <p:sp>
        <p:nvSpPr>
          <p:cNvPr id="313" name="Text Placeholder 36">
            <a:extLst>
              <a:ext uri="{FF2B5EF4-FFF2-40B4-BE49-F238E27FC236}">
                <a16:creationId xmlns:a16="http://schemas.microsoft.com/office/drawing/2014/main" id="{E4D9813C-BE5D-37A9-6777-1748A00F28E6}"/>
              </a:ext>
            </a:extLst>
          </p:cNvPr>
          <p:cNvSpPr>
            <a:spLocks noGrp="1"/>
          </p:cNvSpPr>
          <p:nvPr>
            <p:ph type="body" sz="quarter" idx="33" hasCustomPrompt="1"/>
          </p:nvPr>
        </p:nvSpPr>
        <p:spPr>
          <a:xfrm>
            <a:off x="8032014" y="2234787"/>
            <a:ext cx="1765768"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314" name="Picture Placeholder 34">
            <a:extLst>
              <a:ext uri="{FF2B5EF4-FFF2-40B4-BE49-F238E27FC236}">
                <a16:creationId xmlns:a16="http://schemas.microsoft.com/office/drawing/2014/main" id="{4CC3E707-A7D5-97AA-F0F8-8E717B7A6F3B}"/>
              </a:ext>
            </a:extLst>
          </p:cNvPr>
          <p:cNvSpPr>
            <a:spLocks noGrp="1"/>
          </p:cNvSpPr>
          <p:nvPr>
            <p:ph type="pic" sz="quarter" idx="34" hasCustomPrompt="1"/>
          </p:nvPr>
        </p:nvSpPr>
        <p:spPr>
          <a:xfrm>
            <a:off x="9822232" y="1836517"/>
            <a:ext cx="1768966" cy="935849"/>
          </a:xfrm>
          <a:prstGeom prst="rect">
            <a:avLst/>
          </a:prstGeom>
        </p:spPr>
        <p:txBody>
          <a:bodyPr/>
          <a:lstStyle>
            <a:lvl1pPr marL="0" indent="0">
              <a:buFontTx/>
              <a:buNone/>
              <a:defRPr/>
            </a:lvl1pPr>
          </a:lstStyle>
          <a:p>
            <a:r>
              <a:rPr lang="en-US"/>
              <a:t>Insert Image</a:t>
            </a:r>
          </a:p>
        </p:txBody>
      </p:sp>
      <p:sp>
        <p:nvSpPr>
          <p:cNvPr id="315" name="Text Placeholder 36">
            <a:extLst>
              <a:ext uri="{FF2B5EF4-FFF2-40B4-BE49-F238E27FC236}">
                <a16:creationId xmlns:a16="http://schemas.microsoft.com/office/drawing/2014/main" id="{E2101EC9-9FC1-E4B3-BBC4-BA60611F6C38}"/>
              </a:ext>
            </a:extLst>
          </p:cNvPr>
          <p:cNvSpPr>
            <a:spLocks noGrp="1"/>
          </p:cNvSpPr>
          <p:nvPr>
            <p:ph type="body" sz="quarter" idx="35" hasCustomPrompt="1"/>
          </p:nvPr>
        </p:nvSpPr>
        <p:spPr>
          <a:xfrm>
            <a:off x="9822231" y="2800006"/>
            <a:ext cx="1787281"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316" name="Picture Placeholder 34">
            <a:extLst>
              <a:ext uri="{FF2B5EF4-FFF2-40B4-BE49-F238E27FC236}">
                <a16:creationId xmlns:a16="http://schemas.microsoft.com/office/drawing/2014/main" id="{DC87C2FC-2A6C-DDAC-AEFB-29FA1851EF22}"/>
              </a:ext>
            </a:extLst>
          </p:cNvPr>
          <p:cNvSpPr>
            <a:spLocks noGrp="1"/>
          </p:cNvSpPr>
          <p:nvPr>
            <p:ph type="pic" sz="quarter" idx="36" hasCustomPrompt="1"/>
          </p:nvPr>
        </p:nvSpPr>
        <p:spPr>
          <a:xfrm>
            <a:off x="9831481" y="4081842"/>
            <a:ext cx="1777861" cy="935849"/>
          </a:xfrm>
          <a:prstGeom prst="rect">
            <a:avLst/>
          </a:prstGeom>
        </p:spPr>
        <p:txBody>
          <a:bodyPr/>
          <a:lstStyle>
            <a:lvl1pPr marL="0" indent="0">
              <a:buFontTx/>
              <a:buNone/>
              <a:defRPr/>
            </a:lvl1pPr>
          </a:lstStyle>
          <a:p>
            <a:r>
              <a:rPr lang="en-US"/>
              <a:t>Insert Image</a:t>
            </a:r>
          </a:p>
        </p:txBody>
      </p:sp>
      <p:sp>
        <p:nvSpPr>
          <p:cNvPr id="317" name="Text Placeholder 36">
            <a:extLst>
              <a:ext uri="{FF2B5EF4-FFF2-40B4-BE49-F238E27FC236}">
                <a16:creationId xmlns:a16="http://schemas.microsoft.com/office/drawing/2014/main" id="{D201DF94-E8AB-B689-AA66-71FBD1BD9DB1}"/>
              </a:ext>
            </a:extLst>
          </p:cNvPr>
          <p:cNvSpPr>
            <a:spLocks noGrp="1"/>
          </p:cNvSpPr>
          <p:nvPr>
            <p:ph type="body" sz="quarter" idx="37" hasCustomPrompt="1"/>
          </p:nvPr>
        </p:nvSpPr>
        <p:spPr>
          <a:xfrm>
            <a:off x="9831481" y="5044201"/>
            <a:ext cx="1777862"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318" name="Text Placeholder 10">
            <a:extLst>
              <a:ext uri="{FF2B5EF4-FFF2-40B4-BE49-F238E27FC236}">
                <a16:creationId xmlns:a16="http://schemas.microsoft.com/office/drawing/2014/main" id="{C0F6D839-0EE2-6855-4644-9B6A8B6C78E1}"/>
              </a:ext>
            </a:extLst>
          </p:cNvPr>
          <p:cNvSpPr>
            <a:spLocks noGrp="1"/>
          </p:cNvSpPr>
          <p:nvPr>
            <p:ph type="body" sz="quarter" idx="38" hasCustomPrompt="1"/>
          </p:nvPr>
        </p:nvSpPr>
        <p:spPr>
          <a:xfrm>
            <a:off x="527050" y="585107"/>
            <a:ext cx="11282324" cy="492857"/>
          </a:xfrm>
          <a:prstGeom prst="rect">
            <a:avLst/>
          </a:prstGeom>
          <a:ln>
            <a:solidFill>
              <a:schemeClr val="tx1">
                <a:lumMod val="10000"/>
                <a:lumOff val="90000"/>
              </a:schemeClr>
            </a:solidFill>
          </a:ln>
        </p:spPr>
        <p:txBody>
          <a:bodyPr>
            <a:normAutofit/>
          </a:bodyPr>
          <a:lstStyle>
            <a:lvl1pPr marL="0" indent="0" algn="ctr">
              <a:lnSpc>
                <a:spcPct val="100000"/>
              </a:lnSpc>
              <a:spcBef>
                <a:spcPts val="0"/>
              </a:spcBef>
              <a:buNone/>
              <a:defRPr sz="2400" b="0" i="0">
                <a:solidFill>
                  <a:schemeClr val="bg1"/>
                </a:solidFill>
                <a:latin typeface="Helvetica Light" panose="020B0403020202020204" pitchFamily="34" charset="0"/>
              </a:defRPr>
            </a:lvl1pPr>
          </a:lstStyle>
          <a:p>
            <a:pPr lvl="0"/>
            <a:r>
              <a:rPr lang="en-US"/>
              <a:t>(edit dates below; shows 6-year span; ex 2016-2022)</a:t>
            </a:r>
          </a:p>
        </p:txBody>
      </p:sp>
      <p:cxnSp>
        <p:nvCxnSpPr>
          <p:cNvPr id="5" name="Straight Connector 4">
            <a:extLst>
              <a:ext uri="{FF2B5EF4-FFF2-40B4-BE49-F238E27FC236}">
                <a16:creationId xmlns:a16="http://schemas.microsoft.com/office/drawing/2014/main" id="{F350B6D0-054B-0C8B-8E0B-F0B2F0B03BAF}"/>
              </a:ext>
            </a:extLst>
          </p:cNvPr>
          <p:cNvCxnSpPr>
            <a:cxnSpLocks/>
          </p:cNvCxnSpPr>
          <p:nvPr userDrawn="1"/>
        </p:nvCxnSpPr>
        <p:spPr>
          <a:xfrm>
            <a:off x="2630746" y="5987780"/>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127" name="Straight Connector 126">
            <a:extLst>
              <a:ext uri="{FF2B5EF4-FFF2-40B4-BE49-F238E27FC236}">
                <a16:creationId xmlns:a16="http://schemas.microsoft.com/office/drawing/2014/main" id="{C2317FFB-E2EA-1F12-36B8-417A2ABA948F}"/>
              </a:ext>
            </a:extLst>
          </p:cNvPr>
          <p:cNvCxnSpPr>
            <a:cxnSpLocks/>
          </p:cNvCxnSpPr>
          <p:nvPr userDrawn="1"/>
        </p:nvCxnSpPr>
        <p:spPr>
          <a:xfrm>
            <a:off x="4425396" y="5987780"/>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36" name="Straight Connector 235">
            <a:extLst>
              <a:ext uri="{FF2B5EF4-FFF2-40B4-BE49-F238E27FC236}">
                <a16:creationId xmlns:a16="http://schemas.microsoft.com/office/drawing/2014/main" id="{A2AA37BD-C054-7D95-1F0B-794C9F905FFF}"/>
              </a:ext>
            </a:extLst>
          </p:cNvPr>
          <p:cNvCxnSpPr>
            <a:cxnSpLocks/>
          </p:cNvCxnSpPr>
          <p:nvPr userDrawn="1"/>
        </p:nvCxnSpPr>
        <p:spPr>
          <a:xfrm>
            <a:off x="6221376" y="5987780"/>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48" name="Straight Connector 247">
            <a:extLst>
              <a:ext uri="{FF2B5EF4-FFF2-40B4-BE49-F238E27FC236}">
                <a16:creationId xmlns:a16="http://schemas.microsoft.com/office/drawing/2014/main" id="{0098D3EB-20FF-B33D-A0F0-3785B9C97A9A}"/>
              </a:ext>
            </a:extLst>
          </p:cNvPr>
          <p:cNvCxnSpPr>
            <a:cxnSpLocks/>
          </p:cNvCxnSpPr>
          <p:nvPr userDrawn="1"/>
        </p:nvCxnSpPr>
        <p:spPr>
          <a:xfrm>
            <a:off x="9813336" y="5972872"/>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60" name="Straight Connector 259">
            <a:extLst>
              <a:ext uri="{FF2B5EF4-FFF2-40B4-BE49-F238E27FC236}">
                <a16:creationId xmlns:a16="http://schemas.microsoft.com/office/drawing/2014/main" id="{7C769762-FCB5-1859-E866-00B8D0B87BAB}"/>
              </a:ext>
            </a:extLst>
          </p:cNvPr>
          <p:cNvCxnSpPr>
            <a:cxnSpLocks/>
          </p:cNvCxnSpPr>
          <p:nvPr userDrawn="1"/>
        </p:nvCxnSpPr>
        <p:spPr>
          <a:xfrm>
            <a:off x="8015364" y="5972872"/>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6645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4-year timeline with images">
    <p:spTree>
      <p:nvGrpSpPr>
        <p:cNvPr id="1" name=""/>
        <p:cNvGrpSpPr/>
        <p:nvPr/>
      </p:nvGrpSpPr>
      <p:grpSpPr>
        <a:xfrm>
          <a:off x="0" y="0"/>
          <a:ext cx="0" cy="0"/>
          <a:chOff x="0" y="0"/>
          <a:chExt cx="0" cy="0"/>
        </a:xfrm>
      </p:grpSpPr>
      <p:cxnSp>
        <p:nvCxnSpPr>
          <p:cNvPr id="283" name="Straight Connector 282">
            <a:extLst>
              <a:ext uri="{FF2B5EF4-FFF2-40B4-BE49-F238E27FC236}">
                <a16:creationId xmlns:a16="http://schemas.microsoft.com/office/drawing/2014/main" id="{4EB453A4-CA1E-0526-4C9F-AF2227413817}"/>
              </a:ext>
            </a:extLst>
          </p:cNvPr>
          <p:cNvCxnSpPr>
            <a:cxnSpLocks/>
          </p:cNvCxnSpPr>
          <p:nvPr userDrawn="1"/>
        </p:nvCxnSpPr>
        <p:spPr>
          <a:xfrm flipV="1">
            <a:off x="833436" y="1254868"/>
            <a:ext cx="0" cy="5130479"/>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3" name="Straight Connector 2">
            <a:extLst>
              <a:ext uri="{FF2B5EF4-FFF2-40B4-BE49-F238E27FC236}">
                <a16:creationId xmlns:a16="http://schemas.microsoft.com/office/drawing/2014/main" id="{6F1819F8-C880-4DB8-67D7-D10C28711D0F}"/>
              </a:ext>
            </a:extLst>
          </p:cNvPr>
          <p:cNvCxnSpPr>
            <a:cxnSpLocks/>
          </p:cNvCxnSpPr>
          <p:nvPr userDrawn="1"/>
        </p:nvCxnSpPr>
        <p:spPr>
          <a:xfrm>
            <a:off x="2153112" y="6189440"/>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4" name="Straight Connector 3">
            <a:extLst>
              <a:ext uri="{FF2B5EF4-FFF2-40B4-BE49-F238E27FC236}">
                <a16:creationId xmlns:a16="http://schemas.microsoft.com/office/drawing/2014/main" id="{2A7C9940-A3EA-76E4-3A96-AF5CC65E37DF}"/>
              </a:ext>
            </a:extLst>
          </p:cNvPr>
          <p:cNvCxnSpPr>
            <a:cxnSpLocks/>
          </p:cNvCxnSpPr>
          <p:nvPr userDrawn="1"/>
        </p:nvCxnSpPr>
        <p:spPr>
          <a:xfrm>
            <a:off x="833436" y="5972872"/>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116" name="Straight Connector 115">
            <a:extLst>
              <a:ext uri="{FF2B5EF4-FFF2-40B4-BE49-F238E27FC236}">
                <a16:creationId xmlns:a16="http://schemas.microsoft.com/office/drawing/2014/main" id="{25ABFDCD-186E-21ED-736C-8C1AE4A13B84}"/>
              </a:ext>
            </a:extLst>
          </p:cNvPr>
          <p:cNvCxnSpPr>
            <a:cxnSpLocks/>
          </p:cNvCxnSpPr>
          <p:nvPr userDrawn="1"/>
        </p:nvCxnSpPr>
        <p:spPr>
          <a:xfrm>
            <a:off x="1053382"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5778D8E2-C83A-254F-D71F-00767D68BBAA}"/>
              </a:ext>
            </a:extLst>
          </p:cNvPr>
          <p:cNvCxnSpPr>
            <a:cxnSpLocks/>
          </p:cNvCxnSpPr>
          <p:nvPr userDrawn="1"/>
        </p:nvCxnSpPr>
        <p:spPr>
          <a:xfrm>
            <a:off x="1273328"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84950291-9983-D451-67A5-02772EB51AE6}"/>
              </a:ext>
            </a:extLst>
          </p:cNvPr>
          <p:cNvCxnSpPr>
            <a:cxnSpLocks/>
          </p:cNvCxnSpPr>
          <p:nvPr userDrawn="1"/>
        </p:nvCxnSpPr>
        <p:spPr>
          <a:xfrm>
            <a:off x="1493274"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19" name="Straight Connector 118">
            <a:extLst>
              <a:ext uri="{FF2B5EF4-FFF2-40B4-BE49-F238E27FC236}">
                <a16:creationId xmlns:a16="http://schemas.microsoft.com/office/drawing/2014/main" id="{68E9F75C-AEA9-1F44-9316-69AA4BC4CFD9}"/>
              </a:ext>
            </a:extLst>
          </p:cNvPr>
          <p:cNvCxnSpPr>
            <a:cxnSpLocks/>
          </p:cNvCxnSpPr>
          <p:nvPr userDrawn="1"/>
        </p:nvCxnSpPr>
        <p:spPr>
          <a:xfrm>
            <a:off x="193316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586CBA0C-AE53-C5EB-180E-3E8A972D2CDF}"/>
              </a:ext>
            </a:extLst>
          </p:cNvPr>
          <p:cNvCxnSpPr>
            <a:cxnSpLocks/>
          </p:cNvCxnSpPr>
          <p:nvPr userDrawn="1"/>
        </p:nvCxnSpPr>
        <p:spPr>
          <a:xfrm>
            <a:off x="1713220"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A33D9A56-A5C4-C973-5448-026D3B09FDF4}"/>
              </a:ext>
            </a:extLst>
          </p:cNvPr>
          <p:cNvCxnSpPr>
            <a:cxnSpLocks/>
          </p:cNvCxnSpPr>
          <p:nvPr userDrawn="1"/>
        </p:nvCxnSpPr>
        <p:spPr>
          <a:xfrm>
            <a:off x="2373058"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AC4B1081-88FB-E655-ABE0-C693783AAB10}"/>
              </a:ext>
            </a:extLst>
          </p:cNvPr>
          <p:cNvCxnSpPr>
            <a:cxnSpLocks/>
          </p:cNvCxnSpPr>
          <p:nvPr userDrawn="1"/>
        </p:nvCxnSpPr>
        <p:spPr>
          <a:xfrm>
            <a:off x="2593004"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E5471DE1-A7FF-2994-44CF-D73551FB49B7}"/>
              </a:ext>
            </a:extLst>
          </p:cNvPr>
          <p:cNvCxnSpPr>
            <a:cxnSpLocks/>
          </p:cNvCxnSpPr>
          <p:nvPr userDrawn="1"/>
        </p:nvCxnSpPr>
        <p:spPr>
          <a:xfrm>
            <a:off x="2812950"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789BB1DA-498C-E294-AC52-C8BCEAD2E028}"/>
              </a:ext>
            </a:extLst>
          </p:cNvPr>
          <p:cNvCxnSpPr>
            <a:cxnSpLocks/>
          </p:cNvCxnSpPr>
          <p:nvPr userDrawn="1"/>
        </p:nvCxnSpPr>
        <p:spPr>
          <a:xfrm>
            <a:off x="3252842"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1A2457E2-F821-783E-99B5-D89B21A5D4F2}"/>
              </a:ext>
            </a:extLst>
          </p:cNvPr>
          <p:cNvCxnSpPr>
            <a:cxnSpLocks/>
          </p:cNvCxnSpPr>
          <p:nvPr userDrawn="1"/>
        </p:nvCxnSpPr>
        <p:spPr>
          <a:xfrm>
            <a:off x="303289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9DFA2640-583D-6ADC-A6F0-588AB5FD3178}"/>
              </a:ext>
            </a:extLst>
          </p:cNvPr>
          <p:cNvCxnSpPr>
            <a:cxnSpLocks/>
          </p:cNvCxnSpPr>
          <p:nvPr userDrawn="1"/>
        </p:nvCxnSpPr>
        <p:spPr>
          <a:xfrm>
            <a:off x="4792464" y="6189440"/>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192" name="Straight Connector 191">
            <a:extLst>
              <a:ext uri="{FF2B5EF4-FFF2-40B4-BE49-F238E27FC236}">
                <a16:creationId xmlns:a16="http://schemas.microsoft.com/office/drawing/2014/main" id="{32F52361-DBED-46CD-E6F1-C28D109E4713}"/>
              </a:ext>
            </a:extLst>
          </p:cNvPr>
          <p:cNvCxnSpPr>
            <a:cxnSpLocks/>
          </p:cNvCxnSpPr>
          <p:nvPr userDrawn="1"/>
        </p:nvCxnSpPr>
        <p:spPr>
          <a:xfrm>
            <a:off x="3692734"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BA1C01B6-C86A-93C5-6991-922E20D1288D}"/>
              </a:ext>
            </a:extLst>
          </p:cNvPr>
          <p:cNvCxnSpPr>
            <a:cxnSpLocks/>
          </p:cNvCxnSpPr>
          <p:nvPr userDrawn="1"/>
        </p:nvCxnSpPr>
        <p:spPr>
          <a:xfrm>
            <a:off x="3912680"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id="{E64C7ADA-9FE1-3FA9-0940-E4F8070821E4}"/>
              </a:ext>
            </a:extLst>
          </p:cNvPr>
          <p:cNvCxnSpPr>
            <a:cxnSpLocks/>
          </p:cNvCxnSpPr>
          <p:nvPr userDrawn="1"/>
        </p:nvCxnSpPr>
        <p:spPr>
          <a:xfrm>
            <a:off x="413262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id="{0EBE4BC4-76DC-98C8-B1DF-95C94395BC8A}"/>
              </a:ext>
            </a:extLst>
          </p:cNvPr>
          <p:cNvCxnSpPr>
            <a:cxnSpLocks/>
          </p:cNvCxnSpPr>
          <p:nvPr userDrawn="1"/>
        </p:nvCxnSpPr>
        <p:spPr>
          <a:xfrm>
            <a:off x="4572518"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29" name="Straight Connector 228">
            <a:extLst>
              <a:ext uri="{FF2B5EF4-FFF2-40B4-BE49-F238E27FC236}">
                <a16:creationId xmlns:a16="http://schemas.microsoft.com/office/drawing/2014/main" id="{414A6CF2-D3CF-E514-4014-EFF741EBA76D}"/>
              </a:ext>
            </a:extLst>
          </p:cNvPr>
          <p:cNvCxnSpPr>
            <a:cxnSpLocks/>
          </p:cNvCxnSpPr>
          <p:nvPr userDrawn="1"/>
        </p:nvCxnSpPr>
        <p:spPr>
          <a:xfrm>
            <a:off x="4352572"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0" name="Straight Connector 229">
            <a:extLst>
              <a:ext uri="{FF2B5EF4-FFF2-40B4-BE49-F238E27FC236}">
                <a16:creationId xmlns:a16="http://schemas.microsoft.com/office/drawing/2014/main" id="{1A721EEE-E3EB-3CF4-6AE3-A8417A0B6334}"/>
              </a:ext>
            </a:extLst>
          </p:cNvPr>
          <p:cNvCxnSpPr>
            <a:cxnSpLocks/>
          </p:cNvCxnSpPr>
          <p:nvPr userDrawn="1"/>
        </p:nvCxnSpPr>
        <p:spPr>
          <a:xfrm>
            <a:off x="5012410"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1" name="Straight Connector 230">
            <a:extLst>
              <a:ext uri="{FF2B5EF4-FFF2-40B4-BE49-F238E27FC236}">
                <a16:creationId xmlns:a16="http://schemas.microsoft.com/office/drawing/2014/main" id="{FC87D8B3-CDA7-2D48-4FD3-26726754A44B}"/>
              </a:ext>
            </a:extLst>
          </p:cNvPr>
          <p:cNvCxnSpPr>
            <a:cxnSpLocks/>
          </p:cNvCxnSpPr>
          <p:nvPr userDrawn="1"/>
        </p:nvCxnSpPr>
        <p:spPr>
          <a:xfrm>
            <a:off x="523235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2" name="Straight Connector 231">
            <a:extLst>
              <a:ext uri="{FF2B5EF4-FFF2-40B4-BE49-F238E27FC236}">
                <a16:creationId xmlns:a16="http://schemas.microsoft.com/office/drawing/2014/main" id="{9B39D37D-1FB5-DF6B-D55E-906E5CE00287}"/>
              </a:ext>
            </a:extLst>
          </p:cNvPr>
          <p:cNvCxnSpPr>
            <a:cxnSpLocks/>
          </p:cNvCxnSpPr>
          <p:nvPr userDrawn="1"/>
        </p:nvCxnSpPr>
        <p:spPr>
          <a:xfrm>
            <a:off x="5452302"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3" name="Straight Connector 232">
            <a:extLst>
              <a:ext uri="{FF2B5EF4-FFF2-40B4-BE49-F238E27FC236}">
                <a16:creationId xmlns:a16="http://schemas.microsoft.com/office/drawing/2014/main" id="{F3FBB68C-53F6-7AAB-DB9F-AE74EC756BBD}"/>
              </a:ext>
            </a:extLst>
          </p:cNvPr>
          <p:cNvCxnSpPr>
            <a:cxnSpLocks/>
          </p:cNvCxnSpPr>
          <p:nvPr userDrawn="1"/>
        </p:nvCxnSpPr>
        <p:spPr>
          <a:xfrm>
            <a:off x="5892194"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4" name="Straight Connector 233">
            <a:extLst>
              <a:ext uri="{FF2B5EF4-FFF2-40B4-BE49-F238E27FC236}">
                <a16:creationId xmlns:a16="http://schemas.microsoft.com/office/drawing/2014/main" id="{5B730E05-8288-E60E-60F9-33D773BBB692}"/>
              </a:ext>
            </a:extLst>
          </p:cNvPr>
          <p:cNvCxnSpPr>
            <a:cxnSpLocks/>
          </p:cNvCxnSpPr>
          <p:nvPr userDrawn="1"/>
        </p:nvCxnSpPr>
        <p:spPr>
          <a:xfrm>
            <a:off x="5672248"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5" name="Straight Connector 234">
            <a:extLst>
              <a:ext uri="{FF2B5EF4-FFF2-40B4-BE49-F238E27FC236}">
                <a16:creationId xmlns:a16="http://schemas.microsoft.com/office/drawing/2014/main" id="{282CD91D-A9FD-90BF-CE5A-BE9889C92D62}"/>
              </a:ext>
            </a:extLst>
          </p:cNvPr>
          <p:cNvCxnSpPr>
            <a:cxnSpLocks/>
          </p:cNvCxnSpPr>
          <p:nvPr userDrawn="1"/>
        </p:nvCxnSpPr>
        <p:spPr>
          <a:xfrm>
            <a:off x="7431816" y="6189440"/>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37" name="Straight Connector 236">
            <a:extLst>
              <a:ext uri="{FF2B5EF4-FFF2-40B4-BE49-F238E27FC236}">
                <a16:creationId xmlns:a16="http://schemas.microsoft.com/office/drawing/2014/main" id="{FBBADC1E-DF59-0EAF-AF25-B0C02ED845B1}"/>
              </a:ext>
            </a:extLst>
          </p:cNvPr>
          <p:cNvCxnSpPr>
            <a:cxnSpLocks/>
          </p:cNvCxnSpPr>
          <p:nvPr userDrawn="1"/>
        </p:nvCxnSpPr>
        <p:spPr>
          <a:xfrm>
            <a:off x="633208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8" name="Straight Connector 237">
            <a:extLst>
              <a:ext uri="{FF2B5EF4-FFF2-40B4-BE49-F238E27FC236}">
                <a16:creationId xmlns:a16="http://schemas.microsoft.com/office/drawing/2014/main" id="{69E692A6-E528-A907-7CBF-FB6F334358A6}"/>
              </a:ext>
            </a:extLst>
          </p:cNvPr>
          <p:cNvCxnSpPr>
            <a:cxnSpLocks/>
          </p:cNvCxnSpPr>
          <p:nvPr userDrawn="1"/>
        </p:nvCxnSpPr>
        <p:spPr>
          <a:xfrm>
            <a:off x="6552032"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9" name="Straight Connector 238">
            <a:extLst>
              <a:ext uri="{FF2B5EF4-FFF2-40B4-BE49-F238E27FC236}">
                <a16:creationId xmlns:a16="http://schemas.microsoft.com/office/drawing/2014/main" id="{624944F2-39DB-6ADC-CCC9-70AE28D2FA69}"/>
              </a:ext>
            </a:extLst>
          </p:cNvPr>
          <p:cNvCxnSpPr>
            <a:cxnSpLocks/>
          </p:cNvCxnSpPr>
          <p:nvPr userDrawn="1"/>
        </p:nvCxnSpPr>
        <p:spPr>
          <a:xfrm>
            <a:off x="6771978"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0" name="Straight Connector 239">
            <a:extLst>
              <a:ext uri="{FF2B5EF4-FFF2-40B4-BE49-F238E27FC236}">
                <a16:creationId xmlns:a16="http://schemas.microsoft.com/office/drawing/2014/main" id="{66AE30BB-63BE-6EE2-DDAA-CF515CBEB39B}"/>
              </a:ext>
            </a:extLst>
          </p:cNvPr>
          <p:cNvCxnSpPr>
            <a:cxnSpLocks/>
          </p:cNvCxnSpPr>
          <p:nvPr userDrawn="1"/>
        </p:nvCxnSpPr>
        <p:spPr>
          <a:xfrm>
            <a:off x="7211870"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1" name="Straight Connector 240">
            <a:extLst>
              <a:ext uri="{FF2B5EF4-FFF2-40B4-BE49-F238E27FC236}">
                <a16:creationId xmlns:a16="http://schemas.microsoft.com/office/drawing/2014/main" id="{0D44FB27-78E7-C9BD-3007-F8235FE1B4AA}"/>
              </a:ext>
            </a:extLst>
          </p:cNvPr>
          <p:cNvCxnSpPr>
            <a:cxnSpLocks/>
          </p:cNvCxnSpPr>
          <p:nvPr userDrawn="1"/>
        </p:nvCxnSpPr>
        <p:spPr>
          <a:xfrm>
            <a:off x="6991924"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2" name="Straight Connector 241">
            <a:extLst>
              <a:ext uri="{FF2B5EF4-FFF2-40B4-BE49-F238E27FC236}">
                <a16:creationId xmlns:a16="http://schemas.microsoft.com/office/drawing/2014/main" id="{7276CF64-B8B9-DBB9-2469-E6CC8B19B909}"/>
              </a:ext>
            </a:extLst>
          </p:cNvPr>
          <p:cNvCxnSpPr>
            <a:cxnSpLocks/>
          </p:cNvCxnSpPr>
          <p:nvPr userDrawn="1"/>
        </p:nvCxnSpPr>
        <p:spPr>
          <a:xfrm>
            <a:off x="7651762"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3" name="Straight Connector 242">
            <a:extLst>
              <a:ext uri="{FF2B5EF4-FFF2-40B4-BE49-F238E27FC236}">
                <a16:creationId xmlns:a16="http://schemas.microsoft.com/office/drawing/2014/main" id="{8189CB5C-0E6F-3074-56DF-05B2545DB110}"/>
              </a:ext>
            </a:extLst>
          </p:cNvPr>
          <p:cNvCxnSpPr>
            <a:cxnSpLocks/>
          </p:cNvCxnSpPr>
          <p:nvPr userDrawn="1"/>
        </p:nvCxnSpPr>
        <p:spPr>
          <a:xfrm>
            <a:off x="7871708"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4" name="Straight Connector 243">
            <a:extLst>
              <a:ext uri="{FF2B5EF4-FFF2-40B4-BE49-F238E27FC236}">
                <a16:creationId xmlns:a16="http://schemas.microsoft.com/office/drawing/2014/main" id="{016F8F0B-8DF5-EAA8-5B76-55AA763D2F35}"/>
              </a:ext>
            </a:extLst>
          </p:cNvPr>
          <p:cNvCxnSpPr>
            <a:cxnSpLocks/>
          </p:cNvCxnSpPr>
          <p:nvPr userDrawn="1"/>
        </p:nvCxnSpPr>
        <p:spPr>
          <a:xfrm>
            <a:off x="8091654"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5" name="Straight Connector 244">
            <a:extLst>
              <a:ext uri="{FF2B5EF4-FFF2-40B4-BE49-F238E27FC236}">
                <a16:creationId xmlns:a16="http://schemas.microsoft.com/office/drawing/2014/main" id="{659EF6C7-8E24-8EF4-D521-8F429BDFF954}"/>
              </a:ext>
            </a:extLst>
          </p:cNvPr>
          <p:cNvCxnSpPr>
            <a:cxnSpLocks/>
          </p:cNvCxnSpPr>
          <p:nvPr userDrawn="1"/>
        </p:nvCxnSpPr>
        <p:spPr>
          <a:xfrm>
            <a:off x="853154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6" name="Straight Connector 245">
            <a:extLst>
              <a:ext uri="{FF2B5EF4-FFF2-40B4-BE49-F238E27FC236}">
                <a16:creationId xmlns:a16="http://schemas.microsoft.com/office/drawing/2014/main" id="{148C3C75-A3C0-3D0B-3066-898C6BEA6147}"/>
              </a:ext>
            </a:extLst>
          </p:cNvPr>
          <p:cNvCxnSpPr>
            <a:cxnSpLocks/>
          </p:cNvCxnSpPr>
          <p:nvPr userDrawn="1"/>
        </p:nvCxnSpPr>
        <p:spPr>
          <a:xfrm>
            <a:off x="8311600"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7" name="Straight Connector 246">
            <a:extLst>
              <a:ext uri="{FF2B5EF4-FFF2-40B4-BE49-F238E27FC236}">
                <a16:creationId xmlns:a16="http://schemas.microsoft.com/office/drawing/2014/main" id="{E541AE54-D2D9-EA06-2F53-306FF283AAB7}"/>
              </a:ext>
            </a:extLst>
          </p:cNvPr>
          <p:cNvCxnSpPr>
            <a:cxnSpLocks/>
          </p:cNvCxnSpPr>
          <p:nvPr userDrawn="1"/>
        </p:nvCxnSpPr>
        <p:spPr>
          <a:xfrm>
            <a:off x="10071168" y="6189440"/>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49" name="Straight Connector 248">
            <a:extLst>
              <a:ext uri="{FF2B5EF4-FFF2-40B4-BE49-F238E27FC236}">
                <a16:creationId xmlns:a16="http://schemas.microsoft.com/office/drawing/2014/main" id="{A3E5875D-4705-0FCA-E093-F91D2DF4CCEC}"/>
              </a:ext>
            </a:extLst>
          </p:cNvPr>
          <p:cNvCxnSpPr>
            <a:cxnSpLocks/>
          </p:cNvCxnSpPr>
          <p:nvPr userDrawn="1"/>
        </p:nvCxnSpPr>
        <p:spPr>
          <a:xfrm>
            <a:off x="8971438"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0" name="Straight Connector 249">
            <a:extLst>
              <a:ext uri="{FF2B5EF4-FFF2-40B4-BE49-F238E27FC236}">
                <a16:creationId xmlns:a16="http://schemas.microsoft.com/office/drawing/2014/main" id="{745BBC46-D3FC-CB8C-61C2-9C59783478CB}"/>
              </a:ext>
            </a:extLst>
          </p:cNvPr>
          <p:cNvCxnSpPr>
            <a:cxnSpLocks/>
          </p:cNvCxnSpPr>
          <p:nvPr userDrawn="1"/>
        </p:nvCxnSpPr>
        <p:spPr>
          <a:xfrm>
            <a:off x="9191384"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1" name="Straight Connector 250">
            <a:extLst>
              <a:ext uri="{FF2B5EF4-FFF2-40B4-BE49-F238E27FC236}">
                <a16:creationId xmlns:a16="http://schemas.microsoft.com/office/drawing/2014/main" id="{46954CDC-5040-56D9-6F5D-C943A6E41F16}"/>
              </a:ext>
            </a:extLst>
          </p:cNvPr>
          <p:cNvCxnSpPr>
            <a:cxnSpLocks/>
          </p:cNvCxnSpPr>
          <p:nvPr userDrawn="1"/>
        </p:nvCxnSpPr>
        <p:spPr>
          <a:xfrm>
            <a:off x="9411330"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2" name="Straight Connector 251">
            <a:extLst>
              <a:ext uri="{FF2B5EF4-FFF2-40B4-BE49-F238E27FC236}">
                <a16:creationId xmlns:a16="http://schemas.microsoft.com/office/drawing/2014/main" id="{F388AADA-F8AB-0BDF-E8A2-FD4958128CA1}"/>
              </a:ext>
            </a:extLst>
          </p:cNvPr>
          <p:cNvCxnSpPr>
            <a:cxnSpLocks/>
          </p:cNvCxnSpPr>
          <p:nvPr userDrawn="1"/>
        </p:nvCxnSpPr>
        <p:spPr>
          <a:xfrm>
            <a:off x="9851222"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3" name="Straight Connector 252">
            <a:extLst>
              <a:ext uri="{FF2B5EF4-FFF2-40B4-BE49-F238E27FC236}">
                <a16:creationId xmlns:a16="http://schemas.microsoft.com/office/drawing/2014/main" id="{06877962-C8EF-95B5-B434-96A7D89CFB74}"/>
              </a:ext>
            </a:extLst>
          </p:cNvPr>
          <p:cNvCxnSpPr>
            <a:cxnSpLocks/>
          </p:cNvCxnSpPr>
          <p:nvPr userDrawn="1"/>
        </p:nvCxnSpPr>
        <p:spPr>
          <a:xfrm>
            <a:off x="963127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4" name="Straight Connector 253">
            <a:extLst>
              <a:ext uri="{FF2B5EF4-FFF2-40B4-BE49-F238E27FC236}">
                <a16:creationId xmlns:a16="http://schemas.microsoft.com/office/drawing/2014/main" id="{E917B0E4-5F54-7ECF-EC2F-9D84F2E8880A}"/>
              </a:ext>
            </a:extLst>
          </p:cNvPr>
          <p:cNvCxnSpPr>
            <a:cxnSpLocks/>
          </p:cNvCxnSpPr>
          <p:nvPr userDrawn="1"/>
        </p:nvCxnSpPr>
        <p:spPr>
          <a:xfrm>
            <a:off x="10291114"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5" name="Straight Connector 254">
            <a:extLst>
              <a:ext uri="{FF2B5EF4-FFF2-40B4-BE49-F238E27FC236}">
                <a16:creationId xmlns:a16="http://schemas.microsoft.com/office/drawing/2014/main" id="{A2C7061C-1189-B8FA-3BF1-58F89A751413}"/>
              </a:ext>
            </a:extLst>
          </p:cNvPr>
          <p:cNvCxnSpPr>
            <a:cxnSpLocks/>
          </p:cNvCxnSpPr>
          <p:nvPr userDrawn="1"/>
        </p:nvCxnSpPr>
        <p:spPr>
          <a:xfrm>
            <a:off x="10511060"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6" name="Straight Connector 255">
            <a:extLst>
              <a:ext uri="{FF2B5EF4-FFF2-40B4-BE49-F238E27FC236}">
                <a16:creationId xmlns:a16="http://schemas.microsoft.com/office/drawing/2014/main" id="{B51E6DDA-4557-76F1-13C1-2FA319B6AB2A}"/>
              </a:ext>
            </a:extLst>
          </p:cNvPr>
          <p:cNvCxnSpPr>
            <a:cxnSpLocks/>
          </p:cNvCxnSpPr>
          <p:nvPr userDrawn="1"/>
        </p:nvCxnSpPr>
        <p:spPr>
          <a:xfrm>
            <a:off x="10731006"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7" name="Straight Connector 256">
            <a:extLst>
              <a:ext uri="{FF2B5EF4-FFF2-40B4-BE49-F238E27FC236}">
                <a16:creationId xmlns:a16="http://schemas.microsoft.com/office/drawing/2014/main" id="{83215392-0278-5809-CB33-4DA8F4A58804}"/>
              </a:ext>
            </a:extLst>
          </p:cNvPr>
          <p:cNvCxnSpPr>
            <a:cxnSpLocks/>
          </p:cNvCxnSpPr>
          <p:nvPr userDrawn="1"/>
        </p:nvCxnSpPr>
        <p:spPr>
          <a:xfrm>
            <a:off x="11170898"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8" name="Straight Connector 257">
            <a:extLst>
              <a:ext uri="{FF2B5EF4-FFF2-40B4-BE49-F238E27FC236}">
                <a16:creationId xmlns:a16="http://schemas.microsoft.com/office/drawing/2014/main" id="{9FE4E3DD-10D2-3FF7-357D-0F800E4837B7}"/>
              </a:ext>
            </a:extLst>
          </p:cNvPr>
          <p:cNvCxnSpPr>
            <a:cxnSpLocks/>
          </p:cNvCxnSpPr>
          <p:nvPr userDrawn="1"/>
        </p:nvCxnSpPr>
        <p:spPr>
          <a:xfrm>
            <a:off x="10950952" y="6201472"/>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85" name="Straight Connector 284">
            <a:extLst>
              <a:ext uri="{FF2B5EF4-FFF2-40B4-BE49-F238E27FC236}">
                <a16:creationId xmlns:a16="http://schemas.microsoft.com/office/drawing/2014/main" id="{69F7DFFF-128C-7B4C-623B-D13ED3A020EB}"/>
              </a:ext>
            </a:extLst>
          </p:cNvPr>
          <p:cNvCxnSpPr>
            <a:cxnSpLocks/>
          </p:cNvCxnSpPr>
          <p:nvPr userDrawn="1"/>
        </p:nvCxnSpPr>
        <p:spPr>
          <a:xfrm flipV="1">
            <a:off x="6112140" y="1254868"/>
            <a:ext cx="0" cy="5145387"/>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286" name="Straight Connector 285">
            <a:extLst>
              <a:ext uri="{FF2B5EF4-FFF2-40B4-BE49-F238E27FC236}">
                <a16:creationId xmlns:a16="http://schemas.microsoft.com/office/drawing/2014/main" id="{88943C67-A701-32C1-CA2F-6E5113C9DDEF}"/>
              </a:ext>
            </a:extLst>
          </p:cNvPr>
          <p:cNvCxnSpPr>
            <a:cxnSpLocks/>
          </p:cNvCxnSpPr>
          <p:nvPr userDrawn="1"/>
        </p:nvCxnSpPr>
        <p:spPr>
          <a:xfrm flipV="1">
            <a:off x="8751492" y="1254868"/>
            <a:ext cx="0" cy="5145387"/>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287" name="Straight Connector 286">
            <a:extLst>
              <a:ext uri="{FF2B5EF4-FFF2-40B4-BE49-F238E27FC236}">
                <a16:creationId xmlns:a16="http://schemas.microsoft.com/office/drawing/2014/main" id="{AB6457F4-C050-6AFC-9B8F-52986AB01CBD}"/>
              </a:ext>
            </a:extLst>
          </p:cNvPr>
          <p:cNvCxnSpPr>
            <a:cxnSpLocks/>
          </p:cNvCxnSpPr>
          <p:nvPr userDrawn="1"/>
        </p:nvCxnSpPr>
        <p:spPr>
          <a:xfrm flipV="1">
            <a:off x="11392854" y="1254868"/>
            <a:ext cx="0" cy="5145387"/>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289" name="Straight Connector 288">
            <a:extLst>
              <a:ext uri="{FF2B5EF4-FFF2-40B4-BE49-F238E27FC236}">
                <a16:creationId xmlns:a16="http://schemas.microsoft.com/office/drawing/2014/main" id="{E082A9CE-ECE2-49B5-9E25-B3FE1C88E1E1}"/>
              </a:ext>
            </a:extLst>
          </p:cNvPr>
          <p:cNvCxnSpPr>
            <a:cxnSpLocks/>
          </p:cNvCxnSpPr>
          <p:nvPr userDrawn="1"/>
        </p:nvCxnSpPr>
        <p:spPr>
          <a:xfrm flipV="1">
            <a:off x="3472788" y="1254868"/>
            <a:ext cx="0" cy="5130479"/>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sp>
        <p:nvSpPr>
          <p:cNvPr id="290" name="Text Placeholder 10">
            <a:extLst>
              <a:ext uri="{FF2B5EF4-FFF2-40B4-BE49-F238E27FC236}">
                <a16:creationId xmlns:a16="http://schemas.microsoft.com/office/drawing/2014/main" id="{D1292312-2D01-766A-1086-7260CBDC1975}"/>
              </a:ext>
            </a:extLst>
          </p:cNvPr>
          <p:cNvSpPr>
            <a:spLocks noGrp="1"/>
          </p:cNvSpPr>
          <p:nvPr>
            <p:ph type="body" sz="quarter" idx="10" hasCustomPrompt="1"/>
          </p:nvPr>
        </p:nvSpPr>
        <p:spPr>
          <a:xfrm>
            <a:off x="527050" y="120650"/>
            <a:ext cx="11282328" cy="492857"/>
          </a:xfrm>
          <a:prstGeom prst="rect">
            <a:avLst/>
          </a:prstGeom>
          <a:ln>
            <a:solidFill>
              <a:schemeClr val="tx1">
                <a:lumMod val="10000"/>
                <a:lumOff val="90000"/>
              </a:schemeClr>
            </a:solidFill>
          </a:ln>
        </p:spPr>
        <p:txBody>
          <a:bodyPr anchor="ctr">
            <a:noAutofit/>
          </a:bodyPr>
          <a:lstStyle>
            <a:lvl1pPr marL="0" indent="0" algn="ctr">
              <a:lnSpc>
                <a:spcPct val="100000"/>
              </a:lnSpc>
              <a:spcBef>
                <a:spcPts val="0"/>
              </a:spcBef>
              <a:buNone/>
              <a:defRPr sz="3600" cap="small" baseline="0">
                <a:solidFill>
                  <a:schemeClr val="tx2">
                    <a:lumMod val="20000"/>
                    <a:lumOff val="80000"/>
                  </a:schemeClr>
                </a:solidFill>
                <a:latin typeface="Helvetica" pitchFamily="2" charset="0"/>
              </a:defRPr>
            </a:lvl1pPr>
          </a:lstStyle>
          <a:p>
            <a:pPr lvl="0"/>
            <a:r>
              <a:rPr lang="en-US"/>
              <a:t>Insert Timeline Title &amp; Dates</a:t>
            </a:r>
          </a:p>
        </p:txBody>
      </p:sp>
      <p:sp>
        <p:nvSpPr>
          <p:cNvPr id="291" name="Text Placeholder 22">
            <a:extLst>
              <a:ext uri="{FF2B5EF4-FFF2-40B4-BE49-F238E27FC236}">
                <a16:creationId xmlns:a16="http://schemas.microsoft.com/office/drawing/2014/main" id="{ED5287CB-D23A-1AB6-FD3E-D06DC5F742A3}"/>
              </a:ext>
            </a:extLst>
          </p:cNvPr>
          <p:cNvSpPr>
            <a:spLocks noGrp="1"/>
          </p:cNvSpPr>
          <p:nvPr>
            <p:ph type="body" sz="quarter" idx="11" hasCustomPrompt="1"/>
          </p:nvPr>
        </p:nvSpPr>
        <p:spPr>
          <a:xfrm>
            <a:off x="413350" y="6460686"/>
            <a:ext cx="869080" cy="336019"/>
          </a:xfrm>
          <a:prstGeom prst="rect">
            <a:avLst/>
          </a:prstGeom>
        </p:spPr>
        <p:txBody>
          <a:bodyPr/>
          <a:lstStyle>
            <a:lvl1pPr marL="0" indent="0">
              <a:buFontTx/>
              <a:buNone/>
              <a:defRPr/>
            </a:lvl1pPr>
          </a:lstStyle>
          <a:p>
            <a:pPr lvl="0"/>
            <a:r>
              <a:rPr lang="en-US"/>
              <a:t>Date</a:t>
            </a:r>
          </a:p>
        </p:txBody>
      </p:sp>
      <p:sp>
        <p:nvSpPr>
          <p:cNvPr id="292" name="Text Placeholder 22">
            <a:extLst>
              <a:ext uri="{FF2B5EF4-FFF2-40B4-BE49-F238E27FC236}">
                <a16:creationId xmlns:a16="http://schemas.microsoft.com/office/drawing/2014/main" id="{0F0B344F-AF68-655B-6B79-B1AE98F941F5}"/>
              </a:ext>
            </a:extLst>
          </p:cNvPr>
          <p:cNvSpPr>
            <a:spLocks noGrp="1"/>
          </p:cNvSpPr>
          <p:nvPr>
            <p:ph type="body" sz="quarter" idx="12" hasCustomPrompt="1"/>
          </p:nvPr>
        </p:nvSpPr>
        <p:spPr>
          <a:xfrm>
            <a:off x="3049096" y="6460686"/>
            <a:ext cx="869078" cy="336019"/>
          </a:xfrm>
          <a:prstGeom prst="rect">
            <a:avLst/>
          </a:prstGeom>
        </p:spPr>
        <p:txBody>
          <a:bodyPr/>
          <a:lstStyle>
            <a:lvl1pPr marL="0" indent="0">
              <a:buFontTx/>
              <a:buNone/>
              <a:defRPr/>
            </a:lvl1pPr>
          </a:lstStyle>
          <a:p>
            <a:pPr lvl="0"/>
            <a:r>
              <a:rPr lang="en-US"/>
              <a:t>Date</a:t>
            </a:r>
          </a:p>
        </p:txBody>
      </p:sp>
      <p:sp>
        <p:nvSpPr>
          <p:cNvPr id="293" name="Text Placeholder 22">
            <a:extLst>
              <a:ext uri="{FF2B5EF4-FFF2-40B4-BE49-F238E27FC236}">
                <a16:creationId xmlns:a16="http://schemas.microsoft.com/office/drawing/2014/main" id="{44667F2D-F0B4-EF33-71D2-311E97895222}"/>
              </a:ext>
            </a:extLst>
          </p:cNvPr>
          <p:cNvSpPr>
            <a:spLocks noGrp="1"/>
          </p:cNvSpPr>
          <p:nvPr>
            <p:ph type="body" sz="quarter" idx="13" hasCustomPrompt="1"/>
          </p:nvPr>
        </p:nvSpPr>
        <p:spPr>
          <a:xfrm>
            <a:off x="5684840" y="6460686"/>
            <a:ext cx="869078" cy="336019"/>
          </a:xfrm>
          <a:prstGeom prst="rect">
            <a:avLst/>
          </a:prstGeom>
        </p:spPr>
        <p:txBody>
          <a:bodyPr/>
          <a:lstStyle>
            <a:lvl1pPr marL="0" indent="0">
              <a:buFontTx/>
              <a:buNone/>
              <a:defRPr/>
            </a:lvl1pPr>
          </a:lstStyle>
          <a:p>
            <a:pPr lvl="0"/>
            <a:r>
              <a:rPr lang="en-US"/>
              <a:t>Date</a:t>
            </a:r>
          </a:p>
        </p:txBody>
      </p:sp>
      <p:sp>
        <p:nvSpPr>
          <p:cNvPr id="294" name="Text Placeholder 22">
            <a:extLst>
              <a:ext uri="{FF2B5EF4-FFF2-40B4-BE49-F238E27FC236}">
                <a16:creationId xmlns:a16="http://schemas.microsoft.com/office/drawing/2014/main" id="{19BCE921-A110-AB9A-B78E-9459CABA1FA9}"/>
              </a:ext>
            </a:extLst>
          </p:cNvPr>
          <p:cNvSpPr>
            <a:spLocks noGrp="1"/>
          </p:cNvSpPr>
          <p:nvPr>
            <p:ph type="body" sz="quarter" idx="14" hasCustomPrompt="1"/>
          </p:nvPr>
        </p:nvSpPr>
        <p:spPr>
          <a:xfrm>
            <a:off x="8320584" y="6460686"/>
            <a:ext cx="869076" cy="336019"/>
          </a:xfrm>
          <a:prstGeom prst="rect">
            <a:avLst/>
          </a:prstGeom>
        </p:spPr>
        <p:txBody>
          <a:bodyPr/>
          <a:lstStyle>
            <a:lvl1pPr marL="0" indent="0">
              <a:buFontTx/>
              <a:buNone/>
              <a:defRPr/>
            </a:lvl1pPr>
          </a:lstStyle>
          <a:p>
            <a:pPr lvl="0"/>
            <a:r>
              <a:rPr lang="en-US"/>
              <a:t>Date</a:t>
            </a:r>
          </a:p>
        </p:txBody>
      </p:sp>
      <p:sp>
        <p:nvSpPr>
          <p:cNvPr id="295" name="Text Placeholder 22">
            <a:extLst>
              <a:ext uri="{FF2B5EF4-FFF2-40B4-BE49-F238E27FC236}">
                <a16:creationId xmlns:a16="http://schemas.microsoft.com/office/drawing/2014/main" id="{1455DC18-1DCF-4AF7-F73D-D077BA477CA3}"/>
              </a:ext>
            </a:extLst>
          </p:cNvPr>
          <p:cNvSpPr>
            <a:spLocks noGrp="1"/>
          </p:cNvSpPr>
          <p:nvPr>
            <p:ph type="body" sz="quarter" idx="15" hasCustomPrompt="1"/>
          </p:nvPr>
        </p:nvSpPr>
        <p:spPr>
          <a:xfrm>
            <a:off x="10956325" y="6460685"/>
            <a:ext cx="869074" cy="336019"/>
          </a:xfrm>
          <a:prstGeom prst="rect">
            <a:avLst/>
          </a:prstGeom>
        </p:spPr>
        <p:txBody>
          <a:bodyPr/>
          <a:lstStyle>
            <a:lvl1pPr marL="0" indent="0">
              <a:buFontTx/>
              <a:buNone/>
              <a:defRPr/>
            </a:lvl1pPr>
          </a:lstStyle>
          <a:p>
            <a:pPr lvl="0"/>
            <a:r>
              <a:rPr lang="en-US"/>
              <a:t>Date</a:t>
            </a:r>
          </a:p>
        </p:txBody>
      </p:sp>
      <p:sp>
        <p:nvSpPr>
          <p:cNvPr id="298" name="Picture Placeholder 34">
            <a:extLst>
              <a:ext uri="{FF2B5EF4-FFF2-40B4-BE49-F238E27FC236}">
                <a16:creationId xmlns:a16="http://schemas.microsoft.com/office/drawing/2014/main" id="{ACA1A05B-581E-4AFC-E5A8-26A62310BFD1}"/>
              </a:ext>
            </a:extLst>
          </p:cNvPr>
          <p:cNvSpPr>
            <a:spLocks noGrp="1"/>
          </p:cNvSpPr>
          <p:nvPr>
            <p:ph type="pic" sz="quarter" idx="18" hasCustomPrompt="1"/>
          </p:nvPr>
        </p:nvSpPr>
        <p:spPr>
          <a:xfrm>
            <a:off x="856341" y="1577014"/>
            <a:ext cx="2604529" cy="1851986"/>
          </a:xfrm>
          <a:prstGeom prst="rect">
            <a:avLst/>
          </a:prstGeom>
        </p:spPr>
        <p:txBody>
          <a:bodyPr/>
          <a:lstStyle>
            <a:lvl1pPr marL="0" indent="0">
              <a:buFontTx/>
              <a:buNone/>
              <a:defRPr/>
            </a:lvl1pPr>
          </a:lstStyle>
          <a:p>
            <a:r>
              <a:rPr lang="en-US"/>
              <a:t>Insert Image</a:t>
            </a:r>
          </a:p>
        </p:txBody>
      </p:sp>
      <p:sp>
        <p:nvSpPr>
          <p:cNvPr id="299" name="Text Placeholder 36">
            <a:extLst>
              <a:ext uri="{FF2B5EF4-FFF2-40B4-BE49-F238E27FC236}">
                <a16:creationId xmlns:a16="http://schemas.microsoft.com/office/drawing/2014/main" id="{CEDBBB5A-5719-286A-29BA-6320A01A73EB}"/>
              </a:ext>
            </a:extLst>
          </p:cNvPr>
          <p:cNvSpPr>
            <a:spLocks noGrp="1"/>
          </p:cNvSpPr>
          <p:nvPr>
            <p:ph type="body" sz="quarter" idx="19" hasCustomPrompt="1"/>
          </p:nvPr>
        </p:nvSpPr>
        <p:spPr>
          <a:xfrm>
            <a:off x="847890" y="3450188"/>
            <a:ext cx="2612981" cy="1044393"/>
          </a:xfrm>
          <a:prstGeom prst="rect">
            <a:avLst/>
          </a:prstGeom>
        </p:spPr>
        <p:txBody>
          <a:bodyPr>
            <a:normAutofit/>
          </a:bodyPr>
          <a:lstStyle>
            <a:lvl1pPr marL="0" indent="0" algn="ctr">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300" name="Picture Placeholder 34">
            <a:extLst>
              <a:ext uri="{FF2B5EF4-FFF2-40B4-BE49-F238E27FC236}">
                <a16:creationId xmlns:a16="http://schemas.microsoft.com/office/drawing/2014/main" id="{5D6A430D-4B5C-B55C-0F12-933E1EE5EA6B}"/>
              </a:ext>
            </a:extLst>
          </p:cNvPr>
          <p:cNvSpPr>
            <a:spLocks noGrp="1"/>
          </p:cNvSpPr>
          <p:nvPr>
            <p:ph type="pic" sz="quarter" idx="20" hasCustomPrompt="1"/>
          </p:nvPr>
        </p:nvSpPr>
        <p:spPr>
          <a:xfrm>
            <a:off x="3497703" y="2562940"/>
            <a:ext cx="2614359" cy="1832867"/>
          </a:xfrm>
          <a:prstGeom prst="rect">
            <a:avLst/>
          </a:prstGeom>
        </p:spPr>
        <p:txBody>
          <a:bodyPr/>
          <a:lstStyle>
            <a:lvl1pPr marL="0" indent="0">
              <a:buFontTx/>
              <a:buNone/>
              <a:defRPr/>
            </a:lvl1pPr>
          </a:lstStyle>
          <a:p>
            <a:r>
              <a:rPr lang="en-US"/>
              <a:t>Insert Image</a:t>
            </a:r>
          </a:p>
        </p:txBody>
      </p:sp>
      <p:sp>
        <p:nvSpPr>
          <p:cNvPr id="301" name="Text Placeholder 36">
            <a:extLst>
              <a:ext uri="{FF2B5EF4-FFF2-40B4-BE49-F238E27FC236}">
                <a16:creationId xmlns:a16="http://schemas.microsoft.com/office/drawing/2014/main" id="{D4690A57-393C-E66A-DFEC-479C99878C76}"/>
              </a:ext>
            </a:extLst>
          </p:cNvPr>
          <p:cNvSpPr>
            <a:spLocks noGrp="1"/>
          </p:cNvSpPr>
          <p:nvPr>
            <p:ph type="body" sz="quarter" idx="21" hasCustomPrompt="1"/>
          </p:nvPr>
        </p:nvSpPr>
        <p:spPr>
          <a:xfrm>
            <a:off x="3497702" y="4410714"/>
            <a:ext cx="2598293" cy="676851"/>
          </a:xfrm>
          <a:prstGeom prst="rect">
            <a:avLst/>
          </a:prstGeom>
        </p:spPr>
        <p:txBody>
          <a:bodyPr>
            <a:normAutofit/>
          </a:bodyPr>
          <a:lstStyle>
            <a:lvl1pPr marL="0" indent="0" algn="ctr">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302" name="Picture Placeholder 34">
            <a:extLst>
              <a:ext uri="{FF2B5EF4-FFF2-40B4-BE49-F238E27FC236}">
                <a16:creationId xmlns:a16="http://schemas.microsoft.com/office/drawing/2014/main" id="{717BDE01-E28A-FB19-E690-1FB37DE84327}"/>
              </a:ext>
            </a:extLst>
          </p:cNvPr>
          <p:cNvSpPr>
            <a:spLocks noGrp="1"/>
          </p:cNvSpPr>
          <p:nvPr>
            <p:ph type="pic" sz="quarter" idx="22" hasCustomPrompt="1"/>
          </p:nvPr>
        </p:nvSpPr>
        <p:spPr>
          <a:xfrm>
            <a:off x="6119247" y="1457511"/>
            <a:ext cx="2625077" cy="1728029"/>
          </a:xfrm>
          <a:prstGeom prst="rect">
            <a:avLst/>
          </a:prstGeom>
        </p:spPr>
        <p:txBody>
          <a:bodyPr/>
          <a:lstStyle>
            <a:lvl1pPr marL="0" indent="0">
              <a:buFontTx/>
              <a:buNone/>
              <a:defRPr/>
            </a:lvl1pPr>
          </a:lstStyle>
          <a:p>
            <a:r>
              <a:rPr lang="en-US"/>
              <a:t>Insert Image</a:t>
            </a:r>
          </a:p>
        </p:txBody>
      </p:sp>
      <p:sp>
        <p:nvSpPr>
          <p:cNvPr id="303" name="Text Placeholder 36">
            <a:extLst>
              <a:ext uri="{FF2B5EF4-FFF2-40B4-BE49-F238E27FC236}">
                <a16:creationId xmlns:a16="http://schemas.microsoft.com/office/drawing/2014/main" id="{2176E864-35DB-8D4B-22CC-D8B165108D6B}"/>
              </a:ext>
            </a:extLst>
          </p:cNvPr>
          <p:cNvSpPr>
            <a:spLocks noGrp="1"/>
          </p:cNvSpPr>
          <p:nvPr>
            <p:ph type="body" sz="quarter" idx="23" hasCustomPrompt="1"/>
          </p:nvPr>
        </p:nvSpPr>
        <p:spPr>
          <a:xfrm>
            <a:off x="6119240" y="3205434"/>
            <a:ext cx="2625077" cy="676851"/>
          </a:xfrm>
          <a:prstGeom prst="rect">
            <a:avLst/>
          </a:prstGeom>
        </p:spPr>
        <p:txBody>
          <a:bodyPr>
            <a:normAutofit/>
          </a:bodyPr>
          <a:lstStyle>
            <a:lvl1pPr marL="0" indent="0" algn="ctr">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304" name="Picture Placeholder 34">
            <a:extLst>
              <a:ext uri="{FF2B5EF4-FFF2-40B4-BE49-F238E27FC236}">
                <a16:creationId xmlns:a16="http://schemas.microsoft.com/office/drawing/2014/main" id="{89F16A12-18E9-630A-9547-D3F2C926A481}"/>
              </a:ext>
            </a:extLst>
          </p:cNvPr>
          <p:cNvSpPr>
            <a:spLocks noGrp="1"/>
          </p:cNvSpPr>
          <p:nvPr>
            <p:ph type="pic" sz="quarter" idx="24" hasCustomPrompt="1"/>
          </p:nvPr>
        </p:nvSpPr>
        <p:spPr>
          <a:xfrm>
            <a:off x="6119239" y="4062362"/>
            <a:ext cx="2625073" cy="1492132"/>
          </a:xfrm>
          <a:prstGeom prst="rect">
            <a:avLst/>
          </a:prstGeom>
        </p:spPr>
        <p:txBody>
          <a:bodyPr/>
          <a:lstStyle>
            <a:lvl1pPr marL="0" indent="0">
              <a:buFontTx/>
              <a:buNone/>
              <a:defRPr/>
            </a:lvl1pPr>
          </a:lstStyle>
          <a:p>
            <a:r>
              <a:rPr lang="en-US"/>
              <a:t>Insert Image</a:t>
            </a:r>
          </a:p>
        </p:txBody>
      </p:sp>
      <p:sp>
        <p:nvSpPr>
          <p:cNvPr id="305" name="Text Placeholder 36">
            <a:extLst>
              <a:ext uri="{FF2B5EF4-FFF2-40B4-BE49-F238E27FC236}">
                <a16:creationId xmlns:a16="http://schemas.microsoft.com/office/drawing/2014/main" id="{7114D3F6-220F-AD11-B8A6-EDC8C57C6151}"/>
              </a:ext>
            </a:extLst>
          </p:cNvPr>
          <p:cNvSpPr>
            <a:spLocks noGrp="1"/>
          </p:cNvSpPr>
          <p:nvPr>
            <p:ph type="body" sz="quarter" idx="25" hasCustomPrompt="1"/>
          </p:nvPr>
        </p:nvSpPr>
        <p:spPr>
          <a:xfrm>
            <a:off x="6124057" y="5586020"/>
            <a:ext cx="2620251" cy="676851"/>
          </a:xfrm>
          <a:prstGeom prst="rect">
            <a:avLst/>
          </a:prstGeom>
        </p:spPr>
        <p:txBody>
          <a:bodyPr>
            <a:normAutofit/>
          </a:bodyPr>
          <a:lstStyle>
            <a:lvl1pPr marL="0" indent="0" algn="ctr">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306" name="Picture Placeholder 34">
            <a:extLst>
              <a:ext uri="{FF2B5EF4-FFF2-40B4-BE49-F238E27FC236}">
                <a16:creationId xmlns:a16="http://schemas.microsoft.com/office/drawing/2014/main" id="{F4DC5426-56E7-66CB-4FF9-EDC5717CE636}"/>
              </a:ext>
            </a:extLst>
          </p:cNvPr>
          <p:cNvSpPr>
            <a:spLocks noGrp="1"/>
          </p:cNvSpPr>
          <p:nvPr>
            <p:ph type="pic" sz="quarter" idx="26" hasCustomPrompt="1"/>
          </p:nvPr>
        </p:nvSpPr>
        <p:spPr>
          <a:xfrm>
            <a:off x="8758660" y="1456411"/>
            <a:ext cx="2627087" cy="1728029"/>
          </a:xfrm>
          <a:prstGeom prst="rect">
            <a:avLst/>
          </a:prstGeom>
        </p:spPr>
        <p:txBody>
          <a:bodyPr/>
          <a:lstStyle>
            <a:lvl1pPr marL="0" indent="0">
              <a:buFontTx/>
              <a:buNone/>
              <a:defRPr/>
            </a:lvl1pPr>
          </a:lstStyle>
          <a:p>
            <a:r>
              <a:rPr lang="en-US"/>
              <a:t>Insert Image</a:t>
            </a:r>
          </a:p>
        </p:txBody>
      </p:sp>
      <p:sp>
        <p:nvSpPr>
          <p:cNvPr id="307" name="Text Placeholder 36">
            <a:extLst>
              <a:ext uri="{FF2B5EF4-FFF2-40B4-BE49-F238E27FC236}">
                <a16:creationId xmlns:a16="http://schemas.microsoft.com/office/drawing/2014/main" id="{3F23F740-7CDF-6AAB-AE44-D632FC22672A}"/>
              </a:ext>
            </a:extLst>
          </p:cNvPr>
          <p:cNvSpPr>
            <a:spLocks noGrp="1"/>
          </p:cNvSpPr>
          <p:nvPr>
            <p:ph type="body" sz="quarter" idx="27" hasCustomPrompt="1"/>
          </p:nvPr>
        </p:nvSpPr>
        <p:spPr>
          <a:xfrm>
            <a:off x="8751432" y="3203154"/>
            <a:ext cx="2647979" cy="676851"/>
          </a:xfrm>
          <a:prstGeom prst="rect">
            <a:avLst/>
          </a:prstGeom>
        </p:spPr>
        <p:txBody>
          <a:bodyPr>
            <a:normAutofit/>
          </a:bodyPr>
          <a:lstStyle>
            <a:lvl1pPr marL="0" indent="0" algn="ctr">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318" name="Text Placeholder 10">
            <a:extLst>
              <a:ext uri="{FF2B5EF4-FFF2-40B4-BE49-F238E27FC236}">
                <a16:creationId xmlns:a16="http://schemas.microsoft.com/office/drawing/2014/main" id="{C0F6D839-0EE2-6855-4644-9B6A8B6C78E1}"/>
              </a:ext>
            </a:extLst>
          </p:cNvPr>
          <p:cNvSpPr>
            <a:spLocks noGrp="1"/>
          </p:cNvSpPr>
          <p:nvPr>
            <p:ph type="body" sz="quarter" idx="38" hasCustomPrompt="1"/>
          </p:nvPr>
        </p:nvSpPr>
        <p:spPr>
          <a:xfrm>
            <a:off x="527050" y="585107"/>
            <a:ext cx="11282324" cy="492857"/>
          </a:xfrm>
          <a:prstGeom prst="rect">
            <a:avLst/>
          </a:prstGeom>
          <a:ln>
            <a:solidFill>
              <a:schemeClr val="tx1">
                <a:lumMod val="10000"/>
                <a:lumOff val="90000"/>
              </a:schemeClr>
            </a:solidFill>
          </a:ln>
        </p:spPr>
        <p:txBody>
          <a:bodyPr>
            <a:normAutofit/>
          </a:bodyPr>
          <a:lstStyle>
            <a:lvl1pPr marL="0" indent="0" algn="ctr">
              <a:lnSpc>
                <a:spcPct val="100000"/>
              </a:lnSpc>
              <a:spcBef>
                <a:spcPts val="0"/>
              </a:spcBef>
              <a:buNone/>
              <a:defRPr sz="2400" b="0" i="0">
                <a:solidFill>
                  <a:schemeClr val="bg1"/>
                </a:solidFill>
                <a:latin typeface="Helvetica Light" panose="020B0403020202020204" pitchFamily="34" charset="0"/>
              </a:defRPr>
            </a:lvl1pPr>
          </a:lstStyle>
          <a:p>
            <a:pPr lvl="0"/>
            <a:r>
              <a:rPr lang="en-US"/>
              <a:t>(edit dates below; shows 4-year span; ex 2018-2022)</a:t>
            </a:r>
          </a:p>
        </p:txBody>
      </p:sp>
      <p:cxnSp>
        <p:nvCxnSpPr>
          <p:cNvPr id="5" name="Straight Connector 4">
            <a:extLst>
              <a:ext uri="{FF2B5EF4-FFF2-40B4-BE49-F238E27FC236}">
                <a16:creationId xmlns:a16="http://schemas.microsoft.com/office/drawing/2014/main" id="{F350B6D0-054B-0C8B-8E0B-F0B2F0B03BAF}"/>
              </a:ext>
            </a:extLst>
          </p:cNvPr>
          <p:cNvCxnSpPr>
            <a:cxnSpLocks/>
          </p:cNvCxnSpPr>
          <p:nvPr userDrawn="1"/>
        </p:nvCxnSpPr>
        <p:spPr>
          <a:xfrm>
            <a:off x="3472788" y="5987780"/>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127" name="Straight Connector 126">
            <a:extLst>
              <a:ext uri="{FF2B5EF4-FFF2-40B4-BE49-F238E27FC236}">
                <a16:creationId xmlns:a16="http://schemas.microsoft.com/office/drawing/2014/main" id="{C2317FFB-E2EA-1F12-36B8-417A2ABA948F}"/>
              </a:ext>
            </a:extLst>
          </p:cNvPr>
          <p:cNvCxnSpPr>
            <a:cxnSpLocks/>
          </p:cNvCxnSpPr>
          <p:nvPr userDrawn="1"/>
        </p:nvCxnSpPr>
        <p:spPr>
          <a:xfrm>
            <a:off x="6112140" y="5987780"/>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36" name="Straight Connector 235">
            <a:extLst>
              <a:ext uri="{FF2B5EF4-FFF2-40B4-BE49-F238E27FC236}">
                <a16:creationId xmlns:a16="http://schemas.microsoft.com/office/drawing/2014/main" id="{A2AA37BD-C054-7D95-1F0B-794C9F905FFF}"/>
              </a:ext>
            </a:extLst>
          </p:cNvPr>
          <p:cNvCxnSpPr>
            <a:cxnSpLocks/>
          </p:cNvCxnSpPr>
          <p:nvPr userDrawn="1"/>
        </p:nvCxnSpPr>
        <p:spPr>
          <a:xfrm>
            <a:off x="8751492" y="5987780"/>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60" name="Straight Connector 259">
            <a:extLst>
              <a:ext uri="{FF2B5EF4-FFF2-40B4-BE49-F238E27FC236}">
                <a16:creationId xmlns:a16="http://schemas.microsoft.com/office/drawing/2014/main" id="{7C769762-FCB5-1859-E866-00B8D0B87BAB}"/>
              </a:ext>
            </a:extLst>
          </p:cNvPr>
          <p:cNvCxnSpPr>
            <a:cxnSpLocks/>
          </p:cNvCxnSpPr>
          <p:nvPr userDrawn="1"/>
        </p:nvCxnSpPr>
        <p:spPr>
          <a:xfrm>
            <a:off x="11390862" y="5972872"/>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25746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Multiple years timeline (no image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04EB742B-76B4-AC4C-F8FD-DB55930DDF73}"/>
              </a:ext>
            </a:extLst>
          </p:cNvPr>
          <p:cNvSpPr>
            <a:spLocks noGrp="1"/>
          </p:cNvSpPr>
          <p:nvPr>
            <p:ph type="title"/>
          </p:nvPr>
        </p:nvSpPr>
        <p:spPr>
          <a:xfrm>
            <a:off x="902707" y="282219"/>
            <a:ext cx="10440612" cy="618849"/>
          </a:xfrm>
          <a:prstGeom prst="rect">
            <a:avLst/>
          </a:prstGeom>
        </p:spPr>
        <p:txBody>
          <a:bodyPr vert="horz" lIns="91440" tIns="45720" rIns="91440" bIns="45720" rtlCol="0" anchor="ctr">
            <a:normAutofit/>
          </a:bodyPr>
          <a:lstStyle>
            <a:lvl1pPr algn="ctr">
              <a:defRPr/>
            </a:lvl1pPr>
          </a:lstStyle>
          <a:p>
            <a:r>
              <a:rPr lang="en-US"/>
              <a:t>Click to Edit Title</a:t>
            </a:r>
          </a:p>
        </p:txBody>
      </p:sp>
      <p:cxnSp>
        <p:nvCxnSpPr>
          <p:cNvPr id="2" name="Straight Connector 1">
            <a:extLst>
              <a:ext uri="{FF2B5EF4-FFF2-40B4-BE49-F238E27FC236}">
                <a16:creationId xmlns:a16="http://schemas.microsoft.com/office/drawing/2014/main" id="{C4FC5DBF-4388-B273-92E3-D63C76A44E6C}"/>
              </a:ext>
            </a:extLst>
          </p:cNvPr>
          <p:cNvCxnSpPr>
            <a:cxnSpLocks/>
          </p:cNvCxnSpPr>
          <p:nvPr userDrawn="1"/>
        </p:nvCxnSpPr>
        <p:spPr>
          <a:xfrm>
            <a:off x="6160480" y="1161671"/>
            <a:ext cx="0" cy="5456321"/>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8664B5EE-738B-5AFE-D196-CACA6AF154E0}"/>
              </a:ext>
            </a:extLst>
          </p:cNvPr>
          <p:cNvSpPr/>
          <p:nvPr userDrawn="1"/>
        </p:nvSpPr>
        <p:spPr>
          <a:xfrm>
            <a:off x="6092965" y="1789949"/>
            <a:ext cx="127162" cy="127162"/>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C5C5567-1D56-C7BD-86C7-F9934856E876}"/>
              </a:ext>
            </a:extLst>
          </p:cNvPr>
          <p:cNvSpPr/>
          <p:nvPr userDrawn="1"/>
        </p:nvSpPr>
        <p:spPr>
          <a:xfrm>
            <a:off x="6092965" y="3449308"/>
            <a:ext cx="127162" cy="127162"/>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3803D290-F1F9-9C6A-1B3B-AF792BFFD3B4}"/>
              </a:ext>
            </a:extLst>
          </p:cNvPr>
          <p:cNvSpPr/>
          <p:nvPr userDrawn="1"/>
        </p:nvSpPr>
        <p:spPr>
          <a:xfrm>
            <a:off x="6092965" y="3880303"/>
            <a:ext cx="127162" cy="127162"/>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05687FF0-9B2D-3344-77CA-434E5001B524}"/>
              </a:ext>
            </a:extLst>
          </p:cNvPr>
          <p:cNvSpPr/>
          <p:nvPr userDrawn="1"/>
        </p:nvSpPr>
        <p:spPr>
          <a:xfrm>
            <a:off x="6092965" y="5143611"/>
            <a:ext cx="127162" cy="127162"/>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5438F6C-86C0-6A77-91B7-8A1A31362314}"/>
              </a:ext>
            </a:extLst>
          </p:cNvPr>
          <p:cNvSpPr/>
          <p:nvPr userDrawn="1"/>
        </p:nvSpPr>
        <p:spPr>
          <a:xfrm>
            <a:off x="6092965" y="5574548"/>
            <a:ext cx="127162" cy="127162"/>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EF8D97D-2A96-6AD5-828E-9E786F09FF7F}"/>
              </a:ext>
            </a:extLst>
          </p:cNvPr>
          <p:cNvSpPr/>
          <p:nvPr userDrawn="1"/>
        </p:nvSpPr>
        <p:spPr>
          <a:xfrm>
            <a:off x="6092965" y="6233714"/>
            <a:ext cx="127162" cy="127162"/>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2FDEE4B1-CFB2-04E8-1B21-2D33B605436B}"/>
              </a:ext>
            </a:extLst>
          </p:cNvPr>
          <p:cNvSpPr/>
          <p:nvPr userDrawn="1"/>
        </p:nvSpPr>
        <p:spPr>
          <a:xfrm>
            <a:off x="6092965" y="1373821"/>
            <a:ext cx="127162" cy="127162"/>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53E2AD9-9046-68C2-0D85-349A2B2B9C63}"/>
              </a:ext>
            </a:extLst>
          </p:cNvPr>
          <p:cNvSpPr/>
          <p:nvPr userDrawn="1"/>
        </p:nvSpPr>
        <p:spPr>
          <a:xfrm>
            <a:off x="6092965" y="2048246"/>
            <a:ext cx="127162" cy="127162"/>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5A82FBB-5DB7-DD81-0E27-32E864844759}"/>
              </a:ext>
            </a:extLst>
          </p:cNvPr>
          <p:cNvSpPr/>
          <p:nvPr userDrawn="1"/>
        </p:nvSpPr>
        <p:spPr>
          <a:xfrm>
            <a:off x="6092965" y="2687416"/>
            <a:ext cx="127162" cy="127162"/>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2FA962DF-4425-0ED5-E9AF-C37230A45F2D}"/>
              </a:ext>
            </a:extLst>
          </p:cNvPr>
          <p:cNvSpPr/>
          <p:nvPr userDrawn="1"/>
        </p:nvSpPr>
        <p:spPr>
          <a:xfrm>
            <a:off x="6092965" y="3046839"/>
            <a:ext cx="127162" cy="127162"/>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CD3DA9A0-5DE9-14FC-AE68-863B1E0D3781}"/>
              </a:ext>
            </a:extLst>
          </p:cNvPr>
          <p:cNvSpPr/>
          <p:nvPr userDrawn="1"/>
        </p:nvSpPr>
        <p:spPr>
          <a:xfrm>
            <a:off x="6092965" y="4492967"/>
            <a:ext cx="127162" cy="127162"/>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AC3939DB-9B1C-1C33-D258-4BDDB9620B44}"/>
              </a:ext>
            </a:extLst>
          </p:cNvPr>
          <p:cNvCxnSpPr>
            <a:cxnSpLocks/>
          </p:cNvCxnSpPr>
          <p:nvPr userDrawn="1"/>
        </p:nvCxnSpPr>
        <p:spPr>
          <a:xfrm>
            <a:off x="7106424" y="1687669"/>
            <a:ext cx="0" cy="331723"/>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71C152A-87FF-9510-6305-5AF6A5CD0E0D}"/>
              </a:ext>
            </a:extLst>
          </p:cNvPr>
          <p:cNvCxnSpPr>
            <a:cxnSpLocks/>
          </p:cNvCxnSpPr>
          <p:nvPr userDrawn="1"/>
        </p:nvCxnSpPr>
        <p:spPr>
          <a:xfrm>
            <a:off x="7106424" y="2573951"/>
            <a:ext cx="0" cy="331723"/>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9424AA4-07EF-EFA1-B6A4-20DBFF56BF9A}"/>
              </a:ext>
            </a:extLst>
          </p:cNvPr>
          <p:cNvCxnSpPr>
            <a:cxnSpLocks/>
          </p:cNvCxnSpPr>
          <p:nvPr userDrawn="1"/>
        </p:nvCxnSpPr>
        <p:spPr>
          <a:xfrm>
            <a:off x="5176285" y="5041331"/>
            <a:ext cx="0" cy="331723"/>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FB2F4C1-821A-5926-4331-128F2CC864DE}"/>
              </a:ext>
            </a:extLst>
          </p:cNvPr>
          <p:cNvCxnSpPr>
            <a:cxnSpLocks/>
          </p:cNvCxnSpPr>
          <p:nvPr userDrawn="1"/>
        </p:nvCxnSpPr>
        <p:spPr>
          <a:xfrm>
            <a:off x="5176285" y="3778023"/>
            <a:ext cx="0" cy="331723"/>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908F5FB-FEAA-64C3-B9A5-C98CB2516CFB}"/>
              </a:ext>
            </a:extLst>
          </p:cNvPr>
          <p:cNvCxnSpPr>
            <a:cxnSpLocks/>
          </p:cNvCxnSpPr>
          <p:nvPr userDrawn="1"/>
        </p:nvCxnSpPr>
        <p:spPr>
          <a:xfrm>
            <a:off x="5176285" y="2944559"/>
            <a:ext cx="0" cy="331723"/>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4B071C0-0F2D-6125-57AD-918A993BEB1D}"/>
              </a:ext>
            </a:extLst>
          </p:cNvPr>
          <p:cNvCxnSpPr>
            <a:cxnSpLocks/>
          </p:cNvCxnSpPr>
          <p:nvPr userDrawn="1"/>
        </p:nvCxnSpPr>
        <p:spPr>
          <a:xfrm>
            <a:off x="5176285" y="1945966"/>
            <a:ext cx="0" cy="331723"/>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864035E-8D5D-F846-B0AE-937431DCFA88}"/>
              </a:ext>
            </a:extLst>
          </p:cNvPr>
          <p:cNvCxnSpPr>
            <a:cxnSpLocks/>
          </p:cNvCxnSpPr>
          <p:nvPr userDrawn="1"/>
        </p:nvCxnSpPr>
        <p:spPr>
          <a:xfrm>
            <a:off x="5176285" y="1277904"/>
            <a:ext cx="0" cy="331723"/>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6FD5801-833F-92DF-70AE-C38DF3660547}"/>
              </a:ext>
            </a:extLst>
          </p:cNvPr>
          <p:cNvCxnSpPr>
            <a:cxnSpLocks/>
          </p:cNvCxnSpPr>
          <p:nvPr userDrawn="1"/>
        </p:nvCxnSpPr>
        <p:spPr>
          <a:xfrm>
            <a:off x="5176285" y="6131434"/>
            <a:ext cx="0" cy="331723"/>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6D2B4F2-A56B-A684-A258-A0F5B5D57AAA}"/>
              </a:ext>
            </a:extLst>
          </p:cNvPr>
          <p:cNvCxnSpPr>
            <a:cxnSpLocks/>
          </p:cNvCxnSpPr>
          <p:nvPr userDrawn="1"/>
        </p:nvCxnSpPr>
        <p:spPr>
          <a:xfrm>
            <a:off x="7106424" y="3347028"/>
            <a:ext cx="0" cy="331723"/>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DD11937-F46E-FC7E-7011-FF95EB966E9B}"/>
              </a:ext>
            </a:extLst>
          </p:cNvPr>
          <p:cNvCxnSpPr>
            <a:cxnSpLocks/>
          </p:cNvCxnSpPr>
          <p:nvPr userDrawn="1"/>
        </p:nvCxnSpPr>
        <p:spPr>
          <a:xfrm>
            <a:off x="7106424" y="4390687"/>
            <a:ext cx="0" cy="331723"/>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6871E1F-CBE7-21C9-67ED-D887ECA6C5EA}"/>
              </a:ext>
            </a:extLst>
          </p:cNvPr>
          <p:cNvCxnSpPr>
            <a:cxnSpLocks/>
          </p:cNvCxnSpPr>
          <p:nvPr userDrawn="1"/>
        </p:nvCxnSpPr>
        <p:spPr>
          <a:xfrm>
            <a:off x="7106424" y="5470560"/>
            <a:ext cx="0" cy="331723"/>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2" name="Text Placeholder 9">
            <a:extLst>
              <a:ext uri="{FF2B5EF4-FFF2-40B4-BE49-F238E27FC236}">
                <a16:creationId xmlns:a16="http://schemas.microsoft.com/office/drawing/2014/main" id="{DF1E39A2-4315-05B2-D904-C6FBA96E4FEB}"/>
              </a:ext>
            </a:extLst>
          </p:cNvPr>
          <p:cNvSpPr>
            <a:spLocks noGrp="1"/>
          </p:cNvSpPr>
          <p:nvPr>
            <p:ph type="body" sz="quarter" idx="10" hasCustomPrompt="1"/>
          </p:nvPr>
        </p:nvSpPr>
        <p:spPr>
          <a:xfrm>
            <a:off x="609600" y="3777958"/>
            <a:ext cx="4471156" cy="331788"/>
          </a:xfrm>
          <a:prstGeom prst="rect">
            <a:avLst/>
          </a:prstGeom>
        </p:spPr>
        <p:txBody>
          <a:bodyPr anchor="ctr">
            <a:noAutofit/>
          </a:bodyPr>
          <a:lstStyle>
            <a:lvl1pPr marL="0" indent="0" algn="r">
              <a:buNone/>
              <a:defRPr sz="1600" b="0" i="0">
                <a:solidFill>
                  <a:schemeClr val="bg2"/>
                </a:solidFill>
                <a:latin typeface="Helvetica Light" panose="020B0403020202020204" pitchFamily="34" charset="0"/>
              </a:defRPr>
            </a:lvl1pPr>
          </a:lstStyle>
          <a:p>
            <a:pPr lvl="0"/>
            <a:r>
              <a:rPr lang="en-US"/>
              <a:t>Add text</a:t>
            </a:r>
          </a:p>
        </p:txBody>
      </p:sp>
      <p:sp>
        <p:nvSpPr>
          <p:cNvPr id="73" name="Text Placeholder 9">
            <a:extLst>
              <a:ext uri="{FF2B5EF4-FFF2-40B4-BE49-F238E27FC236}">
                <a16:creationId xmlns:a16="http://schemas.microsoft.com/office/drawing/2014/main" id="{6B1ABD53-9116-2A06-F6B4-6D5BFFBFFA61}"/>
              </a:ext>
            </a:extLst>
          </p:cNvPr>
          <p:cNvSpPr>
            <a:spLocks noGrp="1"/>
          </p:cNvSpPr>
          <p:nvPr>
            <p:ph type="body" sz="quarter" idx="11" hasCustomPrompt="1"/>
          </p:nvPr>
        </p:nvSpPr>
        <p:spPr>
          <a:xfrm>
            <a:off x="609600" y="2939758"/>
            <a:ext cx="4471156" cy="331788"/>
          </a:xfrm>
          <a:prstGeom prst="rect">
            <a:avLst/>
          </a:prstGeom>
        </p:spPr>
        <p:txBody>
          <a:bodyPr anchor="ctr">
            <a:noAutofit/>
          </a:bodyPr>
          <a:lstStyle>
            <a:lvl1pPr marL="0" indent="0" algn="r">
              <a:buNone/>
              <a:defRPr sz="1600" b="0" i="0">
                <a:solidFill>
                  <a:schemeClr val="bg2"/>
                </a:solidFill>
                <a:latin typeface="Helvetica Light" panose="020B0403020202020204" pitchFamily="34" charset="0"/>
              </a:defRPr>
            </a:lvl1pPr>
          </a:lstStyle>
          <a:p>
            <a:pPr lvl="0"/>
            <a:r>
              <a:rPr lang="en-US"/>
              <a:t>Add text</a:t>
            </a:r>
          </a:p>
        </p:txBody>
      </p:sp>
      <p:sp>
        <p:nvSpPr>
          <p:cNvPr id="74" name="Text Placeholder 9">
            <a:extLst>
              <a:ext uri="{FF2B5EF4-FFF2-40B4-BE49-F238E27FC236}">
                <a16:creationId xmlns:a16="http://schemas.microsoft.com/office/drawing/2014/main" id="{EDB6F9EF-C54A-6150-DC76-062DE89E06F0}"/>
              </a:ext>
            </a:extLst>
          </p:cNvPr>
          <p:cNvSpPr>
            <a:spLocks noGrp="1"/>
          </p:cNvSpPr>
          <p:nvPr>
            <p:ph type="body" sz="quarter" idx="12" hasCustomPrompt="1"/>
          </p:nvPr>
        </p:nvSpPr>
        <p:spPr>
          <a:xfrm>
            <a:off x="609600" y="1945933"/>
            <a:ext cx="4471156" cy="331788"/>
          </a:xfrm>
          <a:prstGeom prst="rect">
            <a:avLst/>
          </a:prstGeom>
        </p:spPr>
        <p:txBody>
          <a:bodyPr anchor="ctr">
            <a:noAutofit/>
          </a:bodyPr>
          <a:lstStyle>
            <a:lvl1pPr marL="0" indent="0" algn="r">
              <a:buNone/>
              <a:defRPr sz="1600" b="0" i="0">
                <a:solidFill>
                  <a:schemeClr val="bg2"/>
                </a:solidFill>
                <a:latin typeface="Helvetica Light" panose="020B0403020202020204" pitchFamily="34" charset="0"/>
              </a:defRPr>
            </a:lvl1pPr>
          </a:lstStyle>
          <a:p>
            <a:pPr lvl="0"/>
            <a:r>
              <a:rPr lang="en-US"/>
              <a:t>Add text</a:t>
            </a:r>
          </a:p>
        </p:txBody>
      </p:sp>
      <p:sp>
        <p:nvSpPr>
          <p:cNvPr id="75" name="Text Placeholder 9">
            <a:extLst>
              <a:ext uri="{FF2B5EF4-FFF2-40B4-BE49-F238E27FC236}">
                <a16:creationId xmlns:a16="http://schemas.microsoft.com/office/drawing/2014/main" id="{8E163E05-AFD2-4911-7069-62D411497CBC}"/>
              </a:ext>
            </a:extLst>
          </p:cNvPr>
          <p:cNvSpPr>
            <a:spLocks noGrp="1"/>
          </p:cNvSpPr>
          <p:nvPr>
            <p:ph type="body" sz="quarter" idx="13" hasCustomPrompt="1"/>
          </p:nvPr>
        </p:nvSpPr>
        <p:spPr>
          <a:xfrm>
            <a:off x="7188200" y="1687636"/>
            <a:ext cx="4471156" cy="331788"/>
          </a:xfrm>
          <a:prstGeom prst="rect">
            <a:avLst/>
          </a:prstGeom>
        </p:spPr>
        <p:txBody>
          <a:bodyPr anchor="ctr">
            <a:noAutofit/>
          </a:bodyPr>
          <a:lstStyle>
            <a:lvl1pPr marL="0" indent="0" algn="l">
              <a:buNone/>
              <a:defRPr sz="1600" b="0" i="0">
                <a:solidFill>
                  <a:schemeClr val="bg2"/>
                </a:solidFill>
                <a:latin typeface="Helvetica Light" panose="020B0403020202020204" pitchFamily="34" charset="0"/>
              </a:defRPr>
            </a:lvl1pPr>
          </a:lstStyle>
          <a:p>
            <a:pPr lvl="0"/>
            <a:r>
              <a:rPr lang="en-US"/>
              <a:t>Add text</a:t>
            </a:r>
          </a:p>
        </p:txBody>
      </p:sp>
      <p:sp>
        <p:nvSpPr>
          <p:cNvPr id="76" name="Text Placeholder 9">
            <a:extLst>
              <a:ext uri="{FF2B5EF4-FFF2-40B4-BE49-F238E27FC236}">
                <a16:creationId xmlns:a16="http://schemas.microsoft.com/office/drawing/2014/main" id="{785C8A1F-AA53-4897-C0C1-32F3C2E74975}"/>
              </a:ext>
            </a:extLst>
          </p:cNvPr>
          <p:cNvSpPr>
            <a:spLocks noGrp="1"/>
          </p:cNvSpPr>
          <p:nvPr>
            <p:ph type="body" sz="quarter" idx="14" hasCustomPrompt="1"/>
          </p:nvPr>
        </p:nvSpPr>
        <p:spPr>
          <a:xfrm>
            <a:off x="609600" y="5039491"/>
            <a:ext cx="4471156" cy="331788"/>
          </a:xfrm>
          <a:prstGeom prst="rect">
            <a:avLst/>
          </a:prstGeom>
        </p:spPr>
        <p:txBody>
          <a:bodyPr anchor="ctr">
            <a:noAutofit/>
          </a:bodyPr>
          <a:lstStyle>
            <a:lvl1pPr marL="0" indent="0" algn="r">
              <a:buNone/>
              <a:defRPr sz="1600" b="0" i="0">
                <a:solidFill>
                  <a:schemeClr val="bg2"/>
                </a:solidFill>
                <a:latin typeface="Helvetica Light" panose="020B0403020202020204" pitchFamily="34" charset="0"/>
              </a:defRPr>
            </a:lvl1pPr>
          </a:lstStyle>
          <a:p>
            <a:pPr lvl="0"/>
            <a:r>
              <a:rPr lang="en-US"/>
              <a:t>Add text</a:t>
            </a:r>
          </a:p>
        </p:txBody>
      </p:sp>
      <p:sp>
        <p:nvSpPr>
          <p:cNvPr id="77" name="Text Placeholder 9">
            <a:extLst>
              <a:ext uri="{FF2B5EF4-FFF2-40B4-BE49-F238E27FC236}">
                <a16:creationId xmlns:a16="http://schemas.microsoft.com/office/drawing/2014/main" id="{C926CD2F-04B5-565D-95A1-D98E05A93A68}"/>
              </a:ext>
            </a:extLst>
          </p:cNvPr>
          <p:cNvSpPr>
            <a:spLocks noGrp="1"/>
          </p:cNvSpPr>
          <p:nvPr>
            <p:ph type="body" sz="quarter" idx="15" hasCustomPrompt="1"/>
          </p:nvPr>
        </p:nvSpPr>
        <p:spPr>
          <a:xfrm>
            <a:off x="609600" y="6131401"/>
            <a:ext cx="4471156" cy="331788"/>
          </a:xfrm>
          <a:prstGeom prst="rect">
            <a:avLst/>
          </a:prstGeom>
        </p:spPr>
        <p:txBody>
          <a:bodyPr anchor="ctr">
            <a:noAutofit/>
          </a:bodyPr>
          <a:lstStyle>
            <a:lvl1pPr marL="0" indent="0" algn="r">
              <a:buNone/>
              <a:defRPr sz="1600" b="0" i="0">
                <a:solidFill>
                  <a:schemeClr val="bg2"/>
                </a:solidFill>
                <a:latin typeface="Helvetica Light" panose="020B0403020202020204" pitchFamily="34" charset="0"/>
              </a:defRPr>
            </a:lvl1pPr>
          </a:lstStyle>
          <a:p>
            <a:pPr lvl="0"/>
            <a:r>
              <a:rPr lang="en-US"/>
              <a:t>Add text</a:t>
            </a:r>
          </a:p>
        </p:txBody>
      </p:sp>
      <p:sp>
        <p:nvSpPr>
          <p:cNvPr id="78" name="Text Placeholder 9">
            <a:extLst>
              <a:ext uri="{FF2B5EF4-FFF2-40B4-BE49-F238E27FC236}">
                <a16:creationId xmlns:a16="http://schemas.microsoft.com/office/drawing/2014/main" id="{FD68823B-407F-4B8E-F2F4-80997304CE19}"/>
              </a:ext>
            </a:extLst>
          </p:cNvPr>
          <p:cNvSpPr>
            <a:spLocks noGrp="1"/>
          </p:cNvSpPr>
          <p:nvPr>
            <p:ph type="body" sz="quarter" idx="16" hasCustomPrompt="1"/>
          </p:nvPr>
        </p:nvSpPr>
        <p:spPr>
          <a:xfrm>
            <a:off x="7188200" y="2585103"/>
            <a:ext cx="4471156" cy="331788"/>
          </a:xfrm>
          <a:prstGeom prst="rect">
            <a:avLst/>
          </a:prstGeom>
        </p:spPr>
        <p:txBody>
          <a:bodyPr anchor="ctr">
            <a:noAutofit/>
          </a:bodyPr>
          <a:lstStyle>
            <a:lvl1pPr marL="0" indent="0" algn="l">
              <a:buNone/>
              <a:defRPr sz="1600" b="0" i="0">
                <a:solidFill>
                  <a:schemeClr val="bg2"/>
                </a:solidFill>
                <a:latin typeface="Helvetica Light" panose="020B0403020202020204" pitchFamily="34" charset="0"/>
              </a:defRPr>
            </a:lvl1pPr>
          </a:lstStyle>
          <a:p>
            <a:pPr lvl="0"/>
            <a:r>
              <a:rPr lang="en-US"/>
              <a:t>Add text</a:t>
            </a:r>
          </a:p>
        </p:txBody>
      </p:sp>
      <p:sp>
        <p:nvSpPr>
          <p:cNvPr id="79" name="Text Placeholder 9">
            <a:extLst>
              <a:ext uri="{FF2B5EF4-FFF2-40B4-BE49-F238E27FC236}">
                <a16:creationId xmlns:a16="http://schemas.microsoft.com/office/drawing/2014/main" id="{7A92BFC6-B81B-A85D-D8E2-6F5B3AE12A3D}"/>
              </a:ext>
            </a:extLst>
          </p:cNvPr>
          <p:cNvSpPr>
            <a:spLocks noGrp="1"/>
          </p:cNvSpPr>
          <p:nvPr>
            <p:ph type="body" sz="quarter" idx="17" hasCustomPrompt="1"/>
          </p:nvPr>
        </p:nvSpPr>
        <p:spPr>
          <a:xfrm>
            <a:off x="7188200" y="3349163"/>
            <a:ext cx="4471156" cy="331788"/>
          </a:xfrm>
          <a:prstGeom prst="rect">
            <a:avLst/>
          </a:prstGeom>
        </p:spPr>
        <p:txBody>
          <a:bodyPr anchor="ctr">
            <a:noAutofit/>
          </a:bodyPr>
          <a:lstStyle>
            <a:lvl1pPr marL="0" indent="0" algn="l">
              <a:buNone/>
              <a:defRPr sz="1600" b="0" i="0">
                <a:solidFill>
                  <a:schemeClr val="bg2"/>
                </a:solidFill>
                <a:latin typeface="Helvetica Light" panose="020B0403020202020204" pitchFamily="34" charset="0"/>
              </a:defRPr>
            </a:lvl1pPr>
          </a:lstStyle>
          <a:p>
            <a:pPr lvl="0"/>
            <a:r>
              <a:rPr lang="en-US"/>
              <a:t>Add text</a:t>
            </a:r>
          </a:p>
        </p:txBody>
      </p:sp>
      <p:sp>
        <p:nvSpPr>
          <p:cNvPr id="80" name="Text Placeholder 9">
            <a:extLst>
              <a:ext uri="{FF2B5EF4-FFF2-40B4-BE49-F238E27FC236}">
                <a16:creationId xmlns:a16="http://schemas.microsoft.com/office/drawing/2014/main" id="{D5359C76-0035-AF96-4A2E-9320952D6301}"/>
              </a:ext>
            </a:extLst>
          </p:cNvPr>
          <p:cNvSpPr>
            <a:spLocks noGrp="1"/>
          </p:cNvSpPr>
          <p:nvPr>
            <p:ph type="body" sz="quarter" idx="18" hasCustomPrompt="1"/>
          </p:nvPr>
        </p:nvSpPr>
        <p:spPr>
          <a:xfrm>
            <a:off x="7188200" y="4390563"/>
            <a:ext cx="4471156" cy="331788"/>
          </a:xfrm>
          <a:prstGeom prst="rect">
            <a:avLst/>
          </a:prstGeom>
        </p:spPr>
        <p:txBody>
          <a:bodyPr anchor="ctr">
            <a:noAutofit/>
          </a:bodyPr>
          <a:lstStyle>
            <a:lvl1pPr marL="0" indent="0" algn="l">
              <a:buNone/>
              <a:defRPr sz="1600" b="0" i="0">
                <a:solidFill>
                  <a:schemeClr val="bg2"/>
                </a:solidFill>
                <a:latin typeface="Helvetica Light" panose="020B0403020202020204" pitchFamily="34" charset="0"/>
              </a:defRPr>
            </a:lvl1pPr>
          </a:lstStyle>
          <a:p>
            <a:pPr lvl="0"/>
            <a:r>
              <a:rPr lang="en-US"/>
              <a:t>Add text</a:t>
            </a:r>
          </a:p>
        </p:txBody>
      </p:sp>
      <p:sp>
        <p:nvSpPr>
          <p:cNvPr id="81" name="Text Placeholder 9">
            <a:extLst>
              <a:ext uri="{FF2B5EF4-FFF2-40B4-BE49-F238E27FC236}">
                <a16:creationId xmlns:a16="http://schemas.microsoft.com/office/drawing/2014/main" id="{43373DD1-D749-C138-76C4-0683C71144C8}"/>
              </a:ext>
            </a:extLst>
          </p:cNvPr>
          <p:cNvSpPr>
            <a:spLocks noGrp="1"/>
          </p:cNvSpPr>
          <p:nvPr>
            <p:ph type="body" sz="quarter" idx="19" hasCustomPrompt="1"/>
          </p:nvPr>
        </p:nvSpPr>
        <p:spPr>
          <a:xfrm>
            <a:off x="7188200" y="5470527"/>
            <a:ext cx="4471156" cy="331788"/>
          </a:xfrm>
          <a:prstGeom prst="rect">
            <a:avLst/>
          </a:prstGeom>
        </p:spPr>
        <p:txBody>
          <a:bodyPr anchor="ctr">
            <a:noAutofit/>
          </a:bodyPr>
          <a:lstStyle>
            <a:lvl1pPr marL="0" indent="0" algn="l">
              <a:buNone/>
              <a:defRPr sz="1600" b="0" i="0">
                <a:solidFill>
                  <a:schemeClr val="bg2"/>
                </a:solidFill>
                <a:latin typeface="Helvetica Light" panose="020B0403020202020204" pitchFamily="34" charset="0"/>
              </a:defRPr>
            </a:lvl1pPr>
          </a:lstStyle>
          <a:p>
            <a:pPr lvl="0"/>
            <a:r>
              <a:rPr lang="en-US"/>
              <a:t>Add text</a:t>
            </a:r>
          </a:p>
        </p:txBody>
      </p:sp>
      <p:sp>
        <p:nvSpPr>
          <p:cNvPr id="82" name="Text Placeholder 59">
            <a:extLst>
              <a:ext uri="{FF2B5EF4-FFF2-40B4-BE49-F238E27FC236}">
                <a16:creationId xmlns:a16="http://schemas.microsoft.com/office/drawing/2014/main" id="{D1BA59E9-8E41-2C77-8BD2-B866B520BF00}"/>
              </a:ext>
            </a:extLst>
          </p:cNvPr>
          <p:cNvSpPr>
            <a:spLocks noGrp="1"/>
          </p:cNvSpPr>
          <p:nvPr>
            <p:ph type="body" sz="quarter" idx="20" hasCustomPrompt="1"/>
          </p:nvPr>
        </p:nvSpPr>
        <p:spPr>
          <a:xfrm>
            <a:off x="5297645" y="1229440"/>
            <a:ext cx="749382" cy="415925"/>
          </a:xfrm>
        </p:spPr>
        <p:txBody>
          <a:bodyPr>
            <a:normAutofit/>
          </a:bodyPr>
          <a:lstStyle>
            <a:lvl1pPr marL="0" indent="0" algn="r">
              <a:buNone/>
              <a:defRPr sz="2000" b="0" i="0">
                <a:solidFill>
                  <a:schemeClr val="tx2">
                    <a:lumMod val="20000"/>
                    <a:lumOff val="80000"/>
                  </a:schemeClr>
                </a:solidFill>
                <a:latin typeface="Helvetica" pitchFamily="2" charset="0"/>
              </a:defRPr>
            </a:lvl1pPr>
            <a:lvl2pPr marL="460375" indent="0">
              <a:buNone/>
              <a:defRPr/>
            </a:lvl2pPr>
            <a:lvl3pPr marL="922338" indent="0">
              <a:buNone/>
              <a:defRPr/>
            </a:lvl3pPr>
            <a:lvl4pPr marL="1373187" indent="0">
              <a:buNone/>
              <a:defRPr/>
            </a:lvl4pPr>
            <a:lvl5pPr marL="1828800" indent="0">
              <a:buNone/>
              <a:defRPr/>
            </a:lvl5pPr>
          </a:lstStyle>
          <a:p>
            <a:pPr lvl="0"/>
            <a:r>
              <a:rPr lang="en-US"/>
              <a:t>Date</a:t>
            </a:r>
          </a:p>
        </p:txBody>
      </p:sp>
      <p:sp>
        <p:nvSpPr>
          <p:cNvPr id="83" name="Text Placeholder 59">
            <a:extLst>
              <a:ext uri="{FF2B5EF4-FFF2-40B4-BE49-F238E27FC236}">
                <a16:creationId xmlns:a16="http://schemas.microsoft.com/office/drawing/2014/main" id="{E2AA879C-AE9F-C0E2-0073-BA562F8941A1}"/>
              </a:ext>
            </a:extLst>
          </p:cNvPr>
          <p:cNvSpPr>
            <a:spLocks noGrp="1"/>
          </p:cNvSpPr>
          <p:nvPr>
            <p:ph type="body" sz="quarter" idx="21" hasCustomPrompt="1"/>
          </p:nvPr>
        </p:nvSpPr>
        <p:spPr>
          <a:xfrm>
            <a:off x="6265083" y="2543035"/>
            <a:ext cx="759565" cy="415925"/>
          </a:xfrm>
        </p:spPr>
        <p:txBody>
          <a:bodyPr>
            <a:normAutofit/>
          </a:bodyPr>
          <a:lstStyle>
            <a:lvl1pPr marL="0" indent="0">
              <a:buNone/>
              <a:defRPr sz="2000" b="0" i="0">
                <a:solidFill>
                  <a:schemeClr val="tx2">
                    <a:lumMod val="20000"/>
                    <a:lumOff val="80000"/>
                  </a:schemeClr>
                </a:solidFill>
                <a:latin typeface="Helvetica" pitchFamily="2" charset="0"/>
              </a:defRPr>
            </a:lvl1pPr>
            <a:lvl2pPr marL="460375" indent="0">
              <a:buNone/>
              <a:defRPr/>
            </a:lvl2pPr>
            <a:lvl3pPr marL="922338" indent="0">
              <a:buNone/>
              <a:defRPr/>
            </a:lvl3pPr>
            <a:lvl4pPr marL="1373187" indent="0">
              <a:buNone/>
              <a:defRPr/>
            </a:lvl4pPr>
            <a:lvl5pPr marL="1828800" indent="0">
              <a:buNone/>
              <a:defRPr/>
            </a:lvl5pPr>
          </a:lstStyle>
          <a:p>
            <a:pPr lvl="0"/>
            <a:r>
              <a:rPr lang="en-US"/>
              <a:t>Date</a:t>
            </a:r>
          </a:p>
        </p:txBody>
      </p:sp>
      <p:sp>
        <p:nvSpPr>
          <p:cNvPr id="84" name="Text Placeholder 59">
            <a:extLst>
              <a:ext uri="{FF2B5EF4-FFF2-40B4-BE49-F238E27FC236}">
                <a16:creationId xmlns:a16="http://schemas.microsoft.com/office/drawing/2014/main" id="{B9552CBB-EE52-93AC-D59E-88E216B821F9}"/>
              </a:ext>
            </a:extLst>
          </p:cNvPr>
          <p:cNvSpPr>
            <a:spLocks noGrp="1"/>
          </p:cNvSpPr>
          <p:nvPr>
            <p:ph type="body" sz="quarter" idx="22" hasCustomPrompt="1"/>
          </p:nvPr>
        </p:nvSpPr>
        <p:spPr>
          <a:xfrm>
            <a:off x="6265083" y="3313501"/>
            <a:ext cx="775794" cy="415925"/>
          </a:xfrm>
        </p:spPr>
        <p:txBody>
          <a:bodyPr>
            <a:normAutofit/>
          </a:bodyPr>
          <a:lstStyle>
            <a:lvl1pPr marL="0" indent="0">
              <a:buNone/>
              <a:defRPr sz="2000" b="0" i="0">
                <a:solidFill>
                  <a:schemeClr val="tx2">
                    <a:lumMod val="20000"/>
                    <a:lumOff val="80000"/>
                  </a:schemeClr>
                </a:solidFill>
                <a:latin typeface="Helvetica" pitchFamily="2" charset="0"/>
              </a:defRPr>
            </a:lvl1pPr>
            <a:lvl2pPr marL="460375" indent="0">
              <a:buNone/>
              <a:defRPr/>
            </a:lvl2pPr>
            <a:lvl3pPr marL="922338" indent="0">
              <a:buNone/>
              <a:defRPr/>
            </a:lvl3pPr>
            <a:lvl4pPr marL="1373187" indent="0">
              <a:buNone/>
              <a:defRPr/>
            </a:lvl4pPr>
            <a:lvl5pPr marL="1828800" indent="0">
              <a:buNone/>
              <a:defRPr/>
            </a:lvl5pPr>
          </a:lstStyle>
          <a:p>
            <a:pPr lvl="0"/>
            <a:r>
              <a:rPr lang="en-US"/>
              <a:t>Date</a:t>
            </a:r>
          </a:p>
        </p:txBody>
      </p:sp>
      <p:sp>
        <p:nvSpPr>
          <p:cNvPr id="85" name="Text Placeholder 59">
            <a:extLst>
              <a:ext uri="{FF2B5EF4-FFF2-40B4-BE49-F238E27FC236}">
                <a16:creationId xmlns:a16="http://schemas.microsoft.com/office/drawing/2014/main" id="{2B576A1C-0A5D-2C2E-0926-895F97DB9952}"/>
              </a:ext>
            </a:extLst>
          </p:cNvPr>
          <p:cNvSpPr>
            <a:spLocks noGrp="1"/>
          </p:cNvSpPr>
          <p:nvPr>
            <p:ph type="body" sz="quarter" idx="23" hasCustomPrompt="1"/>
          </p:nvPr>
        </p:nvSpPr>
        <p:spPr>
          <a:xfrm>
            <a:off x="6265083" y="4354901"/>
            <a:ext cx="775792" cy="415925"/>
          </a:xfrm>
        </p:spPr>
        <p:txBody>
          <a:bodyPr>
            <a:normAutofit/>
          </a:bodyPr>
          <a:lstStyle>
            <a:lvl1pPr marL="0" indent="0">
              <a:buNone/>
              <a:defRPr sz="2000" b="0" i="0">
                <a:solidFill>
                  <a:schemeClr val="tx2">
                    <a:lumMod val="20000"/>
                    <a:lumOff val="80000"/>
                  </a:schemeClr>
                </a:solidFill>
                <a:latin typeface="Helvetica" pitchFamily="2" charset="0"/>
              </a:defRPr>
            </a:lvl1pPr>
            <a:lvl2pPr marL="460375" indent="0">
              <a:buNone/>
              <a:defRPr/>
            </a:lvl2pPr>
            <a:lvl3pPr marL="922338" indent="0">
              <a:buNone/>
              <a:defRPr/>
            </a:lvl3pPr>
            <a:lvl4pPr marL="1373187" indent="0">
              <a:buNone/>
              <a:defRPr/>
            </a:lvl4pPr>
            <a:lvl5pPr marL="1828800" indent="0">
              <a:buNone/>
              <a:defRPr/>
            </a:lvl5pPr>
          </a:lstStyle>
          <a:p>
            <a:pPr lvl="0"/>
            <a:r>
              <a:rPr lang="en-US"/>
              <a:t>Date</a:t>
            </a:r>
          </a:p>
        </p:txBody>
      </p:sp>
      <p:sp>
        <p:nvSpPr>
          <p:cNvPr id="86" name="Text Placeholder 59">
            <a:extLst>
              <a:ext uri="{FF2B5EF4-FFF2-40B4-BE49-F238E27FC236}">
                <a16:creationId xmlns:a16="http://schemas.microsoft.com/office/drawing/2014/main" id="{CACAE755-64E2-4F0E-E093-C4322BE652B9}"/>
              </a:ext>
            </a:extLst>
          </p:cNvPr>
          <p:cNvSpPr>
            <a:spLocks noGrp="1"/>
          </p:cNvSpPr>
          <p:nvPr>
            <p:ph type="body" sz="quarter" idx="24" hasCustomPrompt="1"/>
          </p:nvPr>
        </p:nvSpPr>
        <p:spPr>
          <a:xfrm>
            <a:off x="6265083" y="5428459"/>
            <a:ext cx="775790" cy="415925"/>
          </a:xfrm>
        </p:spPr>
        <p:txBody>
          <a:bodyPr>
            <a:normAutofit/>
          </a:bodyPr>
          <a:lstStyle>
            <a:lvl1pPr marL="0" indent="0">
              <a:buNone/>
              <a:defRPr sz="2000" b="0" i="0">
                <a:solidFill>
                  <a:schemeClr val="tx2">
                    <a:lumMod val="20000"/>
                    <a:lumOff val="80000"/>
                  </a:schemeClr>
                </a:solidFill>
                <a:latin typeface="Helvetica" pitchFamily="2" charset="0"/>
              </a:defRPr>
            </a:lvl1pPr>
            <a:lvl2pPr marL="460375" indent="0">
              <a:buNone/>
              <a:defRPr/>
            </a:lvl2pPr>
            <a:lvl3pPr marL="922338" indent="0">
              <a:buNone/>
              <a:defRPr/>
            </a:lvl3pPr>
            <a:lvl4pPr marL="1373187" indent="0">
              <a:buNone/>
              <a:defRPr/>
            </a:lvl4pPr>
            <a:lvl5pPr marL="1828800" indent="0">
              <a:buNone/>
              <a:defRPr/>
            </a:lvl5pPr>
          </a:lstStyle>
          <a:p>
            <a:pPr lvl="0"/>
            <a:r>
              <a:rPr lang="en-US"/>
              <a:t>Date</a:t>
            </a:r>
          </a:p>
        </p:txBody>
      </p:sp>
      <p:sp>
        <p:nvSpPr>
          <p:cNvPr id="87" name="Text Placeholder 59">
            <a:extLst>
              <a:ext uri="{FF2B5EF4-FFF2-40B4-BE49-F238E27FC236}">
                <a16:creationId xmlns:a16="http://schemas.microsoft.com/office/drawing/2014/main" id="{240BEF71-14D4-5868-40CC-A4BCBE376EA5}"/>
              </a:ext>
            </a:extLst>
          </p:cNvPr>
          <p:cNvSpPr>
            <a:spLocks noGrp="1"/>
          </p:cNvSpPr>
          <p:nvPr>
            <p:ph type="body" sz="quarter" idx="25" hasCustomPrompt="1"/>
          </p:nvPr>
        </p:nvSpPr>
        <p:spPr>
          <a:xfrm>
            <a:off x="5283163" y="1903865"/>
            <a:ext cx="763864" cy="415925"/>
          </a:xfrm>
        </p:spPr>
        <p:txBody>
          <a:bodyPr>
            <a:normAutofit/>
          </a:bodyPr>
          <a:lstStyle>
            <a:lvl1pPr marL="0" indent="0" algn="r">
              <a:buNone/>
              <a:defRPr sz="2000" b="0" i="0">
                <a:solidFill>
                  <a:schemeClr val="tx2">
                    <a:lumMod val="20000"/>
                    <a:lumOff val="80000"/>
                  </a:schemeClr>
                </a:solidFill>
                <a:latin typeface="Helvetica" pitchFamily="2" charset="0"/>
              </a:defRPr>
            </a:lvl1pPr>
            <a:lvl2pPr marL="460375" indent="0">
              <a:buNone/>
              <a:defRPr/>
            </a:lvl2pPr>
            <a:lvl3pPr marL="922338" indent="0">
              <a:buNone/>
              <a:defRPr/>
            </a:lvl3pPr>
            <a:lvl4pPr marL="1373187" indent="0">
              <a:buNone/>
              <a:defRPr/>
            </a:lvl4pPr>
            <a:lvl5pPr marL="1828800" indent="0">
              <a:buNone/>
              <a:defRPr/>
            </a:lvl5pPr>
          </a:lstStyle>
          <a:p>
            <a:pPr lvl="0"/>
            <a:r>
              <a:rPr lang="en-US"/>
              <a:t>Date</a:t>
            </a:r>
          </a:p>
        </p:txBody>
      </p:sp>
      <p:sp>
        <p:nvSpPr>
          <p:cNvPr id="88" name="Text Placeholder 59">
            <a:extLst>
              <a:ext uri="{FF2B5EF4-FFF2-40B4-BE49-F238E27FC236}">
                <a16:creationId xmlns:a16="http://schemas.microsoft.com/office/drawing/2014/main" id="{BF4C18CB-E140-BBCF-D4F7-C84C023888B9}"/>
              </a:ext>
            </a:extLst>
          </p:cNvPr>
          <p:cNvSpPr>
            <a:spLocks noGrp="1"/>
          </p:cNvSpPr>
          <p:nvPr>
            <p:ph type="body" sz="quarter" idx="26" hasCustomPrompt="1"/>
          </p:nvPr>
        </p:nvSpPr>
        <p:spPr>
          <a:xfrm>
            <a:off x="5283162" y="2905841"/>
            <a:ext cx="763865" cy="415925"/>
          </a:xfrm>
        </p:spPr>
        <p:txBody>
          <a:bodyPr>
            <a:normAutofit/>
          </a:bodyPr>
          <a:lstStyle>
            <a:lvl1pPr marL="0" indent="0" algn="r">
              <a:buNone/>
              <a:defRPr sz="2000" b="0" i="0">
                <a:solidFill>
                  <a:schemeClr val="tx2">
                    <a:lumMod val="20000"/>
                    <a:lumOff val="80000"/>
                  </a:schemeClr>
                </a:solidFill>
                <a:latin typeface="Helvetica" pitchFamily="2" charset="0"/>
              </a:defRPr>
            </a:lvl1pPr>
            <a:lvl2pPr marL="460375" indent="0">
              <a:buNone/>
              <a:defRPr/>
            </a:lvl2pPr>
            <a:lvl3pPr marL="922338" indent="0">
              <a:buNone/>
              <a:defRPr/>
            </a:lvl3pPr>
            <a:lvl4pPr marL="1373187" indent="0">
              <a:buNone/>
              <a:defRPr/>
            </a:lvl4pPr>
            <a:lvl5pPr marL="1828800" indent="0">
              <a:buNone/>
              <a:defRPr/>
            </a:lvl5pPr>
          </a:lstStyle>
          <a:p>
            <a:pPr lvl="0"/>
            <a:r>
              <a:rPr lang="en-US"/>
              <a:t>Date</a:t>
            </a:r>
          </a:p>
        </p:txBody>
      </p:sp>
      <p:sp>
        <p:nvSpPr>
          <p:cNvPr id="89" name="Text Placeholder 59">
            <a:extLst>
              <a:ext uri="{FF2B5EF4-FFF2-40B4-BE49-F238E27FC236}">
                <a16:creationId xmlns:a16="http://schemas.microsoft.com/office/drawing/2014/main" id="{CA19DF95-7EDF-4120-204F-45C0A3DA4A6B}"/>
              </a:ext>
            </a:extLst>
          </p:cNvPr>
          <p:cNvSpPr>
            <a:spLocks noGrp="1"/>
          </p:cNvSpPr>
          <p:nvPr>
            <p:ph type="body" sz="quarter" idx="27" hasCustomPrompt="1"/>
          </p:nvPr>
        </p:nvSpPr>
        <p:spPr>
          <a:xfrm>
            <a:off x="5266192" y="3752507"/>
            <a:ext cx="780835" cy="415925"/>
          </a:xfrm>
        </p:spPr>
        <p:txBody>
          <a:bodyPr>
            <a:normAutofit/>
          </a:bodyPr>
          <a:lstStyle>
            <a:lvl1pPr marL="0" indent="0" algn="r">
              <a:buNone/>
              <a:defRPr sz="2000" b="0" i="0">
                <a:solidFill>
                  <a:schemeClr val="tx2">
                    <a:lumMod val="20000"/>
                    <a:lumOff val="80000"/>
                  </a:schemeClr>
                </a:solidFill>
                <a:latin typeface="Helvetica" pitchFamily="2" charset="0"/>
              </a:defRPr>
            </a:lvl1pPr>
            <a:lvl2pPr marL="460375" indent="0">
              <a:buNone/>
              <a:defRPr/>
            </a:lvl2pPr>
            <a:lvl3pPr marL="922338" indent="0">
              <a:buNone/>
              <a:defRPr/>
            </a:lvl3pPr>
            <a:lvl4pPr marL="1373187" indent="0">
              <a:buNone/>
              <a:defRPr/>
            </a:lvl4pPr>
            <a:lvl5pPr marL="1828800" indent="0">
              <a:buNone/>
              <a:defRPr/>
            </a:lvl5pPr>
          </a:lstStyle>
          <a:p>
            <a:pPr lvl="0"/>
            <a:r>
              <a:rPr lang="en-US"/>
              <a:t>Date</a:t>
            </a:r>
          </a:p>
        </p:txBody>
      </p:sp>
      <p:sp>
        <p:nvSpPr>
          <p:cNvPr id="90" name="Text Placeholder 59">
            <a:extLst>
              <a:ext uri="{FF2B5EF4-FFF2-40B4-BE49-F238E27FC236}">
                <a16:creationId xmlns:a16="http://schemas.microsoft.com/office/drawing/2014/main" id="{F4B5CCEC-FECA-D261-D0DD-AF0E1FC19463}"/>
              </a:ext>
            </a:extLst>
          </p:cNvPr>
          <p:cNvSpPr>
            <a:spLocks noGrp="1"/>
          </p:cNvSpPr>
          <p:nvPr>
            <p:ph type="body" sz="quarter" idx="28" hasCustomPrompt="1"/>
          </p:nvPr>
        </p:nvSpPr>
        <p:spPr>
          <a:xfrm>
            <a:off x="5290743" y="5014041"/>
            <a:ext cx="756284" cy="415925"/>
          </a:xfrm>
        </p:spPr>
        <p:txBody>
          <a:bodyPr>
            <a:normAutofit/>
          </a:bodyPr>
          <a:lstStyle>
            <a:lvl1pPr marL="0" indent="0" algn="r">
              <a:buNone/>
              <a:defRPr sz="2000" b="0" i="0">
                <a:solidFill>
                  <a:schemeClr val="tx2">
                    <a:lumMod val="20000"/>
                    <a:lumOff val="80000"/>
                  </a:schemeClr>
                </a:solidFill>
                <a:latin typeface="Helvetica" pitchFamily="2" charset="0"/>
              </a:defRPr>
            </a:lvl1pPr>
            <a:lvl2pPr marL="460375" indent="0">
              <a:buNone/>
              <a:defRPr/>
            </a:lvl2pPr>
            <a:lvl3pPr marL="922338" indent="0">
              <a:buNone/>
              <a:defRPr/>
            </a:lvl3pPr>
            <a:lvl4pPr marL="1373187" indent="0">
              <a:buNone/>
              <a:defRPr/>
            </a:lvl4pPr>
            <a:lvl5pPr marL="1828800" indent="0">
              <a:buNone/>
              <a:defRPr/>
            </a:lvl5pPr>
          </a:lstStyle>
          <a:p>
            <a:pPr lvl="0"/>
            <a:r>
              <a:rPr lang="en-US"/>
              <a:t>Date</a:t>
            </a:r>
          </a:p>
        </p:txBody>
      </p:sp>
      <p:sp>
        <p:nvSpPr>
          <p:cNvPr id="91" name="Text Placeholder 59">
            <a:extLst>
              <a:ext uri="{FF2B5EF4-FFF2-40B4-BE49-F238E27FC236}">
                <a16:creationId xmlns:a16="http://schemas.microsoft.com/office/drawing/2014/main" id="{118D2F1F-80C0-2A8F-AFE7-448413B07B5B}"/>
              </a:ext>
            </a:extLst>
          </p:cNvPr>
          <p:cNvSpPr>
            <a:spLocks noGrp="1"/>
          </p:cNvSpPr>
          <p:nvPr>
            <p:ph type="body" sz="quarter" idx="29" hasCustomPrompt="1"/>
          </p:nvPr>
        </p:nvSpPr>
        <p:spPr>
          <a:xfrm>
            <a:off x="5256876" y="6089333"/>
            <a:ext cx="790151" cy="415925"/>
          </a:xfrm>
        </p:spPr>
        <p:txBody>
          <a:bodyPr>
            <a:normAutofit/>
          </a:bodyPr>
          <a:lstStyle>
            <a:lvl1pPr marL="0" indent="0" algn="r">
              <a:buNone/>
              <a:defRPr sz="2000" b="0" i="0">
                <a:solidFill>
                  <a:schemeClr val="tx2">
                    <a:lumMod val="20000"/>
                    <a:lumOff val="80000"/>
                  </a:schemeClr>
                </a:solidFill>
                <a:latin typeface="Helvetica" pitchFamily="2" charset="0"/>
              </a:defRPr>
            </a:lvl1pPr>
            <a:lvl2pPr marL="460375" indent="0">
              <a:buNone/>
              <a:defRPr/>
            </a:lvl2pPr>
            <a:lvl3pPr marL="922338" indent="0">
              <a:buNone/>
              <a:defRPr/>
            </a:lvl3pPr>
            <a:lvl4pPr marL="1373187" indent="0">
              <a:buNone/>
              <a:defRPr/>
            </a:lvl4pPr>
            <a:lvl5pPr marL="1828800" indent="0">
              <a:buNone/>
              <a:defRPr/>
            </a:lvl5pPr>
          </a:lstStyle>
          <a:p>
            <a:pPr lvl="0"/>
            <a:r>
              <a:rPr lang="en-US"/>
              <a:t>Date</a:t>
            </a:r>
          </a:p>
        </p:txBody>
      </p:sp>
      <p:sp>
        <p:nvSpPr>
          <p:cNvPr id="92" name="Text Placeholder 59">
            <a:extLst>
              <a:ext uri="{FF2B5EF4-FFF2-40B4-BE49-F238E27FC236}">
                <a16:creationId xmlns:a16="http://schemas.microsoft.com/office/drawing/2014/main" id="{F7A1F403-17C4-D6FE-07B5-22E8859DD6FA}"/>
              </a:ext>
            </a:extLst>
          </p:cNvPr>
          <p:cNvSpPr>
            <a:spLocks noGrp="1"/>
          </p:cNvSpPr>
          <p:nvPr>
            <p:ph type="body" sz="quarter" idx="30" hasCustomPrompt="1"/>
          </p:nvPr>
        </p:nvSpPr>
        <p:spPr>
          <a:xfrm>
            <a:off x="6290483" y="1645568"/>
            <a:ext cx="759565" cy="415925"/>
          </a:xfrm>
        </p:spPr>
        <p:txBody>
          <a:bodyPr>
            <a:normAutofit/>
          </a:bodyPr>
          <a:lstStyle>
            <a:lvl1pPr marL="0" indent="0">
              <a:buNone/>
              <a:defRPr sz="2000" b="0" i="0">
                <a:solidFill>
                  <a:schemeClr val="tx2">
                    <a:lumMod val="20000"/>
                    <a:lumOff val="80000"/>
                  </a:schemeClr>
                </a:solidFill>
                <a:latin typeface="Helvetica" pitchFamily="2" charset="0"/>
              </a:defRPr>
            </a:lvl1pPr>
            <a:lvl2pPr marL="460375" indent="0">
              <a:buNone/>
              <a:defRPr/>
            </a:lvl2pPr>
            <a:lvl3pPr marL="922338" indent="0">
              <a:buNone/>
              <a:defRPr/>
            </a:lvl3pPr>
            <a:lvl4pPr marL="1373187" indent="0">
              <a:buNone/>
              <a:defRPr/>
            </a:lvl4pPr>
            <a:lvl5pPr marL="1828800" indent="0">
              <a:buNone/>
              <a:defRPr/>
            </a:lvl5pPr>
          </a:lstStyle>
          <a:p>
            <a:pPr lvl="0"/>
            <a:r>
              <a:rPr lang="en-US"/>
              <a:t>Date</a:t>
            </a:r>
          </a:p>
        </p:txBody>
      </p:sp>
      <p:sp>
        <p:nvSpPr>
          <p:cNvPr id="93" name="Text Placeholder 9">
            <a:extLst>
              <a:ext uri="{FF2B5EF4-FFF2-40B4-BE49-F238E27FC236}">
                <a16:creationId xmlns:a16="http://schemas.microsoft.com/office/drawing/2014/main" id="{E7A41EC6-D030-397E-FE3C-CE6816404DA1}"/>
              </a:ext>
            </a:extLst>
          </p:cNvPr>
          <p:cNvSpPr>
            <a:spLocks noGrp="1"/>
          </p:cNvSpPr>
          <p:nvPr>
            <p:ph type="body" sz="quarter" idx="31" hasCustomPrompt="1"/>
          </p:nvPr>
        </p:nvSpPr>
        <p:spPr>
          <a:xfrm>
            <a:off x="601133" y="1271508"/>
            <a:ext cx="4471156" cy="331788"/>
          </a:xfrm>
          <a:prstGeom prst="rect">
            <a:avLst/>
          </a:prstGeom>
        </p:spPr>
        <p:txBody>
          <a:bodyPr anchor="ctr">
            <a:noAutofit/>
          </a:bodyPr>
          <a:lstStyle>
            <a:lvl1pPr marL="0" indent="0" algn="r">
              <a:buNone/>
              <a:defRPr sz="1600" b="0" i="0">
                <a:solidFill>
                  <a:schemeClr val="bg2"/>
                </a:solidFill>
                <a:latin typeface="Helvetica Light" panose="020B0403020202020204" pitchFamily="34" charset="0"/>
              </a:defRPr>
            </a:lvl1pPr>
          </a:lstStyle>
          <a:p>
            <a:pPr lvl="0"/>
            <a:r>
              <a:rPr lang="en-US"/>
              <a:t>Add text</a:t>
            </a:r>
          </a:p>
        </p:txBody>
      </p:sp>
      <p:pic>
        <p:nvPicPr>
          <p:cNvPr id="49" name="Picture 48">
            <a:extLst>
              <a:ext uri="{FF2B5EF4-FFF2-40B4-BE49-F238E27FC236}">
                <a16:creationId xmlns:a16="http://schemas.microsoft.com/office/drawing/2014/main" id="{1F19A73D-8803-4344-B73E-E4B564A691B9}"/>
              </a:ext>
            </a:extLst>
          </p:cNvPr>
          <p:cNvPicPr>
            <a:picLocks noChangeAspect="1"/>
          </p:cNvPicPr>
          <p:nvPr userDrawn="1"/>
        </p:nvPicPr>
        <p:blipFill>
          <a:blip r:embed="rId2"/>
          <a:stretch>
            <a:fillRect/>
          </a:stretch>
        </p:blipFill>
        <p:spPr>
          <a:xfrm>
            <a:off x="10096505" y="5883505"/>
            <a:ext cx="1914290" cy="834434"/>
          </a:xfrm>
          <a:prstGeom prst="rect">
            <a:avLst/>
          </a:prstGeom>
        </p:spPr>
      </p:pic>
    </p:spTree>
    <p:extLst>
      <p:ext uri="{BB962C8B-B14F-4D97-AF65-F5344CB8AC3E}">
        <p14:creationId xmlns:p14="http://schemas.microsoft.com/office/powerpoint/2010/main" val="4286338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Custom: Text and Imag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0012" y="457200"/>
            <a:ext cx="7011988" cy="5709684"/>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4109484"/>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General Funding ">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4FB9D05-3A62-CC66-763F-D38019E7AE55}"/>
              </a:ext>
            </a:extLst>
          </p:cNvPr>
          <p:cNvGraphicFramePr>
            <a:graphicFrameLocks noGrp="1"/>
          </p:cNvGraphicFramePr>
          <p:nvPr userDrawn="1">
            <p:extLst>
              <p:ext uri="{D42A27DB-BD31-4B8C-83A1-F6EECF244321}">
                <p14:modId xmlns:p14="http://schemas.microsoft.com/office/powerpoint/2010/main" val="2330172947"/>
              </p:ext>
            </p:extLst>
          </p:nvPr>
        </p:nvGraphicFramePr>
        <p:xfrm>
          <a:off x="3244321" y="2253983"/>
          <a:ext cx="5703358" cy="4310054"/>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2">
            <a:extLst>
              <a:ext uri="{FF2B5EF4-FFF2-40B4-BE49-F238E27FC236}">
                <a16:creationId xmlns:a16="http://schemas.microsoft.com/office/drawing/2014/main" id="{8632835E-19F1-2C94-69FA-C2C7094BC298}"/>
              </a:ext>
            </a:extLst>
          </p:cNvPr>
          <p:cNvSpPr>
            <a:spLocks noGrp="1"/>
          </p:cNvSpPr>
          <p:nvPr>
            <p:ph type="body" sz="quarter" idx="10" hasCustomPrompt="1"/>
          </p:nvPr>
        </p:nvSpPr>
        <p:spPr>
          <a:xfrm>
            <a:off x="1108235" y="1076208"/>
            <a:ext cx="10033552" cy="637286"/>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a:t>EDIT: Fiscal year 20XX, ending June 30, 20XX</a:t>
            </a:r>
            <a:br>
              <a:rPr lang="en-US"/>
            </a:br>
            <a:r>
              <a:rPr lang="en-US"/>
              <a:t>Total= $XX.XX million</a:t>
            </a:r>
          </a:p>
          <a:p>
            <a:pPr lvl="0"/>
            <a:endParaRPr lang="en-US"/>
          </a:p>
        </p:txBody>
      </p:sp>
      <p:sp>
        <p:nvSpPr>
          <p:cNvPr id="14" name="Text Placeholder 4">
            <a:extLst>
              <a:ext uri="{FF2B5EF4-FFF2-40B4-BE49-F238E27FC236}">
                <a16:creationId xmlns:a16="http://schemas.microsoft.com/office/drawing/2014/main" id="{CC5F7941-93B4-3436-9FA5-B809C049F2D1}"/>
              </a:ext>
            </a:extLst>
          </p:cNvPr>
          <p:cNvSpPr>
            <a:spLocks noGrp="1"/>
          </p:cNvSpPr>
          <p:nvPr>
            <p:ph type="body" sz="quarter" idx="11" hasCustomPrompt="1"/>
          </p:nvPr>
        </p:nvSpPr>
        <p:spPr>
          <a:xfrm>
            <a:off x="1108235" y="1977374"/>
            <a:ext cx="10033552" cy="387350"/>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To edit pie charts, go to View &gt; Master &gt; Slide Master &gt; Click on chart &gt; Right click (edit data in excel) &gt; in Excel (click select data tab &amp; edit percentage/$$)</a:t>
            </a:r>
          </a:p>
        </p:txBody>
      </p:sp>
      <p:sp>
        <p:nvSpPr>
          <p:cNvPr id="17" name="Title 16">
            <a:extLst>
              <a:ext uri="{FF2B5EF4-FFF2-40B4-BE49-F238E27FC236}">
                <a16:creationId xmlns:a16="http://schemas.microsoft.com/office/drawing/2014/main" id="{0AF1B4C0-3C99-389B-AB32-7D0CE6553A3C}"/>
              </a:ext>
            </a:extLst>
          </p:cNvPr>
          <p:cNvSpPr>
            <a:spLocks noGrp="1"/>
          </p:cNvSpPr>
          <p:nvPr>
            <p:ph type="title" hasCustomPrompt="1"/>
          </p:nvPr>
        </p:nvSpPr>
        <p:spPr/>
        <p:txBody>
          <a:bodyPr/>
          <a:lstStyle/>
          <a:p>
            <a:r>
              <a:rPr lang="en-US"/>
              <a:t>Click to Edit Funding Title</a:t>
            </a:r>
          </a:p>
        </p:txBody>
      </p:sp>
      <p:pic>
        <p:nvPicPr>
          <p:cNvPr id="7" name="Picture 6">
            <a:extLst>
              <a:ext uri="{FF2B5EF4-FFF2-40B4-BE49-F238E27FC236}">
                <a16:creationId xmlns:a16="http://schemas.microsoft.com/office/drawing/2014/main" id="{30B578E2-F776-457B-A1FB-6EFF365472BC}"/>
              </a:ext>
            </a:extLst>
          </p:cNvPr>
          <p:cNvPicPr>
            <a:picLocks noChangeAspect="1"/>
          </p:cNvPicPr>
          <p:nvPr userDrawn="1"/>
        </p:nvPicPr>
        <p:blipFill>
          <a:blip r:embed="rId3"/>
          <a:stretch>
            <a:fillRect/>
          </a:stretch>
        </p:blipFill>
        <p:spPr>
          <a:xfrm>
            <a:off x="10096505" y="5883505"/>
            <a:ext cx="1914290" cy="83443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Thank You/Final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3013AF-5329-23FA-4032-C47209ABEC61}"/>
              </a:ext>
            </a:extLst>
          </p:cNvPr>
          <p:cNvPicPr>
            <a:picLocks noChangeAspect="1"/>
          </p:cNvPicPr>
          <p:nvPr userDrawn="1"/>
        </p:nvPicPr>
        <p:blipFill>
          <a:blip r:embed="rId2"/>
          <a:stretch>
            <a:fillRect/>
          </a:stretch>
        </p:blipFill>
        <p:spPr>
          <a:xfrm>
            <a:off x="190711" y="0"/>
            <a:ext cx="12001289" cy="6858000"/>
          </a:xfrm>
          <a:prstGeom prst="rect">
            <a:avLst/>
          </a:prstGeom>
        </p:spPr>
      </p:pic>
      <p:sp>
        <p:nvSpPr>
          <p:cNvPr id="4" name="Title Placeholder 9">
            <a:extLst>
              <a:ext uri="{FF2B5EF4-FFF2-40B4-BE49-F238E27FC236}">
                <a16:creationId xmlns:a16="http://schemas.microsoft.com/office/drawing/2014/main" id="{DF6ED66F-19C9-E20D-85B9-6B26C600D691}"/>
              </a:ext>
            </a:extLst>
          </p:cNvPr>
          <p:cNvSpPr>
            <a:spLocks noGrp="1"/>
          </p:cNvSpPr>
          <p:nvPr>
            <p:ph type="title" hasCustomPrompt="1"/>
          </p:nvPr>
        </p:nvSpPr>
        <p:spPr>
          <a:xfrm>
            <a:off x="560418" y="293963"/>
            <a:ext cx="5071897" cy="618849"/>
          </a:xfrm>
          <a:prstGeom prst="rect">
            <a:avLst/>
          </a:prstGeom>
        </p:spPr>
        <p:txBody>
          <a:bodyPr vert="horz" lIns="91440" tIns="45720" rIns="91440" bIns="45720" rtlCol="0" anchor="ctr">
            <a:noAutofit/>
          </a:bodyPr>
          <a:lstStyle>
            <a:lvl1pPr algn="ctr">
              <a:defRPr sz="3600"/>
            </a:lvl1pPr>
          </a:lstStyle>
          <a:p>
            <a:r>
              <a:rPr lang="en-US"/>
              <a:t>Thank You </a:t>
            </a:r>
          </a:p>
        </p:txBody>
      </p:sp>
      <p:sp>
        <p:nvSpPr>
          <p:cNvPr id="5" name="Text Placeholder 8">
            <a:extLst>
              <a:ext uri="{FF2B5EF4-FFF2-40B4-BE49-F238E27FC236}">
                <a16:creationId xmlns:a16="http://schemas.microsoft.com/office/drawing/2014/main" id="{1804D710-A9AC-3A54-3086-3EF1756A4DF7}"/>
              </a:ext>
            </a:extLst>
          </p:cNvPr>
          <p:cNvSpPr>
            <a:spLocks noGrp="1"/>
          </p:cNvSpPr>
          <p:nvPr>
            <p:ph type="body" sz="quarter" idx="10" hasCustomPrompt="1"/>
          </p:nvPr>
        </p:nvSpPr>
        <p:spPr>
          <a:xfrm>
            <a:off x="560417" y="1206775"/>
            <a:ext cx="5071897" cy="5223208"/>
          </a:xfrm>
          <a:prstGeom prst="rect">
            <a:avLst/>
          </a:prstGeom>
        </p:spPr>
        <p:txBody>
          <a:bodyPr>
            <a:normAutofit/>
          </a:bodyPr>
          <a:lstStyle>
            <a:lvl1pPr marL="0" indent="0">
              <a:buNone/>
              <a:defRPr sz="2000">
                <a:solidFill>
                  <a:schemeClr val="bg1"/>
                </a:solidFill>
              </a:defRPr>
            </a:lvl1pPr>
          </a:lstStyle>
          <a:p>
            <a:pPr lvl="0"/>
            <a:r>
              <a:rPr lang="en-US"/>
              <a:t>Click to add more text</a:t>
            </a:r>
          </a:p>
        </p:txBody>
      </p:sp>
      <p:pic>
        <p:nvPicPr>
          <p:cNvPr id="6" name="Picture 5">
            <a:extLst>
              <a:ext uri="{FF2B5EF4-FFF2-40B4-BE49-F238E27FC236}">
                <a16:creationId xmlns:a16="http://schemas.microsoft.com/office/drawing/2014/main" id="{9419B12D-FC0A-416E-A4E2-E5C049E96D4A}"/>
              </a:ext>
            </a:extLst>
          </p:cNvPr>
          <p:cNvPicPr>
            <a:picLocks noChangeAspect="1"/>
          </p:cNvPicPr>
          <p:nvPr userDrawn="1"/>
        </p:nvPicPr>
        <p:blipFill>
          <a:blip r:embed="rId3"/>
          <a:stretch>
            <a:fillRect/>
          </a:stretch>
        </p:blipFill>
        <p:spPr>
          <a:xfrm>
            <a:off x="10096505" y="5883505"/>
            <a:ext cx="1914290" cy="834434"/>
          </a:xfrm>
          <a:prstGeom prst="rect">
            <a:avLst/>
          </a:prstGeom>
        </p:spPr>
      </p:pic>
    </p:spTree>
    <p:extLst>
      <p:ext uri="{BB962C8B-B14F-4D97-AF65-F5344CB8AC3E}">
        <p14:creationId xmlns:p14="http://schemas.microsoft.com/office/powerpoint/2010/main" val="147201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ck: What NSIDC Does ">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680F8A6-B7EC-753C-B3D8-4E9D3A762117}"/>
              </a:ext>
            </a:extLst>
          </p:cNvPr>
          <p:cNvSpPr/>
          <p:nvPr userDrawn="1"/>
        </p:nvSpPr>
        <p:spPr>
          <a:xfrm>
            <a:off x="1724755" y="3856493"/>
            <a:ext cx="2377440" cy="2538616"/>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latin typeface="Helvetica" pitchFamily="2" charset="0"/>
            </a:endParaRPr>
          </a:p>
        </p:txBody>
      </p:sp>
      <p:sp>
        <p:nvSpPr>
          <p:cNvPr id="26" name="Rectangle 25">
            <a:extLst>
              <a:ext uri="{FF2B5EF4-FFF2-40B4-BE49-F238E27FC236}">
                <a16:creationId xmlns:a16="http://schemas.microsoft.com/office/drawing/2014/main" id="{DFF5C955-B34C-C095-6653-31C8D2996040}"/>
              </a:ext>
            </a:extLst>
          </p:cNvPr>
          <p:cNvSpPr/>
          <p:nvPr userDrawn="1"/>
        </p:nvSpPr>
        <p:spPr>
          <a:xfrm>
            <a:off x="5098219" y="3867640"/>
            <a:ext cx="2360833" cy="252746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latin typeface="Helvetica" pitchFamily="2" charset="0"/>
            </a:endParaRPr>
          </a:p>
        </p:txBody>
      </p:sp>
      <p:sp>
        <p:nvSpPr>
          <p:cNvPr id="27" name="Rectangle 26">
            <a:extLst>
              <a:ext uri="{FF2B5EF4-FFF2-40B4-BE49-F238E27FC236}">
                <a16:creationId xmlns:a16="http://schemas.microsoft.com/office/drawing/2014/main" id="{7A848418-810A-DA38-917A-4C2CE7B3A218}"/>
              </a:ext>
            </a:extLst>
          </p:cNvPr>
          <p:cNvSpPr/>
          <p:nvPr userDrawn="1"/>
        </p:nvSpPr>
        <p:spPr>
          <a:xfrm>
            <a:off x="8381550" y="3856493"/>
            <a:ext cx="2377440" cy="2538616"/>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latin typeface="Helvetica" pitchFamily="2" charset="0"/>
            </a:endParaRPr>
          </a:p>
        </p:txBody>
      </p:sp>
      <p:sp>
        <p:nvSpPr>
          <p:cNvPr id="23" name="Rectangle 22">
            <a:extLst>
              <a:ext uri="{FF2B5EF4-FFF2-40B4-BE49-F238E27FC236}">
                <a16:creationId xmlns:a16="http://schemas.microsoft.com/office/drawing/2014/main" id="{572297C5-662A-FC0C-5A1B-E8D66B5D8C8A}"/>
              </a:ext>
            </a:extLst>
          </p:cNvPr>
          <p:cNvSpPr/>
          <p:nvPr userDrawn="1"/>
        </p:nvSpPr>
        <p:spPr>
          <a:xfrm>
            <a:off x="5081613" y="1082637"/>
            <a:ext cx="2377440" cy="2538616"/>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latin typeface="Helvetica" pitchFamily="2" charset="0"/>
            </a:endParaRPr>
          </a:p>
        </p:txBody>
      </p:sp>
      <p:sp>
        <p:nvSpPr>
          <p:cNvPr id="24" name="Rectangle 23">
            <a:extLst>
              <a:ext uri="{FF2B5EF4-FFF2-40B4-BE49-F238E27FC236}">
                <a16:creationId xmlns:a16="http://schemas.microsoft.com/office/drawing/2014/main" id="{460BC861-AC63-2DB1-9B82-8C65014F8A29}"/>
              </a:ext>
            </a:extLst>
          </p:cNvPr>
          <p:cNvSpPr/>
          <p:nvPr userDrawn="1"/>
        </p:nvSpPr>
        <p:spPr>
          <a:xfrm>
            <a:off x="8381550" y="1077631"/>
            <a:ext cx="2377440" cy="2538616"/>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latin typeface="Helvetica" pitchFamily="2" charset="0"/>
            </a:endParaRPr>
          </a:p>
        </p:txBody>
      </p:sp>
      <p:sp>
        <p:nvSpPr>
          <p:cNvPr id="9" name="Rectangle 8">
            <a:extLst>
              <a:ext uri="{FF2B5EF4-FFF2-40B4-BE49-F238E27FC236}">
                <a16:creationId xmlns:a16="http://schemas.microsoft.com/office/drawing/2014/main" id="{20DDB039-1B7B-7934-0542-B2E446F4DD84}"/>
              </a:ext>
            </a:extLst>
          </p:cNvPr>
          <p:cNvSpPr/>
          <p:nvPr userDrawn="1"/>
        </p:nvSpPr>
        <p:spPr>
          <a:xfrm>
            <a:off x="1732218" y="1082637"/>
            <a:ext cx="2377440" cy="2538616"/>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latin typeface="Helvetica" pitchFamily="2" charset="0"/>
            </a:endParaRPr>
          </a:p>
        </p:txBody>
      </p:sp>
      <p:pic>
        <p:nvPicPr>
          <p:cNvPr id="10" name="Picture 9">
            <a:extLst>
              <a:ext uri="{FF2B5EF4-FFF2-40B4-BE49-F238E27FC236}">
                <a16:creationId xmlns:a16="http://schemas.microsoft.com/office/drawing/2014/main" id="{0A1B4EA4-A23C-9288-91C9-A8D894EFAFC2}"/>
              </a:ext>
            </a:extLst>
          </p:cNvPr>
          <p:cNvPicPr preferRelativeResize="0">
            <a:picLocks/>
          </p:cNvPicPr>
          <p:nvPr userDrawn="1"/>
        </p:nvPicPr>
        <p:blipFill rotWithShape="1">
          <a:blip r:embed="rId2" cstate="screen">
            <a:extLst>
              <a:ext uri="{28A0092B-C50C-407E-A947-70E740481C1C}">
                <a14:useLocalDpi xmlns:a14="http://schemas.microsoft.com/office/drawing/2010/main"/>
              </a:ext>
            </a:extLst>
          </a:blip>
          <a:srcRect b="-2542"/>
          <a:stretch/>
        </p:blipFill>
        <p:spPr>
          <a:xfrm>
            <a:off x="1732218" y="1082636"/>
            <a:ext cx="2377440" cy="1737360"/>
          </a:xfrm>
          <a:prstGeom prst="rect">
            <a:avLst/>
          </a:prstGeom>
        </p:spPr>
      </p:pic>
      <p:pic>
        <p:nvPicPr>
          <p:cNvPr id="11" name="Picture 10">
            <a:extLst>
              <a:ext uri="{FF2B5EF4-FFF2-40B4-BE49-F238E27FC236}">
                <a16:creationId xmlns:a16="http://schemas.microsoft.com/office/drawing/2014/main" id="{FD93CA7F-B96C-B7F6-74A6-221C248C5A30}"/>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5081613" y="1082636"/>
            <a:ext cx="2377440" cy="1737360"/>
          </a:xfrm>
          <a:prstGeom prst="rect">
            <a:avLst/>
          </a:prstGeom>
        </p:spPr>
      </p:pic>
      <p:pic>
        <p:nvPicPr>
          <p:cNvPr id="12" name="Picture 11">
            <a:extLst>
              <a:ext uri="{FF2B5EF4-FFF2-40B4-BE49-F238E27FC236}">
                <a16:creationId xmlns:a16="http://schemas.microsoft.com/office/drawing/2014/main" id="{65AC087F-9C54-6DF9-6966-C534E5C0A0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81550" y="1082636"/>
            <a:ext cx="2389708" cy="1737360"/>
          </a:xfrm>
          <a:prstGeom prst="rect">
            <a:avLst/>
          </a:prstGeom>
        </p:spPr>
      </p:pic>
      <p:pic>
        <p:nvPicPr>
          <p:cNvPr id="13" name="Picture 12">
            <a:extLst>
              <a:ext uri="{FF2B5EF4-FFF2-40B4-BE49-F238E27FC236}">
                <a16:creationId xmlns:a16="http://schemas.microsoft.com/office/drawing/2014/main" id="{A05EF513-0A9A-EC69-D993-9FA22B37175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381550" y="3854248"/>
            <a:ext cx="2377440" cy="1749899"/>
          </a:xfrm>
          <a:prstGeom prst="rect">
            <a:avLst/>
          </a:prstGeom>
        </p:spPr>
      </p:pic>
      <p:pic>
        <p:nvPicPr>
          <p:cNvPr id="14" name="Picture 13">
            <a:extLst>
              <a:ext uri="{FF2B5EF4-FFF2-40B4-BE49-F238E27FC236}">
                <a16:creationId xmlns:a16="http://schemas.microsoft.com/office/drawing/2014/main" id="{5BE8EDDD-E20A-D514-1EC7-D017727BF49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729234" y="3854248"/>
            <a:ext cx="2377533" cy="1737360"/>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p:spPr>
      </p:pic>
      <p:pic>
        <p:nvPicPr>
          <p:cNvPr id="15" name="Picture 14">
            <a:extLst>
              <a:ext uri="{FF2B5EF4-FFF2-40B4-BE49-F238E27FC236}">
                <a16:creationId xmlns:a16="http://schemas.microsoft.com/office/drawing/2014/main" id="{5B9EFBD7-266F-1668-BC8B-9A00366A8A19}"/>
              </a:ext>
            </a:extLst>
          </p:cNvPr>
          <p:cNvPicPr>
            <a:picLocks/>
          </p:cNvPicPr>
          <p:nvPr userDrawn="1"/>
        </p:nvPicPr>
        <p:blipFill rotWithShape="1">
          <a:blip r:embed="rId8" cstate="screen">
            <a:extLst>
              <a:ext uri="{28A0092B-C50C-407E-A947-70E740481C1C}">
                <a14:useLocalDpi xmlns:a14="http://schemas.microsoft.com/office/drawing/2010/main"/>
              </a:ext>
            </a:extLst>
          </a:blip>
          <a:srcRect l="-191"/>
          <a:stretch/>
        </p:blipFill>
        <p:spPr>
          <a:xfrm>
            <a:off x="5081613" y="3854248"/>
            <a:ext cx="2377440" cy="1737360"/>
          </a:xfrm>
          <a:prstGeom prst="rect">
            <a:avLst/>
          </a:prstGeom>
        </p:spPr>
      </p:pic>
      <p:sp>
        <p:nvSpPr>
          <p:cNvPr id="16" name="TextBox 15">
            <a:extLst>
              <a:ext uri="{FF2B5EF4-FFF2-40B4-BE49-F238E27FC236}">
                <a16:creationId xmlns:a16="http://schemas.microsoft.com/office/drawing/2014/main" id="{54ACC10E-65E2-E071-DCCA-D7B1650B94E3}"/>
              </a:ext>
            </a:extLst>
          </p:cNvPr>
          <p:cNvSpPr txBox="1"/>
          <p:nvPr userDrawn="1"/>
        </p:nvSpPr>
        <p:spPr>
          <a:xfrm>
            <a:off x="1665921" y="2933729"/>
            <a:ext cx="2541515" cy="523220"/>
          </a:xfrm>
          <a:prstGeom prst="rect">
            <a:avLst/>
          </a:prstGeom>
          <a:noFill/>
        </p:spPr>
        <p:txBody>
          <a:bodyPr wrap="square" rtlCol="0">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Manages and distributes scientific data</a:t>
            </a:r>
          </a:p>
        </p:txBody>
      </p:sp>
      <p:sp>
        <p:nvSpPr>
          <p:cNvPr id="17" name="TextBox 16">
            <a:extLst>
              <a:ext uri="{FF2B5EF4-FFF2-40B4-BE49-F238E27FC236}">
                <a16:creationId xmlns:a16="http://schemas.microsoft.com/office/drawing/2014/main" id="{144D9DF5-DFC4-30C1-3340-AD17A528F65A}"/>
              </a:ext>
            </a:extLst>
          </p:cNvPr>
          <p:cNvSpPr txBox="1"/>
          <p:nvPr userDrawn="1"/>
        </p:nvSpPr>
        <p:spPr>
          <a:xfrm>
            <a:off x="5087102" y="2933729"/>
            <a:ext cx="2384938" cy="523220"/>
          </a:xfrm>
          <a:prstGeom prst="rect">
            <a:avLst/>
          </a:prstGeom>
          <a:noFill/>
        </p:spPr>
        <p:txBody>
          <a:bodyPr wrap="square" rtlCol="0">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Conducts and provides research on the cryosphere</a:t>
            </a:r>
          </a:p>
        </p:txBody>
      </p:sp>
      <p:sp>
        <p:nvSpPr>
          <p:cNvPr id="18" name="TextBox 17">
            <a:extLst>
              <a:ext uri="{FF2B5EF4-FFF2-40B4-BE49-F238E27FC236}">
                <a16:creationId xmlns:a16="http://schemas.microsoft.com/office/drawing/2014/main" id="{2B64CC65-19FA-3457-9955-79639A18EBD2}"/>
              </a:ext>
            </a:extLst>
          </p:cNvPr>
          <p:cNvSpPr txBox="1"/>
          <p:nvPr userDrawn="1"/>
        </p:nvSpPr>
        <p:spPr>
          <a:xfrm>
            <a:off x="8416434" y="3041451"/>
            <a:ext cx="2384937" cy="307777"/>
          </a:xfrm>
          <a:prstGeom prst="rect">
            <a:avLst/>
          </a:prstGeom>
          <a:noFill/>
        </p:spPr>
        <p:txBody>
          <a:bodyPr wrap="square" rtlCol="0">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Supports data users</a:t>
            </a:r>
          </a:p>
        </p:txBody>
      </p:sp>
      <p:sp>
        <p:nvSpPr>
          <p:cNvPr id="19" name="TextBox 18">
            <a:extLst>
              <a:ext uri="{FF2B5EF4-FFF2-40B4-BE49-F238E27FC236}">
                <a16:creationId xmlns:a16="http://schemas.microsoft.com/office/drawing/2014/main" id="{222C3F2D-D16A-2DC1-6F37-D3107E28F428}"/>
              </a:ext>
            </a:extLst>
          </p:cNvPr>
          <p:cNvSpPr txBox="1"/>
          <p:nvPr userDrawn="1"/>
        </p:nvSpPr>
        <p:spPr>
          <a:xfrm>
            <a:off x="1732218" y="5629995"/>
            <a:ext cx="2353364" cy="738664"/>
          </a:xfrm>
          <a:prstGeom prst="rect">
            <a:avLst/>
          </a:prstGeom>
          <a:noFill/>
        </p:spPr>
        <p:txBody>
          <a:bodyPr wrap="square" rtlCol="0">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Supports Local </a:t>
            </a:r>
            <a:b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b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and Traditional Knowledge (LTK</a:t>
            </a:r>
            <a:r>
              <a:rPr lang="en-US" sz="1400" b="0" i="0">
                <a:solidFill>
                  <a:schemeClr val="bg1"/>
                </a:solidFill>
                <a:latin typeface="Helvetica Light" panose="020B0403020202020204" pitchFamily="34" charset="0"/>
              </a:rPr>
              <a:t>)</a:t>
            </a:r>
          </a:p>
        </p:txBody>
      </p:sp>
      <p:sp>
        <p:nvSpPr>
          <p:cNvPr id="20" name="TextBox 19">
            <a:extLst>
              <a:ext uri="{FF2B5EF4-FFF2-40B4-BE49-F238E27FC236}">
                <a16:creationId xmlns:a16="http://schemas.microsoft.com/office/drawing/2014/main" id="{95A98DA4-AA77-AD86-94C2-266EB5653388}"/>
              </a:ext>
            </a:extLst>
          </p:cNvPr>
          <p:cNvSpPr txBox="1"/>
          <p:nvPr userDrawn="1"/>
        </p:nvSpPr>
        <p:spPr>
          <a:xfrm>
            <a:off x="5114833" y="5737717"/>
            <a:ext cx="2353364" cy="523220"/>
          </a:xfrm>
          <a:prstGeom prst="rect">
            <a:avLst/>
          </a:prstGeom>
          <a:noFill/>
        </p:spPr>
        <p:txBody>
          <a:bodyPr wrap="square" rtlCol="0">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Provides tools for data users</a:t>
            </a:r>
          </a:p>
        </p:txBody>
      </p:sp>
      <p:sp>
        <p:nvSpPr>
          <p:cNvPr id="21" name="TextBox 20">
            <a:extLst>
              <a:ext uri="{FF2B5EF4-FFF2-40B4-BE49-F238E27FC236}">
                <a16:creationId xmlns:a16="http://schemas.microsoft.com/office/drawing/2014/main" id="{12B01AA4-F6C0-7B57-6DA0-5C87299915AF}"/>
              </a:ext>
            </a:extLst>
          </p:cNvPr>
          <p:cNvSpPr txBox="1"/>
          <p:nvPr userDrawn="1"/>
        </p:nvSpPr>
        <p:spPr>
          <a:xfrm>
            <a:off x="8389956" y="5737717"/>
            <a:ext cx="2324714" cy="523220"/>
          </a:xfrm>
          <a:prstGeom prst="rect">
            <a:avLst/>
          </a:prstGeom>
          <a:noFill/>
        </p:spPr>
        <p:txBody>
          <a:bodyPr wrap="square" rtlCol="0">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Educates the public </a:t>
            </a:r>
          </a:p>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about the cryosphere</a:t>
            </a:r>
          </a:p>
        </p:txBody>
      </p:sp>
      <p:sp>
        <p:nvSpPr>
          <p:cNvPr id="22" name="TextBox 21">
            <a:extLst>
              <a:ext uri="{FF2B5EF4-FFF2-40B4-BE49-F238E27FC236}">
                <a16:creationId xmlns:a16="http://schemas.microsoft.com/office/drawing/2014/main" id="{7416E073-3F52-C3C2-BDB3-170FF0587757}"/>
              </a:ext>
            </a:extLst>
          </p:cNvPr>
          <p:cNvSpPr txBox="1"/>
          <p:nvPr userDrawn="1"/>
        </p:nvSpPr>
        <p:spPr>
          <a:xfrm>
            <a:off x="551543" y="204242"/>
            <a:ext cx="11257836" cy="646331"/>
          </a:xfrm>
          <a:prstGeom prst="rect">
            <a:avLst/>
          </a:prstGeom>
          <a:noFill/>
        </p:spPr>
        <p:txBody>
          <a:bodyPr wrap="square" rtlCol="0" anchor="ctr">
            <a:spAutoFit/>
          </a:bodyPr>
          <a:lstStyle/>
          <a:p>
            <a:pPr algn="ctr"/>
            <a:r>
              <a:rPr lang="en-US" sz="3600" b="0" i="0" cap="small" spc="100" baseline="0">
                <a:solidFill>
                  <a:schemeClr val="tx2">
                    <a:lumMod val="20000"/>
                    <a:lumOff val="80000"/>
                  </a:schemeClr>
                </a:solidFill>
                <a:latin typeface="Helvetica" pitchFamily="2" charset="0"/>
                <a:ea typeface="Verdana" panose="020B0604030504040204" pitchFamily="34" charset="0"/>
                <a:cs typeface="Verdana" panose="020B0604030504040204" pitchFamily="34" charset="0"/>
              </a:rPr>
              <a:t>The National Snow and Ice Data Center</a:t>
            </a:r>
          </a:p>
        </p:txBody>
      </p:sp>
    </p:spTree>
    <p:extLst>
      <p:ext uri="{BB962C8B-B14F-4D97-AF65-F5344CB8AC3E}">
        <p14:creationId xmlns:p14="http://schemas.microsoft.com/office/powerpoint/2010/main" val="2152700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ock: Affiliations &amp; Sponso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9EDFA7-EA4B-8C31-964A-A4479B480FAC}"/>
              </a:ext>
            </a:extLst>
          </p:cNvPr>
          <p:cNvSpPr/>
          <p:nvPr userDrawn="1"/>
        </p:nvSpPr>
        <p:spPr>
          <a:xfrm>
            <a:off x="7630615" y="3219393"/>
            <a:ext cx="3541061" cy="109868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859E1B2-BE4F-0DEE-FBFA-E5AA6A59DB6B}"/>
              </a:ext>
            </a:extLst>
          </p:cNvPr>
          <p:cNvSpPr/>
          <p:nvPr userDrawn="1"/>
        </p:nvSpPr>
        <p:spPr>
          <a:xfrm>
            <a:off x="6546784" y="3226349"/>
            <a:ext cx="1083832" cy="1083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018D0A9-AEBF-93DA-50B0-2E58C5DFEE27}"/>
              </a:ext>
            </a:extLst>
          </p:cNvPr>
          <p:cNvSpPr/>
          <p:nvPr userDrawn="1"/>
        </p:nvSpPr>
        <p:spPr>
          <a:xfrm>
            <a:off x="6533337" y="1942154"/>
            <a:ext cx="1083832" cy="1083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3AA0FA3-0DA6-31B7-01F5-7B6B2635D74A}"/>
              </a:ext>
            </a:extLst>
          </p:cNvPr>
          <p:cNvSpPr/>
          <p:nvPr userDrawn="1"/>
        </p:nvSpPr>
        <p:spPr>
          <a:xfrm>
            <a:off x="7617168" y="1935198"/>
            <a:ext cx="3554509" cy="109868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1EBAD8-64E0-A17A-7FE4-0F0662587C38}"/>
              </a:ext>
            </a:extLst>
          </p:cNvPr>
          <p:cNvSpPr/>
          <p:nvPr userDrawn="1"/>
        </p:nvSpPr>
        <p:spPr>
          <a:xfrm>
            <a:off x="6566954" y="4523990"/>
            <a:ext cx="1083832" cy="1083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586479-4FE7-8469-19A1-45930EFBC41D}"/>
              </a:ext>
            </a:extLst>
          </p:cNvPr>
          <p:cNvSpPr/>
          <p:nvPr userDrawn="1"/>
        </p:nvSpPr>
        <p:spPr>
          <a:xfrm>
            <a:off x="7650786" y="4517034"/>
            <a:ext cx="3520890" cy="109868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08C92B-8E5E-4702-C4A8-0B1F29191C47}"/>
              </a:ext>
            </a:extLst>
          </p:cNvPr>
          <p:cNvSpPr/>
          <p:nvPr userDrawn="1"/>
        </p:nvSpPr>
        <p:spPr>
          <a:xfrm>
            <a:off x="1450934" y="3226103"/>
            <a:ext cx="1083832" cy="1083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B6F70CE-CDE2-7F34-866E-671CA0CAE29D}"/>
              </a:ext>
            </a:extLst>
          </p:cNvPr>
          <p:cNvSpPr txBox="1"/>
          <p:nvPr userDrawn="1"/>
        </p:nvSpPr>
        <p:spPr>
          <a:xfrm>
            <a:off x="1390423" y="1100180"/>
            <a:ext cx="3184410" cy="646331"/>
          </a:xfrm>
          <a:prstGeom prst="rect">
            <a:avLst/>
          </a:prstGeom>
          <a:noFill/>
        </p:spPr>
        <p:txBody>
          <a:bodyPr wrap="square" rtlCol="0">
            <a:spAutoFit/>
          </a:bodyPr>
          <a:lstStyle/>
          <a:p>
            <a:r>
              <a:rPr lang="en-US" sz="3600" b="0" i="0" cap="small" spc="300" baseline="0">
                <a:solidFill>
                  <a:schemeClr val="tx2">
                    <a:lumMod val="20000"/>
                    <a:lumOff val="80000"/>
                  </a:schemeClr>
                </a:solidFill>
                <a:latin typeface="Helvetica" pitchFamily="2" charset="0"/>
                <a:ea typeface="Verdana" panose="020B0604030504040204" pitchFamily="34" charset="0"/>
                <a:cs typeface="Verdana" panose="020B0604030504040204" pitchFamily="34" charset="0"/>
              </a:rPr>
              <a:t>Affiliations</a:t>
            </a:r>
          </a:p>
        </p:txBody>
      </p:sp>
      <p:sp>
        <p:nvSpPr>
          <p:cNvPr id="11" name="TextBox 10">
            <a:extLst>
              <a:ext uri="{FF2B5EF4-FFF2-40B4-BE49-F238E27FC236}">
                <a16:creationId xmlns:a16="http://schemas.microsoft.com/office/drawing/2014/main" id="{F1699566-D83D-AD6E-492D-24652FC0F806}"/>
              </a:ext>
            </a:extLst>
          </p:cNvPr>
          <p:cNvSpPr txBox="1"/>
          <p:nvPr userDrawn="1"/>
        </p:nvSpPr>
        <p:spPr>
          <a:xfrm>
            <a:off x="6510417" y="1110369"/>
            <a:ext cx="2648412" cy="646331"/>
          </a:xfrm>
          <a:prstGeom prst="rect">
            <a:avLst/>
          </a:prstGeom>
          <a:noFill/>
        </p:spPr>
        <p:txBody>
          <a:bodyPr wrap="square" rtlCol="0">
            <a:spAutoFit/>
          </a:bodyPr>
          <a:lstStyle/>
          <a:p>
            <a:r>
              <a:rPr lang="en-US" sz="3600" b="0" i="0" cap="small" spc="300" baseline="0">
                <a:solidFill>
                  <a:schemeClr val="tx2">
                    <a:lumMod val="20000"/>
                    <a:lumOff val="80000"/>
                  </a:schemeClr>
                </a:solidFill>
                <a:latin typeface="Helvetica" pitchFamily="2" charset="0"/>
                <a:ea typeface="Verdana" panose="020B0604030504040204" pitchFamily="34" charset="0"/>
                <a:cs typeface="Verdana" panose="020B0604030504040204" pitchFamily="34" charset="0"/>
              </a:rPr>
              <a:t>Sponsors</a:t>
            </a:r>
          </a:p>
        </p:txBody>
      </p:sp>
      <p:pic>
        <p:nvPicPr>
          <p:cNvPr id="12" name="Picture 11">
            <a:extLst>
              <a:ext uri="{FF2B5EF4-FFF2-40B4-BE49-F238E27FC236}">
                <a16:creationId xmlns:a16="http://schemas.microsoft.com/office/drawing/2014/main" id="{44B3BC14-E4FE-5F25-011D-EED1CB091F0B}"/>
              </a:ext>
            </a:extLst>
          </p:cNvPr>
          <p:cNvPicPr>
            <a:picLocks noChangeAspect="1"/>
          </p:cNvPicPr>
          <p:nvPr userDrawn="1"/>
        </p:nvPicPr>
        <p:blipFill>
          <a:blip r:embed="rId2"/>
          <a:stretch>
            <a:fillRect/>
          </a:stretch>
        </p:blipFill>
        <p:spPr>
          <a:xfrm>
            <a:off x="6643040" y="2121449"/>
            <a:ext cx="924040" cy="770034"/>
          </a:xfrm>
          <a:prstGeom prst="rect">
            <a:avLst/>
          </a:prstGeom>
        </p:spPr>
      </p:pic>
      <p:pic>
        <p:nvPicPr>
          <p:cNvPr id="13" name="Picture 12">
            <a:extLst>
              <a:ext uri="{FF2B5EF4-FFF2-40B4-BE49-F238E27FC236}">
                <a16:creationId xmlns:a16="http://schemas.microsoft.com/office/drawing/2014/main" id="{43F00810-6FB2-F384-472A-98BC21EAC6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4248" y="4675474"/>
            <a:ext cx="803718" cy="803718"/>
          </a:xfrm>
          <a:prstGeom prst="rect">
            <a:avLst/>
          </a:prstGeom>
        </p:spPr>
      </p:pic>
      <p:sp>
        <p:nvSpPr>
          <p:cNvPr id="14" name="Rectangle 13">
            <a:extLst>
              <a:ext uri="{FF2B5EF4-FFF2-40B4-BE49-F238E27FC236}">
                <a16:creationId xmlns:a16="http://schemas.microsoft.com/office/drawing/2014/main" id="{8F7D975A-229D-6F22-A749-BA74CD5CDBD2}"/>
              </a:ext>
            </a:extLst>
          </p:cNvPr>
          <p:cNvSpPr/>
          <p:nvPr userDrawn="1"/>
        </p:nvSpPr>
        <p:spPr>
          <a:xfrm>
            <a:off x="2541489" y="3219147"/>
            <a:ext cx="3554509" cy="109868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62D63C-2F60-8BD5-851E-5D6002385D2F}"/>
              </a:ext>
            </a:extLst>
          </p:cNvPr>
          <p:cNvSpPr/>
          <p:nvPr userDrawn="1"/>
        </p:nvSpPr>
        <p:spPr>
          <a:xfrm>
            <a:off x="2541491" y="1935198"/>
            <a:ext cx="3554509" cy="109868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DF6796-6100-3CB8-9A99-F24F493955CD}"/>
              </a:ext>
            </a:extLst>
          </p:cNvPr>
          <p:cNvSpPr/>
          <p:nvPr userDrawn="1"/>
        </p:nvSpPr>
        <p:spPr>
          <a:xfrm>
            <a:off x="2541490" y="4520170"/>
            <a:ext cx="3554508" cy="109868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546352B-7F2F-A475-EA9E-5F5E5671B7FF}"/>
              </a:ext>
            </a:extLst>
          </p:cNvPr>
          <p:cNvSpPr/>
          <p:nvPr userDrawn="1"/>
        </p:nvSpPr>
        <p:spPr>
          <a:xfrm>
            <a:off x="1450934" y="4537191"/>
            <a:ext cx="1083832" cy="1083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D2E9AC4-F42A-6FBB-6077-62E1AB380E54}"/>
              </a:ext>
            </a:extLst>
          </p:cNvPr>
          <p:cNvSpPr/>
          <p:nvPr userDrawn="1"/>
        </p:nvSpPr>
        <p:spPr>
          <a:xfrm>
            <a:off x="1450934" y="1941908"/>
            <a:ext cx="1083832" cy="1083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5CEF59D0-64FF-B490-558A-7463DF47F9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59528" y="2047125"/>
            <a:ext cx="884896" cy="882638"/>
          </a:xfrm>
          <a:prstGeom prst="rect">
            <a:avLst/>
          </a:prstGeom>
        </p:spPr>
      </p:pic>
      <p:pic>
        <p:nvPicPr>
          <p:cNvPr id="20" name="Picture 19">
            <a:extLst>
              <a:ext uri="{FF2B5EF4-FFF2-40B4-BE49-F238E27FC236}">
                <a16:creationId xmlns:a16="http://schemas.microsoft.com/office/drawing/2014/main" id="{00809A2A-51AB-3E4F-AF8E-DC76AB07B02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01227" y="3522161"/>
            <a:ext cx="963650" cy="491434"/>
          </a:xfrm>
          <a:prstGeom prst="rect">
            <a:avLst/>
          </a:prstGeom>
        </p:spPr>
      </p:pic>
      <p:sp>
        <p:nvSpPr>
          <p:cNvPr id="21" name="TextBox 20">
            <a:extLst>
              <a:ext uri="{FF2B5EF4-FFF2-40B4-BE49-F238E27FC236}">
                <a16:creationId xmlns:a16="http://schemas.microsoft.com/office/drawing/2014/main" id="{10872651-F45D-EEC7-1928-602BC40813C6}"/>
              </a:ext>
            </a:extLst>
          </p:cNvPr>
          <p:cNvSpPr txBox="1"/>
          <p:nvPr userDrawn="1"/>
        </p:nvSpPr>
        <p:spPr>
          <a:xfrm>
            <a:off x="2709579" y="2315262"/>
            <a:ext cx="3170359" cy="338554"/>
          </a:xfrm>
          <a:prstGeom prst="rect">
            <a:avLst/>
          </a:prstGeom>
          <a:noFill/>
        </p:spPr>
        <p:txBody>
          <a:bodyPr wrap="square" rtlCol="0">
            <a:spAutoFit/>
          </a:bodyPr>
          <a:lstStyle/>
          <a:p>
            <a:r>
              <a:rPr lang="en-US" sz="1600" b="0" i="0">
                <a:solidFill>
                  <a:schemeClr val="bg1"/>
                </a:solidFill>
                <a:latin typeface="Helvetica Light" panose="020B0403020202020204" pitchFamily="34" charset="0"/>
              </a:rPr>
              <a:t>University of Colorado Boulder</a:t>
            </a:r>
          </a:p>
        </p:txBody>
      </p:sp>
      <p:sp>
        <p:nvSpPr>
          <p:cNvPr id="22" name="TextBox 21">
            <a:extLst>
              <a:ext uri="{FF2B5EF4-FFF2-40B4-BE49-F238E27FC236}">
                <a16:creationId xmlns:a16="http://schemas.microsoft.com/office/drawing/2014/main" id="{C3697312-5936-DEA2-B97D-F7335E8C0919}"/>
              </a:ext>
            </a:extLst>
          </p:cNvPr>
          <p:cNvSpPr txBox="1"/>
          <p:nvPr userDrawn="1"/>
        </p:nvSpPr>
        <p:spPr>
          <a:xfrm>
            <a:off x="2709580" y="3476101"/>
            <a:ext cx="3170358" cy="584775"/>
          </a:xfrm>
          <a:prstGeom prst="rect">
            <a:avLst/>
          </a:prstGeom>
          <a:noFill/>
        </p:spPr>
        <p:txBody>
          <a:bodyPr wrap="square" rtlCol="0">
            <a:spAutoFit/>
          </a:bodyPr>
          <a:lstStyle/>
          <a:p>
            <a:r>
              <a:rPr lang="en-US" sz="1600" b="0" i="0">
                <a:solidFill>
                  <a:schemeClr val="bg1"/>
                </a:solidFill>
                <a:latin typeface="Helvetica Light" panose="020B0403020202020204" pitchFamily="34" charset="0"/>
              </a:rPr>
              <a:t>Cooperative Institute of Research in Earth Sciences</a:t>
            </a:r>
          </a:p>
        </p:txBody>
      </p:sp>
      <p:sp>
        <p:nvSpPr>
          <p:cNvPr id="23" name="TextBox 22">
            <a:extLst>
              <a:ext uri="{FF2B5EF4-FFF2-40B4-BE49-F238E27FC236}">
                <a16:creationId xmlns:a16="http://schemas.microsoft.com/office/drawing/2014/main" id="{23905851-44BB-6DDF-79AA-D6AC134DEA83}"/>
              </a:ext>
            </a:extLst>
          </p:cNvPr>
          <p:cNvSpPr txBox="1"/>
          <p:nvPr userDrawn="1"/>
        </p:nvSpPr>
        <p:spPr>
          <a:xfrm>
            <a:off x="7803803" y="4773988"/>
            <a:ext cx="3168997" cy="584775"/>
          </a:xfrm>
          <a:prstGeom prst="rect">
            <a:avLst/>
          </a:prstGeom>
          <a:noFill/>
        </p:spPr>
        <p:txBody>
          <a:bodyPr wrap="square" rtlCol="0">
            <a:spAutoFit/>
          </a:bodyPr>
          <a:lstStyle/>
          <a:p>
            <a:r>
              <a:rPr lang="en-US" sz="1600" b="0" i="0">
                <a:solidFill>
                  <a:schemeClr val="bg1"/>
                </a:solidFill>
                <a:latin typeface="Helvetica Light" panose="020B0403020202020204" pitchFamily="34" charset="0"/>
              </a:rPr>
              <a:t>National Oceanic and Atmospheric Administration</a:t>
            </a:r>
          </a:p>
        </p:txBody>
      </p:sp>
      <p:pic>
        <p:nvPicPr>
          <p:cNvPr id="24" name="Picture 23">
            <a:extLst>
              <a:ext uri="{FF2B5EF4-FFF2-40B4-BE49-F238E27FC236}">
                <a16:creationId xmlns:a16="http://schemas.microsoft.com/office/drawing/2014/main" id="{0733FC3A-3211-E11C-ABD5-2CDB9551477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552644" y="4638399"/>
            <a:ext cx="912233" cy="840793"/>
          </a:xfrm>
          <a:prstGeom prst="rect">
            <a:avLst/>
          </a:prstGeom>
        </p:spPr>
      </p:pic>
      <p:sp>
        <p:nvSpPr>
          <p:cNvPr id="25" name="TextBox 24">
            <a:extLst>
              <a:ext uri="{FF2B5EF4-FFF2-40B4-BE49-F238E27FC236}">
                <a16:creationId xmlns:a16="http://schemas.microsoft.com/office/drawing/2014/main" id="{F4B981BA-31B9-B41B-41B8-B9106300532B}"/>
              </a:ext>
            </a:extLst>
          </p:cNvPr>
          <p:cNvSpPr txBox="1"/>
          <p:nvPr userDrawn="1"/>
        </p:nvSpPr>
        <p:spPr>
          <a:xfrm>
            <a:off x="2702857" y="4900234"/>
            <a:ext cx="2460811" cy="338554"/>
          </a:xfrm>
          <a:prstGeom prst="rect">
            <a:avLst/>
          </a:prstGeom>
          <a:noFill/>
        </p:spPr>
        <p:txBody>
          <a:bodyPr wrap="square" rtlCol="0">
            <a:spAutoFit/>
          </a:bodyPr>
          <a:lstStyle/>
          <a:p>
            <a:r>
              <a:rPr lang="en-US" sz="1600" b="0" i="0">
                <a:solidFill>
                  <a:schemeClr val="bg1"/>
                </a:solidFill>
                <a:latin typeface="Helvetica Light" panose="020B0403020202020204" pitchFamily="34" charset="0"/>
              </a:rPr>
              <a:t>World Data System</a:t>
            </a:r>
          </a:p>
        </p:txBody>
      </p:sp>
      <p:sp>
        <p:nvSpPr>
          <p:cNvPr id="26" name="TextBox 25">
            <a:extLst>
              <a:ext uri="{FF2B5EF4-FFF2-40B4-BE49-F238E27FC236}">
                <a16:creationId xmlns:a16="http://schemas.microsoft.com/office/drawing/2014/main" id="{3007EC60-CE7D-348E-78A3-35785F0F9329}"/>
              </a:ext>
            </a:extLst>
          </p:cNvPr>
          <p:cNvSpPr txBox="1"/>
          <p:nvPr userDrawn="1"/>
        </p:nvSpPr>
        <p:spPr>
          <a:xfrm>
            <a:off x="7736567" y="2192152"/>
            <a:ext cx="3236233" cy="584775"/>
          </a:xfrm>
          <a:prstGeom prst="rect">
            <a:avLst/>
          </a:prstGeom>
          <a:noFill/>
        </p:spPr>
        <p:txBody>
          <a:bodyPr wrap="square" rtlCol="0">
            <a:spAutoFit/>
          </a:bodyPr>
          <a:lstStyle/>
          <a:p>
            <a:r>
              <a:rPr lang="en-US" sz="1600" b="0" i="0">
                <a:solidFill>
                  <a:schemeClr val="bg1"/>
                </a:solidFill>
                <a:effectLst/>
                <a:latin typeface="Helvetica Light" panose="020B0403020202020204" pitchFamily="34" charset="0"/>
              </a:rPr>
              <a:t>National Aeronautics and Space Administration</a:t>
            </a:r>
            <a:endParaRPr lang="en-US" sz="1600" b="0" i="0">
              <a:solidFill>
                <a:schemeClr val="bg1"/>
              </a:solidFill>
              <a:latin typeface="Helvetica Light" panose="020B0403020202020204" pitchFamily="34" charset="0"/>
            </a:endParaRPr>
          </a:p>
        </p:txBody>
      </p:sp>
      <p:pic>
        <p:nvPicPr>
          <p:cNvPr id="27" name="Picture 26">
            <a:extLst>
              <a:ext uri="{FF2B5EF4-FFF2-40B4-BE49-F238E27FC236}">
                <a16:creationId xmlns:a16="http://schemas.microsoft.com/office/drawing/2014/main" id="{06FDF766-BF3C-1381-D828-84BDFB1629A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643040" y="3326650"/>
            <a:ext cx="878374" cy="882455"/>
          </a:xfrm>
          <a:prstGeom prst="rect">
            <a:avLst/>
          </a:prstGeom>
        </p:spPr>
      </p:pic>
      <p:sp>
        <p:nvSpPr>
          <p:cNvPr id="28" name="TextBox 27">
            <a:extLst>
              <a:ext uri="{FF2B5EF4-FFF2-40B4-BE49-F238E27FC236}">
                <a16:creationId xmlns:a16="http://schemas.microsoft.com/office/drawing/2014/main" id="{40122F94-800E-0640-338C-CC907B768B8F}"/>
              </a:ext>
            </a:extLst>
          </p:cNvPr>
          <p:cNvSpPr txBox="1"/>
          <p:nvPr userDrawn="1"/>
        </p:nvSpPr>
        <p:spPr>
          <a:xfrm>
            <a:off x="7783632" y="3599457"/>
            <a:ext cx="3189168" cy="338554"/>
          </a:xfrm>
          <a:prstGeom prst="rect">
            <a:avLst/>
          </a:prstGeom>
          <a:noFill/>
        </p:spPr>
        <p:txBody>
          <a:bodyPr wrap="square" rtlCol="0">
            <a:spAutoFit/>
          </a:bodyPr>
          <a:lstStyle/>
          <a:p>
            <a:r>
              <a:rPr lang="en-US" sz="1600" b="0" i="0">
                <a:solidFill>
                  <a:schemeClr val="bg1"/>
                </a:solidFill>
                <a:effectLst/>
                <a:latin typeface="Helvetica Light" panose="020B0403020202020204" pitchFamily="34" charset="0"/>
              </a:rPr>
              <a:t>National Science Foundation</a:t>
            </a:r>
            <a:endParaRPr lang="en-US" sz="1600" b="0" i="0">
              <a:solidFill>
                <a:schemeClr val="bg1"/>
              </a:solidFill>
              <a:latin typeface="Helvetica Light" panose="020B0403020202020204" pitchFamily="34" charset="0"/>
            </a:endParaRPr>
          </a:p>
        </p:txBody>
      </p:sp>
      <p:pic>
        <p:nvPicPr>
          <p:cNvPr id="29" name="Picture 28">
            <a:extLst>
              <a:ext uri="{FF2B5EF4-FFF2-40B4-BE49-F238E27FC236}">
                <a16:creationId xmlns:a16="http://schemas.microsoft.com/office/drawing/2014/main" id="{3F637473-3FD3-4EF9-B39E-B3BBA2C64CAB}"/>
              </a:ext>
            </a:extLst>
          </p:cNvPr>
          <p:cNvPicPr>
            <a:picLocks noChangeAspect="1"/>
          </p:cNvPicPr>
          <p:nvPr userDrawn="1"/>
        </p:nvPicPr>
        <p:blipFill>
          <a:blip r:embed="rId8"/>
          <a:stretch>
            <a:fillRect/>
          </a:stretch>
        </p:blipFill>
        <p:spPr>
          <a:xfrm>
            <a:off x="10096505" y="5883505"/>
            <a:ext cx="1914290" cy="834434"/>
          </a:xfrm>
          <a:prstGeom prst="rect">
            <a:avLst/>
          </a:prstGeom>
        </p:spPr>
      </p:pic>
    </p:spTree>
    <p:extLst>
      <p:ext uri="{BB962C8B-B14F-4D97-AF65-F5344CB8AC3E}">
        <p14:creationId xmlns:p14="http://schemas.microsoft.com/office/powerpoint/2010/main" val="642568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ock: NSIDC Organization in Relation to CU &amp; CIRES">
    <p:spTree>
      <p:nvGrpSpPr>
        <p:cNvPr id="1" name=""/>
        <p:cNvGrpSpPr/>
        <p:nvPr/>
      </p:nvGrpSpPr>
      <p:grpSpPr>
        <a:xfrm>
          <a:off x="0" y="0"/>
          <a:ext cx="0" cy="0"/>
          <a:chOff x="0" y="0"/>
          <a:chExt cx="0" cy="0"/>
        </a:xfrm>
      </p:grpSpPr>
      <p:sp>
        <p:nvSpPr>
          <p:cNvPr id="3" name="Triangle 2">
            <a:extLst>
              <a:ext uri="{FF2B5EF4-FFF2-40B4-BE49-F238E27FC236}">
                <a16:creationId xmlns:a16="http://schemas.microsoft.com/office/drawing/2014/main" id="{540BEC81-7908-A9F9-E736-301887EF5D34}"/>
              </a:ext>
            </a:extLst>
          </p:cNvPr>
          <p:cNvSpPr/>
          <p:nvPr userDrawn="1"/>
        </p:nvSpPr>
        <p:spPr>
          <a:xfrm>
            <a:off x="1081040" y="312143"/>
            <a:ext cx="10875608" cy="6310840"/>
          </a:xfrm>
          <a:prstGeom prst="triangle">
            <a:avLst>
              <a:gd name="adj" fmla="val 8111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 name="Triangle 3">
            <a:extLst>
              <a:ext uri="{FF2B5EF4-FFF2-40B4-BE49-F238E27FC236}">
                <a16:creationId xmlns:a16="http://schemas.microsoft.com/office/drawing/2014/main" id="{BA56AA9E-B51F-3A15-6AF5-B30045ED9470}"/>
              </a:ext>
            </a:extLst>
          </p:cNvPr>
          <p:cNvSpPr/>
          <p:nvPr userDrawn="1"/>
        </p:nvSpPr>
        <p:spPr>
          <a:xfrm>
            <a:off x="1806784" y="1999168"/>
            <a:ext cx="7628780" cy="4407249"/>
          </a:xfrm>
          <a:prstGeom prst="triangle">
            <a:avLst>
              <a:gd name="adj" fmla="val 8111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 name="Triangle 4">
            <a:extLst>
              <a:ext uri="{FF2B5EF4-FFF2-40B4-BE49-F238E27FC236}">
                <a16:creationId xmlns:a16="http://schemas.microsoft.com/office/drawing/2014/main" id="{2EF097EE-67F4-3BFB-82C6-93F5DAA6D036}"/>
              </a:ext>
            </a:extLst>
          </p:cNvPr>
          <p:cNvSpPr/>
          <p:nvPr userDrawn="1"/>
        </p:nvSpPr>
        <p:spPr>
          <a:xfrm>
            <a:off x="2390982" y="3967222"/>
            <a:ext cx="3931705" cy="2221787"/>
          </a:xfrm>
          <a:prstGeom prst="triangle">
            <a:avLst>
              <a:gd name="adj" fmla="val 811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 pitchFamily="2" charset="0"/>
            </a:endParaRPr>
          </a:p>
        </p:txBody>
      </p:sp>
      <p:pic>
        <p:nvPicPr>
          <p:cNvPr id="6" name="Picture 5">
            <a:extLst>
              <a:ext uri="{FF2B5EF4-FFF2-40B4-BE49-F238E27FC236}">
                <a16:creationId xmlns:a16="http://schemas.microsoft.com/office/drawing/2014/main" id="{8147A61A-1181-AFAC-2340-D19C7D4583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17358" y="4858976"/>
            <a:ext cx="1103816" cy="1103816"/>
          </a:xfrm>
          <a:prstGeom prst="rect">
            <a:avLst/>
          </a:prstGeom>
        </p:spPr>
      </p:pic>
      <p:pic>
        <p:nvPicPr>
          <p:cNvPr id="8" name="Picture 7">
            <a:extLst>
              <a:ext uri="{FF2B5EF4-FFF2-40B4-BE49-F238E27FC236}">
                <a16:creationId xmlns:a16="http://schemas.microsoft.com/office/drawing/2014/main" id="{467BCD29-377D-296D-3C52-DC7CC7B5B0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48568" y="3099539"/>
            <a:ext cx="1104900" cy="1054100"/>
          </a:xfrm>
          <a:prstGeom prst="rect">
            <a:avLst/>
          </a:prstGeom>
        </p:spPr>
      </p:pic>
      <p:sp>
        <p:nvSpPr>
          <p:cNvPr id="9" name="TextBox 8">
            <a:extLst>
              <a:ext uri="{FF2B5EF4-FFF2-40B4-BE49-F238E27FC236}">
                <a16:creationId xmlns:a16="http://schemas.microsoft.com/office/drawing/2014/main" id="{669FCC13-656C-E21D-EC81-1F89F676C1EE}"/>
              </a:ext>
            </a:extLst>
          </p:cNvPr>
          <p:cNvSpPr txBox="1"/>
          <p:nvPr userDrawn="1"/>
        </p:nvSpPr>
        <p:spPr>
          <a:xfrm>
            <a:off x="930568" y="1899210"/>
            <a:ext cx="4926221" cy="1200329"/>
          </a:xfrm>
          <a:prstGeom prst="rect">
            <a:avLst/>
          </a:prstGeom>
          <a:noFill/>
        </p:spPr>
        <p:txBody>
          <a:bodyPr wrap="square" rtlCol="0">
            <a:spAutoFit/>
          </a:bodyPr>
          <a:lstStyle/>
          <a:p>
            <a:r>
              <a:rPr lang="en-US" sz="1800" b="0" i="0">
                <a:solidFill>
                  <a:schemeClr val="bg1"/>
                </a:solidFill>
                <a:latin typeface="Helvetica Light" panose="020B0403020202020204" pitchFamily="34" charset="0"/>
              </a:rPr>
              <a:t>NSIDC is a part of the Cooperative Institute for Research in Environmental Sciences (CIRES) at the University of Colorado Boulder.</a:t>
            </a:r>
          </a:p>
          <a:p>
            <a:endParaRPr lang="en-US">
              <a:solidFill>
                <a:schemeClr val="bg1"/>
              </a:solidFill>
              <a:latin typeface="Helvetica" pitchFamily="2" charset="0"/>
            </a:endParaRPr>
          </a:p>
        </p:txBody>
      </p:sp>
      <p:pic>
        <p:nvPicPr>
          <p:cNvPr id="10" name="Picture 9">
            <a:extLst>
              <a:ext uri="{FF2B5EF4-FFF2-40B4-BE49-F238E27FC236}">
                <a16:creationId xmlns:a16="http://schemas.microsoft.com/office/drawing/2014/main" id="{B47F7FF5-ADD1-8C35-4A87-5652ECC1F73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18844" y="4153639"/>
            <a:ext cx="1760276" cy="828365"/>
          </a:xfrm>
          <a:prstGeom prst="rect">
            <a:avLst/>
          </a:prstGeom>
        </p:spPr>
      </p:pic>
    </p:spTree>
    <p:extLst>
      <p:ext uri="{BB962C8B-B14F-4D97-AF65-F5344CB8AC3E}">
        <p14:creationId xmlns:p14="http://schemas.microsoft.com/office/powerpoint/2010/main" val="2139956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ock: About CIR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B5846-62FC-9CDB-80FE-14782B0620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2337" y="5804026"/>
            <a:ext cx="1025841" cy="877817"/>
          </a:xfrm>
          <a:prstGeom prst="rect">
            <a:avLst/>
          </a:prstGeom>
        </p:spPr>
      </p:pic>
      <p:pic>
        <p:nvPicPr>
          <p:cNvPr id="2" name="Picture 1">
            <a:extLst>
              <a:ext uri="{FF2B5EF4-FFF2-40B4-BE49-F238E27FC236}">
                <a16:creationId xmlns:a16="http://schemas.microsoft.com/office/drawing/2014/main" id="{430B13BE-07CA-A590-C1E4-6E97300232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95553" y="971292"/>
            <a:ext cx="9105867" cy="6069096"/>
          </a:xfrm>
          <a:prstGeom prst="rect">
            <a:avLst/>
          </a:prstGeom>
        </p:spPr>
      </p:pic>
      <p:sp>
        <p:nvSpPr>
          <p:cNvPr id="3" name="TextBox 2">
            <a:extLst>
              <a:ext uri="{FF2B5EF4-FFF2-40B4-BE49-F238E27FC236}">
                <a16:creationId xmlns:a16="http://schemas.microsoft.com/office/drawing/2014/main" id="{8CC81108-E21D-6FDD-468F-3221DDA1AC57}"/>
              </a:ext>
            </a:extLst>
          </p:cNvPr>
          <p:cNvSpPr txBox="1"/>
          <p:nvPr userDrawn="1"/>
        </p:nvSpPr>
        <p:spPr>
          <a:xfrm>
            <a:off x="450053" y="231085"/>
            <a:ext cx="8230959" cy="1200329"/>
          </a:xfrm>
          <a:prstGeom prst="rect">
            <a:avLst/>
          </a:prstGeom>
          <a:noFill/>
        </p:spPr>
        <p:txBody>
          <a:bodyPr wrap="square">
            <a:spAutoFit/>
          </a:bodyPr>
          <a:lstStyle/>
          <a:p>
            <a:r>
              <a:rPr lang="en-US" sz="3600" b="0" i="0" cap="small" baseline="0">
                <a:solidFill>
                  <a:schemeClr val="tx2">
                    <a:lumMod val="20000"/>
                    <a:lumOff val="80000"/>
                  </a:schemeClr>
                </a:solidFill>
                <a:effectLst/>
                <a:latin typeface="Helvetica" pitchFamily="2" charset="0"/>
              </a:rPr>
              <a:t>Cooperative Institute for </a:t>
            </a:r>
            <a:br>
              <a:rPr lang="en-US" sz="3600" b="0" i="0" cap="small" baseline="0">
                <a:solidFill>
                  <a:schemeClr val="tx2">
                    <a:lumMod val="20000"/>
                    <a:lumOff val="80000"/>
                  </a:schemeClr>
                </a:solidFill>
                <a:effectLst/>
                <a:latin typeface="Helvetica" pitchFamily="2" charset="0"/>
              </a:rPr>
            </a:br>
            <a:r>
              <a:rPr lang="en-US" sz="3600" b="0" i="0" cap="small" baseline="0">
                <a:solidFill>
                  <a:schemeClr val="tx2">
                    <a:lumMod val="20000"/>
                    <a:lumOff val="80000"/>
                  </a:schemeClr>
                </a:solidFill>
                <a:effectLst/>
                <a:latin typeface="Helvetica" pitchFamily="2" charset="0"/>
              </a:rPr>
              <a:t>Research in Environmental Sciences</a:t>
            </a:r>
            <a:endParaRPr lang="en-US" sz="3600" b="0" i="0" cap="small" baseline="0">
              <a:solidFill>
                <a:schemeClr val="tx2">
                  <a:lumMod val="20000"/>
                  <a:lumOff val="80000"/>
                </a:schemeClr>
              </a:solidFill>
              <a:latin typeface="Helvetica" pitchFamily="2" charset="0"/>
            </a:endParaRPr>
          </a:p>
        </p:txBody>
      </p:sp>
      <p:sp>
        <p:nvSpPr>
          <p:cNvPr id="4" name="TextBox 3">
            <a:extLst>
              <a:ext uri="{FF2B5EF4-FFF2-40B4-BE49-F238E27FC236}">
                <a16:creationId xmlns:a16="http://schemas.microsoft.com/office/drawing/2014/main" id="{2DC6BEA7-C462-0323-0B17-C21E932DBB5C}"/>
              </a:ext>
            </a:extLst>
          </p:cNvPr>
          <p:cNvSpPr txBox="1"/>
          <p:nvPr userDrawn="1"/>
        </p:nvSpPr>
        <p:spPr>
          <a:xfrm>
            <a:off x="2419310" y="1954170"/>
            <a:ext cx="53048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chemeClr val="bg1"/>
                </a:solidFill>
                <a:latin typeface="Helvetica Light" panose="020B0403020202020204" pitchFamily="34" charset="0"/>
                <a:ea typeface="Helvetica Neue" charset="0"/>
                <a:cs typeface="Helvetica Neue" charset="0"/>
              </a:rPr>
              <a:t>CIRES is a partnership of CU Boulder and NOAA.</a:t>
            </a:r>
            <a:endParaRPr lang="en-US" b="0" i="0">
              <a:solidFill>
                <a:schemeClr val="bg1"/>
              </a:solidFill>
              <a:latin typeface="Helvetica Light" panose="020B0403020202020204" pitchFamily="34" charset="0"/>
            </a:endParaRPr>
          </a:p>
        </p:txBody>
      </p:sp>
      <p:sp>
        <p:nvSpPr>
          <p:cNvPr id="5" name="TextBox 4">
            <a:extLst>
              <a:ext uri="{FF2B5EF4-FFF2-40B4-BE49-F238E27FC236}">
                <a16:creationId xmlns:a16="http://schemas.microsoft.com/office/drawing/2014/main" id="{FE487520-AAD7-A2F3-40DD-EF178F7984F9}"/>
              </a:ext>
            </a:extLst>
          </p:cNvPr>
          <p:cNvSpPr txBox="1"/>
          <p:nvPr userDrawn="1"/>
        </p:nvSpPr>
        <p:spPr>
          <a:xfrm>
            <a:off x="450053" y="3198127"/>
            <a:ext cx="47932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chemeClr val="bg1"/>
                </a:solidFill>
                <a:latin typeface="Helvetica Light" panose="020B0403020202020204" pitchFamily="34" charset="0"/>
                <a:ea typeface="Helvetica Neue" charset="0"/>
                <a:cs typeface="Helvetica Neue" charset="0"/>
              </a:rPr>
              <a:t>CIRES researchers conduct innovative research that advances our understanding of the global, regional, and local environments and the human relationship with those environments, for the benefit of society.</a:t>
            </a:r>
          </a:p>
          <a:p>
            <a:endParaRPr lang="en-US">
              <a:solidFill>
                <a:schemeClr val="bg1"/>
              </a:solidFill>
              <a:latin typeface="Helvetica" pitchFamily="2" charset="0"/>
            </a:endParaRPr>
          </a:p>
        </p:txBody>
      </p:sp>
      <p:pic>
        <p:nvPicPr>
          <p:cNvPr id="6" name="Picture 5">
            <a:extLst>
              <a:ext uri="{FF2B5EF4-FFF2-40B4-BE49-F238E27FC236}">
                <a16:creationId xmlns:a16="http://schemas.microsoft.com/office/drawing/2014/main" id="{6BE0B0BB-9123-C0AC-3AAF-3DB9BC09D81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2652" y="1787041"/>
            <a:ext cx="1876658" cy="883133"/>
          </a:xfrm>
          <a:prstGeom prst="rect">
            <a:avLst/>
          </a:prstGeom>
        </p:spPr>
      </p:pic>
    </p:spTree>
    <p:extLst>
      <p:ext uri="{BB962C8B-B14F-4D97-AF65-F5344CB8AC3E}">
        <p14:creationId xmlns:p14="http://schemas.microsoft.com/office/powerpoint/2010/main" val="1613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Title Slide Opt 2a">
    <p:bg>
      <p:bgPr>
        <a:solidFill>
          <a:schemeClr val="accent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64D8881-0369-2AFF-641C-C18EEDE966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68200" y="0"/>
            <a:ext cx="10529598" cy="6861040"/>
          </a:xfrm>
          <a:prstGeom prst="rect">
            <a:avLst/>
          </a:prstGeom>
        </p:spPr>
      </p:pic>
      <p:sp>
        <p:nvSpPr>
          <p:cNvPr id="21" name="Regular Pentagon 20">
            <a:extLst>
              <a:ext uri="{FF2B5EF4-FFF2-40B4-BE49-F238E27FC236}">
                <a16:creationId xmlns:a16="http://schemas.microsoft.com/office/drawing/2014/main" id="{9D987254-C005-D927-8FB2-DC5AD2755C3A}"/>
              </a:ext>
            </a:extLst>
          </p:cNvPr>
          <p:cNvSpPr/>
          <p:nvPr userDrawn="1"/>
        </p:nvSpPr>
        <p:spPr>
          <a:xfrm>
            <a:off x="293546" y="-1410485"/>
            <a:ext cx="9446787" cy="8996940"/>
          </a:xfrm>
          <a:prstGeom prst="pentagon">
            <a:avLst/>
          </a:prstGeom>
          <a:solidFill>
            <a:srgbClr val="051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96A736F6-25E9-6EB1-E55C-818842DE4044}"/>
              </a:ext>
            </a:extLst>
          </p:cNvPr>
          <p:cNvSpPr>
            <a:spLocks noGrp="1"/>
          </p:cNvSpPr>
          <p:nvPr>
            <p:ph type="subTitle" idx="10" hasCustomPrompt="1"/>
          </p:nvPr>
        </p:nvSpPr>
        <p:spPr>
          <a:xfrm>
            <a:off x="378812" y="2276732"/>
            <a:ext cx="8976726" cy="271508"/>
          </a:xfrm>
          <a:prstGeom prst="rect">
            <a:avLst/>
          </a:prstGeom>
        </p:spPr>
        <p:txBody>
          <a:bodyPr lIns="91440" tIns="91440" anchor="ctr">
            <a:noAutofit/>
          </a:bodyPr>
          <a:lstStyle>
            <a:lvl1pPr marL="0" indent="0" algn="l">
              <a:buNone/>
              <a:defRPr sz="2000" b="0" i="0" cap="none" spc="0">
                <a:ln w="0"/>
                <a:solidFill>
                  <a:schemeClr val="accent5">
                    <a:lumMod val="20000"/>
                    <a:lumOff val="80000"/>
                  </a:schemeClr>
                </a:solidFill>
                <a:effectLst/>
                <a:latin typeface="Helvetica" pitchFamily="2"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19" name="Text Placeholder 9">
            <a:extLst>
              <a:ext uri="{FF2B5EF4-FFF2-40B4-BE49-F238E27FC236}">
                <a16:creationId xmlns:a16="http://schemas.microsoft.com/office/drawing/2014/main" id="{82D49D35-FE16-AF4F-9779-6BD0F8CBBAF9}"/>
              </a:ext>
            </a:extLst>
          </p:cNvPr>
          <p:cNvSpPr>
            <a:spLocks noGrp="1"/>
          </p:cNvSpPr>
          <p:nvPr>
            <p:ph type="body" sz="quarter" idx="11" hasCustomPrompt="1"/>
          </p:nvPr>
        </p:nvSpPr>
        <p:spPr>
          <a:xfrm>
            <a:off x="1080076" y="3450089"/>
            <a:ext cx="7676297" cy="331788"/>
          </a:xfrm>
          <a:prstGeom prst="rect">
            <a:avLst/>
          </a:prstGeom>
        </p:spPr>
        <p:txBody>
          <a:bodyPr>
            <a:noAutofit/>
          </a:bodyPr>
          <a:lstStyle>
            <a:lvl1pPr marL="0" indent="0" algn="r">
              <a:buNone/>
              <a:defRPr sz="1800">
                <a:solidFill>
                  <a:schemeClr val="accent2">
                    <a:lumMod val="60000"/>
                    <a:lumOff val="40000"/>
                  </a:schemeClr>
                </a:solidFill>
                <a:latin typeface="Helvetica" pitchFamily="2" charset="0"/>
              </a:defRPr>
            </a:lvl1pPr>
          </a:lstStyle>
          <a:p>
            <a:pPr lvl="0"/>
            <a:r>
              <a:rPr lang="en-US"/>
              <a:t>Click to add presenters</a:t>
            </a:r>
          </a:p>
        </p:txBody>
      </p:sp>
      <p:sp>
        <p:nvSpPr>
          <p:cNvPr id="2" name="Title 1">
            <a:extLst>
              <a:ext uri="{FF2B5EF4-FFF2-40B4-BE49-F238E27FC236}">
                <a16:creationId xmlns:a16="http://schemas.microsoft.com/office/drawing/2014/main" id="{087A6A40-F735-FC63-9E8D-10F95BC5DA5F}"/>
              </a:ext>
            </a:extLst>
          </p:cNvPr>
          <p:cNvSpPr>
            <a:spLocks noGrp="1"/>
          </p:cNvSpPr>
          <p:nvPr>
            <p:ph type="ctrTitle" hasCustomPrompt="1"/>
          </p:nvPr>
        </p:nvSpPr>
        <p:spPr>
          <a:xfrm>
            <a:off x="378812" y="1636575"/>
            <a:ext cx="8976726" cy="551066"/>
          </a:xfrm>
          <a:prstGeom prst="rect">
            <a:avLst/>
          </a:prstGeom>
        </p:spPr>
        <p:txBody>
          <a:bodyPr anchor="ctr">
            <a:normAutofit/>
          </a:bodyPr>
          <a:lstStyle>
            <a:lvl1pPr algn="l">
              <a:defRPr sz="3600">
                <a:solidFill>
                  <a:schemeClr val="bg2"/>
                </a:solidFill>
              </a:defRPr>
            </a:lvl1pPr>
          </a:lstStyle>
          <a:p>
            <a:r>
              <a:rPr lang="en-US"/>
              <a:t>Click to edit title </a:t>
            </a:r>
          </a:p>
        </p:txBody>
      </p:sp>
      <p:pic>
        <p:nvPicPr>
          <p:cNvPr id="8" name="Picture 7">
            <a:extLst>
              <a:ext uri="{FF2B5EF4-FFF2-40B4-BE49-F238E27FC236}">
                <a16:creationId xmlns:a16="http://schemas.microsoft.com/office/drawing/2014/main" id="{9EB728E9-9CE2-4B9F-A600-DC8DB99A8D8A}"/>
              </a:ext>
            </a:extLst>
          </p:cNvPr>
          <p:cNvPicPr>
            <a:picLocks noChangeAspect="1"/>
          </p:cNvPicPr>
          <p:nvPr userDrawn="1"/>
        </p:nvPicPr>
        <p:blipFill>
          <a:blip r:embed="rId3"/>
          <a:stretch>
            <a:fillRect/>
          </a:stretch>
        </p:blipFill>
        <p:spPr>
          <a:xfrm>
            <a:off x="10096505" y="5883505"/>
            <a:ext cx="1914290" cy="83443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ck: About C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B5846-62FC-9CDB-80FE-14782B0620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2337" y="5804026"/>
            <a:ext cx="1025841" cy="877817"/>
          </a:xfrm>
          <a:prstGeom prst="rect">
            <a:avLst/>
          </a:prstGeom>
        </p:spPr>
      </p:pic>
      <p:pic>
        <p:nvPicPr>
          <p:cNvPr id="2" name="Picture 1">
            <a:extLst>
              <a:ext uri="{FF2B5EF4-FFF2-40B4-BE49-F238E27FC236}">
                <a16:creationId xmlns:a16="http://schemas.microsoft.com/office/drawing/2014/main" id="{30A0B2B1-B059-B1B7-DEDA-0F7ACB818C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5789" y="1509596"/>
            <a:ext cx="1104900" cy="1054100"/>
          </a:xfrm>
          <a:prstGeom prst="rect">
            <a:avLst/>
          </a:prstGeom>
        </p:spPr>
      </p:pic>
      <p:sp>
        <p:nvSpPr>
          <p:cNvPr id="3" name="TextBox 2">
            <a:extLst>
              <a:ext uri="{FF2B5EF4-FFF2-40B4-BE49-F238E27FC236}">
                <a16:creationId xmlns:a16="http://schemas.microsoft.com/office/drawing/2014/main" id="{E83C0ED7-4EF9-4E66-D077-DB55ECE392AF}"/>
              </a:ext>
            </a:extLst>
          </p:cNvPr>
          <p:cNvSpPr txBox="1"/>
          <p:nvPr userDrawn="1"/>
        </p:nvSpPr>
        <p:spPr>
          <a:xfrm>
            <a:off x="1646270" y="1713480"/>
            <a:ext cx="63090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chemeClr val="bg1"/>
                </a:solidFill>
                <a:latin typeface="Helvetica Light" panose="020B0403020202020204" pitchFamily="34" charset="0"/>
                <a:ea typeface="Helvetica Neue" charset="0"/>
                <a:cs typeface="Helvetica Neue" charset="0"/>
              </a:rPr>
              <a:t>University of Colorado (CU) Boulder is the #1 public university recipient of NASA research funding.</a:t>
            </a:r>
          </a:p>
        </p:txBody>
      </p:sp>
      <p:pic>
        <p:nvPicPr>
          <p:cNvPr id="4" name="Picture 3">
            <a:extLst>
              <a:ext uri="{FF2B5EF4-FFF2-40B4-BE49-F238E27FC236}">
                <a16:creationId xmlns:a16="http://schemas.microsoft.com/office/drawing/2014/main" id="{E9A4C123-1BB5-8521-A21C-6C68A78D96B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47130" y="326631"/>
            <a:ext cx="10083862" cy="6720934"/>
          </a:xfrm>
          <a:prstGeom prst="rect">
            <a:avLst/>
          </a:prstGeom>
        </p:spPr>
      </p:pic>
      <p:sp>
        <p:nvSpPr>
          <p:cNvPr id="5" name="TextBox 4">
            <a:extLst>
              <a:ext uri="{FF2B5EF4-FFF2-40B4-BE49-F238E27FC236}">
                <a16:creationId xmlns:a16="http://schemas.microsoft.com/office/drawing/2014/main" id="{541E7C97-44A0-05D0-3F53-AEC2EE852EAB}"/>
              </a:ext>
            </a:extLst>
          </p:cNvPr>
          <p:cNvSpPr txBox="1"/>
          <p:nvPr userDrawn="1"/>
        </p:nvSpPr>
        <p:spPr>
          <a:xfrm>
            <a:off x="372163" y="406195"/>
            <a:ext cx="7452323" cy="646331"/>
          </a:xfrm>
          <a:prstGeom prst="rect">
            <a:avLst/>
          </a:prstGeom>
          <a:noFill/>
        </p:spPr>
        <p:txBody>
          <a:bodyPr wrap="square" rtlCol="0">
            <a:spAutoFit/>
          </a:bodyPr>
          <a:lstStyle/>
          <a:p>
            <a:r>
              <a:rPr lang="en-US" sz="3600" b="0" i="0" cap="small" baseline="0">
                <a:solidFill>
                  <a:schemeClr val="tx2">
                    <a:lumMod val="20000"/>
                    <a:lumOff val="80000"/>
                  </a:schemeClr>
                </a:solidFill>
                <a:latin typeface="Helvetica" pitchFamily="2" charset="0"/>
              </a:rPr>
              <a:t>University of Colorado Boulder</a:t>
            </a:r>
          </a:p>
        </p:txBody>
      </p:sp>
      <p:sp>
        <p:nvSpPr>
          <p:cNvPr id="6" name="TextBox 5">
            <a:extLst>
              <a:ext uri="{FF2B5EF4-FFF2-40B4-BE49-F238E27FC236}">
                <a16:creationId xmlns:a16="http://schemas.microsoft.com/office/drawing/2014/main" id="{E14FC16C-4187-6B83-485B-AD3D7FB86D8E}"/>
              </a:ext>
            </a:extLst>
          </p:cNvPr>
          <p:cNvSpPr txBox="1"/>
          <p:nvPr userDrawn="1"/>
        </p:nvSpPr>
        <p:spPr>
          <a:xfrm>
            <a:off x="372163" y="3124541"/>
            <a:ext cx="403779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chemeClr val="bg1"/>
                </a:solidFill>
                <a:latin typeface="Helvetica Light" panose="020B0403020202020204" pitchFamily="34" charset="0"/>
                <a:ea typeface="Helvetica Neue" charset="0"/>
                <a:cs typeface="Helvetica Neue" charset="0"/>
              </a:rPr>
              <a:t>CU Boulder faculty and students are pioneering innovations in aerospace, biosciences, energy, Earth and environmental sciences, fundamental sciences and other major areas.</a:t>
            </a:r>
          </a:p>
          <a:p>
            <a:endParaRPr lang="en-US" sz="1800">
              <a:solidFill>
                <a:schemeClr val="bg1"/>
              </a:solidFill>
            </a:endParaRPr>
          </a:p>
          <a:p>
            <a:endParaRPr lang="en-US">
              <a:solidFill>
                <a:schemeClr val="bg1"/>
              </a:solidFill>
            </a:endParaRPr>
          </a:p>
        </p:txBody>
      </p:sp>
    </p:spTree>
    <p:extLst>
      <p:ext uri="{BB962C8B-B14F-4D97-AF65-F5344CB8AC3E}">
        <p14:creationId xmlns:p14="http://schemas.microsoft.com/office/powerpoint/2010/main" val="492260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ck: Data Management Program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DD70DC-0072-BD1E-F583-C331600A0FF2}"/>
              </a:ext>
            </a:extLst>
          </p:cNvPr>
          <p:cNvSpPr/>
          <p:nvPr userDrawn="1"/>
        </p:nvSpPr>
        <p:spPr>
          <a:xfrm>
            <a:off x="4615486" y="2410143"/>
            <a:ext cx="2971800" cy="822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C56A0F-718A-EC7B-8BFE-46E58A82AFEB}"/>
              </a:ext>
            </a:extLst>
          </p:cNvPr>
          <p:cNvSpPr/>
          <p:nvPr userDrawn="1"/>
        </p:nvSpPr>
        <p:spPr>
          <a:xfrm>
            <a:off x="1125223" y="2410143"/>
            <a:ext cx="2971800" cy="822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AAC6C84-7832-9F15-DFAD-292877ED7E52}"/>
              </a:ext>
            </a:extLst>
          </p:cNvPr>
          <p:cNvSpPr txBox="1"/>
          <p:nvPr userDrawn="1"/>
        </p:nvSpPr>
        <p:spPr>
          <a:xfrm>
            <a:off x="1125223" y="372159"/>
            <a:ext cx="10374801" cy="646331"/>
          </a:xfrm>
          <a:prstGeom prst="rect">
            <a:avLst/>
          </a:prstGeom>
          <a:noFill/>
        </p:spPr>
        <p:txBody>
          <a:bodyPr wrap="square" rtlCol="0">
            <a:spAutoFit/>
          </a:bodyPr>
          <a:lstStyle/>
          <a:p>
            <a:r>
              <a:rPr lang="en-US" sz="3600" b="0" i="0" cap="small" baseline="0">
                <a:solidFill>
                  <a:schemeClr val="tx2">
                    <a:lumMod val="20000"/>
                    <a:lumOff val="80000"/>
                  </a:schemeClr>
                </a:solidFill>
                <a:latin typeface="Helvetica" pitchFamily="2" charset="0"/>
                <a:ea typeface="Verdana" charset="0"/>
                <a:cs typeface="Verdana" charset="0"/>
              </a:rPr>
              <a:t>NSIDC Data Management Programs</a:t>
            </a:r>
            <a:endParaRPr lang="en-US" sz="3600" b="0" i="0" cap="small" baseline="0">
              <a:solidFill>
                <a:schemeClr val="tx2">
                  <a:lumMod val="20000"/>
                  <a:lumOff val="80000"/>
                </a:schemeClr>
              </a:solidFill>
              <a:latin typeface="Helvetica" pitchFamily="2" charset="0"/>
            </a:endParaRPr>
          </a:p>
        </p:txBody>
      </p:sp>
      <p:sp>
        <p:nvSpPr>
          <p:cNvPr id="5" name="TextBox 4">
            <a:extLst>
              <a:ext uri="{FF2B5EF4-FFF2-40B4-BE49-F238E27FC236}">
                <a16:creationId xmlns:a16="http://schemas.microsoft.com/office/drawing/2014/main" id="{9A753179-B4C6-2241-C2B7-66369BE350B0}"/>
              </a:ext>
            </a:extLst>
          </p:cNvPr>
          <p:cNvSpPr txBox="1"/>
          <p:nvPr userDrawn="1"/>
        </p:nvSpPr>
        <p:spPr>
          <a:xfrm>
            <a:off x="1125223" y="1165695"/>
            <a:ext cx="9959788" cy="923330"/>
          </a:xfrm>
          <a:prstGeom prst="rect">
            <a:avLst/>
          </a:prstGeom>
          <a:noFill/>
        </p:spPr>
        <p:txBody>
          <a:bodyPr wrap="square" rtlCol="0">
            <a:spAutoFit/>
          </a:bodyPr>
          <a:lstStyle/>
          <a:p>
            <a:r>
              <a:rPr lang="en-US" sz="1800" b="0" i="0">
                <a:solidFill>
                  <a:schemeClr val="bg1"/>
                </a:solidFill>
                <a:latin typeface="Helvetica Light" panose="020B0403020202020204" pitchFamily="34" charset="0"/>
                <a:ea typeface="Verdana" charset="0"/>
                <a:cs typeface="Verdana" charset="0"/>
              </a:rPr>
              <a:t>NSIDC is home to three programs that specialize in synergistic data management with NSIDC research. Researchers and data managers collaborate to make services and cryosphere-related data more relevant and valuable to the world. </a:t>
            </a:r>
          </a:p>
        </p:txBody>
      </p:sp>
      <p:sp>
        <p:nvSpPr>
          <p:cNvPr id="6" name="Rectangle 5">
            <a:extLst>
              <a:ext uri="{FF2B5EF4-FFF2-40B4-BE49-F238E27FC236}">
                <a16:creationId xmlns:a16="http://schemas.microsoft.com/office/drawing/2014/main" id="{BBDC83CC-7528-B830-DD0A-F847460C1340}"/>
              </a:ext>
            </a:extLst>
          </p:cNvPr>
          <p:cNvSpPr/>
          <p:nvPr userDrawn="1"/>
        </p:nvSpPr>
        <p:spPr>
          <a:xfrm>
            <a:off x="1125223" y="3223088"/>
            <a:ext cx="2971800" cy="29718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8BB110-C7AC-097F-97BA-56E470662457}"/>
              </a:ext>
            </a:extLst>
          </p:cNvPr>
          <p:cNvSpPr txBox="1"/>
          <p:nvPr userDrawn="1"/>
        </p:nvSpPr>
        <p:spPr>
          <a:xfrm>
            <a:off x="1142341" y="5368356"/>
            <a:ext cx="2942366" cy="738664"/>
          </a:xfrm>
          <a:prstGeom prst="rect">
            <a:avLst/>
          </a:prstGeom>
          <a:noFill/>
        </p:spPr>
        <p:txBody>
          <a:bodyPr wrap="square" rtlCol="0">
            <a:spAutoFit/>
          </a:bodyPr>
          <a:lstStyle/>
          <a:p>
            <a:pPr lvl="0" algn="ctr"/>
            <a:r>
              <a:rPr lang="en-US" sz="1400" b="0" i="0">
                <a:solidFill>
                  <a:schemeClr val="bg1"/>
                </a:solidFill>
                <a:latin typeface="Helvetica Light" panose="020B0403020202020204" pitchFamily="34" charset="0"/>
                <a:ea typeface="Calibri" charset="0"/>
                <a:cs typeface="Calibri" charset="0"/>
              </a:rPr>
              <a:t>Provides data management of NASA snow, ice, and related environmental data</a:t>
            </a:r>
            <a:endParaRPr lang="en-US" sz="1400" b="0" i="0">
              <a:solidFill>
                <a:schemeClr val="bg1"/>
              </a:solidFill>
              <a:latin typeface="Helvetica Light" panose="020B0403020202020204" pitchFamily="34" charset="0"/>
            </a:endParaRPr>
          </a:p>
        </p:txBody>
      </p:sp>
      <p:sp>
        <p:nvSpPr>
          <p:cNvPr id="9" name="Rectangle 8">
            <a:extLst>
              <a:ext uri="{FF2B5EF4-FFF2-40B4-BE49-F238E27FC236}">
                <a16:creationId xmlns:a16="http://schemas.microsoft.com/office/drawing/2014/main" id="{ED0D57D7-1D74-15AA-BA3E-87B6F7778A30}"/>
              </a:ext>
            </a:extLst>
          </p:cNvPr>
          <p:cNvSpPr>
            <a:spLocks/>
          </p:cNvSpPr>
          <p:nvPr userDrawn="1"/>
        </p:nvSpPr>
        <p:spPr>
          <a:xfrm>
            <a:off x="1125223" y="3223088"/>
            <a:ext cx="2971800" cy="20574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3F5488-6D96-0414-22A0-5CBEAD92836A}"/>
              </a:ext>
            </a:extLst>
          </p:cNvPr>
          <p:cNvSpPr/>
          <p:nvPr userDrawn="1"/>
        </p:nvSpPr>
        <p:spPr>
          <a:xfrm>
            <a:off x="4615486" y="3223088"/>
            <a:ext cx="2971800" cy="29718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9D33877-6272-4EC5-E469-B3DDFE1C493D}"/>
              </a:ext>
            </a:extLst>
          </p:cNvPr>
          <p:cNvSpPr txBox="1"/>
          <p:nvPr userDrawn="1"/>
        </p:nvSpPr>
        <p:spPr>
          <a:xfrm>
            <a:off x="4722725" y="5391506"/>
            <a:ext cx="281648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a:solidFill>
                  <a:schemeClr val="bg1"/>
                </a:solidFill>
                <a:latin typeface="Helvetica Light" panose="020B0403020202020204" pitchFamily="34" charset="0"/>
              </a:rPr>
              <a:t> </a:t>
            </a:r>
            <a:r>
              <a:rPr lang="en-US" sz="1400" b="0" i="0">
                <a:solidFill>
                  <a:schemeClr val="bg1"/>
                </a:solidFill>
                <a:latin typeface="Helvetica Light" panose="020B0403020202020204" pitchFamily="34" charset="0"/>
                <a:ea typeface="Calibri" charset="0"/>
                <a:cs typeface="Calibri" charset="0"/>
              </a:rPr>
              <a:t>Provides data management of cryospheric in situ and operational data  </a:t>
            </a:r>
            <a:endParaRPr lang="en-US" sz="1400" b="0" i="0">
              <a:solidFill>
                <a:schemeClr val="bg1"/>
              </a:solidFill>
              <a:latin typeface="Helvetica Light" panose="020B0403020202020204" pitchFamily="34" charset="0"/>
            </a:endParaRPr>
          </a:p>
        </p:txBody>
      </p:sp>
      <p:sp>
        <p:nvSpPr>
          <p:cNvPr id="12" name="Rectangle 11">
            <a:extLst>
              <a:ext uri="{FF2B5EF4-FFF2-40B4-BE49-F238E27FC236}">
                <a16:creationId xmlns:a16="http://schemas.microsoft.com/office/drawing/2014/main" id="{131CDD64-6A9A-A4C6-AB95-A464D178B8D3}"/>
              </a:ext>
            </a:extLst>
          </p:cNvPr>
          <p:cNvSpPr/>
          <p:nvPr userDrawn="1"/>
        </p:nvSpPr>
        <p:spPr>
          <a:xfrm>
            <a:off x="8100537" y="3223088"/>
            <a:ext cx="2971800" cy="29718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67EA906-3F69-FDF1-B1AF-A27F6EEBC4E6}"/>
              </a:ext>
            </a:extLst>
          </p:cNvPr>
          <p:cNvSpPr txBox="1"/>
          <p:nvPr userDrawn="1"/>
        </p:nvSpPr>
        <p:spPr>
          <a:xfrm>
            <a:off x="8225736" y="5368356"/>
            <a:ext cx="274675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a:solidFill>
                  <a:schemeClr val="bg1"/>
                </a:solidFill>
                <a:latin typeface="Helvetica Light" panose="020B0403020202020204" pitchFamily="34" charset="0"/>
                <a:ea typeface="Calibri" charset="0"/>
                <a:cs typeface="Calibri" charset="0"/>
              </a:rPr>
              <a:t>Provides data management of local observations and Indigenous Knowledge</a:t>
            </a:r>
            <a:endParaRPr lang="en-US" sz="1400" b="0" i="0">
              <a:solidFill>
                <a:schemeClr val="bg1"/>
              </a:solidFill>
              <a:latin typeface="Helvetica Light" panose="020B0403020202020204" pitchFamily="34" charset="0"/>
            </a:endParaRPr>
          </a:p>
        </p:txBody>
      </p:sp>
      <p:sp>
        <p:nvSpPr>
          <p:cNvPr id="14" name="Rectangle 13">
            <a:extLst>
              <a:ext uri="{FF2B5EF4-FFF2-40B4-BE49-F238E27FC236}">
                <a16:creationId xmlns:a16="http://schemas.microsoft.com/office/drawing/2014/main" id="{83042ABB-F967-7703-AB6E-430C0C61FA9F}"/>
              </a:ext>
            </a:extLst>
          </p:cNvPr>
          <p:cNvSpPr/>
          <p:nvPr userDrawn="1"/>
        </p:nvSpPr>
        <p:spPr>
          <a:xfrm>
            <a:off x="4615486" y="3223088"/>
            <a:ext cx="2971800" cy="20574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2A5099-4B0D-5814-0A3B-D40AA8B2FFE6}"/>
              </a:ext>
            </a:extLst>
          </p:cNvPr>
          <p:cNvSpPr/>
          <p:nvPr userDrawn="1"/>
        </p:nvSpPr>
        <p:spPr>
          <a:xfrm>
            <a:off x="8113211" y="2410143"/>
            <a:ext cx="2971800" cy="822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49BA3C1-1591-EAAA-5FC3-6D9A2FF73EB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78893" y="4603088"/>
            <a:ext cx="649837" cy="649837"/>
          </a:xfrm>
          <a:prstGeom prst="rect">
            <a:avLst/>
          </a:prstGeom>
        </p:spPr>
      </p:pic>
      <p:sp>
        <p:nvSpPr>
          <p:cNvPr id="17" name="TextBox 16">
            <a:extLst>
              <a:ext uri="{FF2B5EF4-FFF2-40B4-BE49-F238E27FC236}">
                <a16:creationId xmlns:a16="http://schemas.microsoft.com/office/drawing/2014/main" id="{66081C70-F60C-2D30-3F8F-76736482766E}"/>
              </a:ext>
            </a:extLst>
          </p:cNvPr>
          <p:cNvSpPr txBox="1"/>
          <p:nvPr userDrawn="1"/>
        </p:nvSpPr>
        <p:spPr>
          <a:xfrm>
            <a:off x="1182269" y="2444825"/>
            <a:ext cx="2857978" cy="738664"/>
          </a:xfrm>
          <a:prstGeom prst="rect">
            <a:avLst/>
          </a:prstGeom>
          <a:noFill/>
        </p:spPr>
        <p:txBody>
          <a:bodyPr wrap="square" rtlCol="0">
            <a:spAutoFit/>
          </a:bodyPr>
          <a:lstStyle/>
          <a:p>
            <a:pPr algn="ctr"/>
            <a:r>
              <a:rPr lang="en-US" sz="1400" b="0" i="0">
                <a:solidFill>
                  <a:schemeClr val="accent6"/>
                </a:solidFill>
                <a:latin typeface="Helvetica" pitchFamily="2" charset="0"/>
                <a:ea typeface="Verdana" panose="020B0604030504040204" pitchFamily="34" charset="0"/>
                <a:cs typeface="Verdana" panose="020B0604030504040204" pitchFamily="34" charset="0"/>
              </a:rPr>
              <a:t>NASA National Snow and Ice Data Center Distributed Active Archive Center (NSIDC DAAC)</a:t>
            </a:r>
          </a:p>
        </p:txBody>
      </p:sp>
      <p:sp>
        <p:nvSpPr>
          <p:cNvPr id="18" name="TextBox 17">
            <a:extLst>
              <a:ext uri="{FF2B5EF4-FFF2-40B4-BE49-F238E27FC236}">
                <a16:creationId xmlns:a16="http://schemas.microsoft.com/office/drawing/2014/main" id="{B1C57A4E-A4F2-DAFD-32A2-CD99C2B3B823}"/>
              </a:ext>
            </a:extLst>
          </p:cNvPr>
          <p:cNvSpPr txBox="1"/>
          <p:nvPr userDrawn="1"/>
        </p:nvSpPr>
        <p:spPr>
          <a:xfrm>
            <a:off x="4727475" y="2458725"/>
            <a:ext cx="2811734" cy="738664"/>
          </a:xfrm>
          <a:prstGeom prst="rect">
            <a:avLst/>
          </a:prstGeom>
          <a:noFill/>
        </p:spPr>
        <p:txBody>
          <a:bodyPr wrap="square" rtlCol="0">
            <a:spAutoFit/>
          </a:bodyPr>
          <a:lstStyle/>
          <a:p>
            <a:pPr algn="ctr"/>
            <a:r>
              <a:rPr lang="en-US" sz="1400" b="0" i="0">
                <a:solidFill>
                  <a:schemeClr val="accent6"/>
                </a:solidFill>
                <a:latin typeface="Helvetica" pitchFamily="2" charset="0"/>
                <a:ea typeface="Verdana" panose="020B0604030504040204" pitchFamily="34" charset="0"/>
                <a:cs typeface="Verdana" panose="020B0604030504040204" pitchFamily="34" charset="0"/>
              </a:rPr>
              <a:t>National Oceanic and Atmospheric Administration (NOAA) at NSIDC</a:t>
            </a:r>
          </a:p>
        </p:txBody>
      </p:sp>
      <p:pic>
        <p:nvPicPr>
          <p:cNvPr id="19" name="Picture 18">
            <a:extLst>
              <a:ext uri="{FF2B5EF4-FFF2-40B4-BE49-F238E27FC236}">
                <a16:creationId xmlns:a16="http://schemas.microsoft.com/office/drawing/2014/main" id="{548C3BCC-0CE5-774C-A02E-5BF1BB2FE96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62113" y="4639113"/>
            <a:ext cx="577096" cy="577786"/>
          </a:xfrm>
          <a:prstGeom prst="rect">
            <a:avLst/>
          </a:prstGeom>
        </p:spPr>
      </p:pic>
      <p:sp>
        <p:nvSpPr>
          <p:cNvPr id="20" name="Rectangle 19">
            <a:extLst>
              <a:ext uri="{FF2B5EF4-FFF2-40B4-BE49-F238E27FC236}">
                <a16:creationId xmlns:a16="http://schemas.microsoft.com/office/drawing/2014/main" id="{91BB734A-2467-FB0D-4ED0-F287290CD188}"/>
              </a:ext>
            </a:extLst>
          </p:cNvPr>
          <p:cNvSpPr/>
          <p:nvPr userDrawn="1"/>
        </p:nvSpPr>
        <p:spPr>
          <a:xfrm>
            <a:off x="8113212" y="3223088"/>
            <a:ext cx="2971800" cy="2057400"/>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263CBB8-51C7-E695-E8E6-B26BC5C3C829}"/>
              </a:ext>
            </a:extLst>
          </p:cNvPr>
          <p:cNvSpPr txBox="1"/>
          <p:nvPr userDrawn="1"/>
        </p:nvSpPr>
        <p:spPr>
          <a:xfrm>
            <a:off x="8179435" y="2452157"/>
            <a:ext cx="2841041" cy="738664"/>
          </a:xfrm>
          <a:prstGeom prst="rect">
            <a:avLst/>
          </a:prstGeom>
          <a:noFill/>
        </p:spPr>
        <p:txBody>
          <a:bodyPr wrap="square" rtlCol="0">
            <a:spAutoFit/>
          </a:bodyPr>
          <a:lstStyle/>
          <a:p>
            <a:pPr algn="ctr"/>
            <a:r>
              <a:rPr lang="en-US" sz="1400" b="0" i="0">
                <a:solidFill>
                  <a:schemeClr val="accent6"/>
                </a:solidFill>
                <a:latin typeface="Helvetica" pitchFamily="2" charset="0"/>
                <a:ea typeface="Verdana" panose="020B0604030504040204" pitchFamily="34" charset="0"/>
                <a:cs typeface="Verdana" panose="020B0604030504040204" pitchFamily="34" charset="0"/>
              </a:rPr>
              <a:t>Exchange for Local </a:t>
            </a:r>
            <a:br>
              <a:rPr lang="en-US" sz="1400" b="0" i="0">
                <a:solidFill>
                  <a:schemeClr val="accent6"/>
                </a:solidFill>
                <a:latin typeface="Helvetica" pitchFamily="2" charset="0"/>
                <a:ea typeface="Verdana" panose="020B0604030504040204" pitchFamily="34" charset="0"/>
                <a:cs typeface="Verdana" panose="020B0604030504040204" pitchFamily="34" charset="0"/>
              </a:rPr>
            </a:br>
            <a:r>
              <a:rPr lang="en-US" sz="1400" b="0" i="0">
                <a:solidFill>
                  <a:schemeClr val="accent6"/>
                </a:solidFill>
                <a:latin typeface="Helvetica" pitchFamily="2" charset="0"/>
                <a:ea typeface="Verdana" panose="020B0604030504040204" pitchFamily="34" charset="0"/>
                <a:cs typeface="Verdana" panose="020B0604030504040204" pitchFamily="34" charset="0"/>
              </a:rPr>
              <a:t>Observations and Knowledge of the Arctic (ELOKA)</a:t>
            </a:r>
          </a:p>
        </p:txBody>
      </p:sp>
      <p:pic>
        <p:nvPicPr>
          <p:cNvPr id="22" name="Picture 21">
            <a:extLst>
              <a:ext uri="{FF2B5EF4-FFF2-40B4-BE49-F238E27FC236}">
                <a16:creationId xmlns:a16="http://schemas.microsoft.com/office/drawing/2014/main" id="{7E238EF7-56E9-FC33-837A-D7F1460BB9D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50437" y="4614484"/>
            <a:ext cx="722050" cy="627043"/>
          </a:xfrm>
          <a:prstGeom prst="rect">
            <a:avLst/>
          </a:prstGeom>
        </p:spPr>
      </p:pic>
    </p:spTree>
    <p:extLst>
      <p:ext uri="{BB962C8B-B14F-4D97-AF65-F5344CB8AC3E}">
        <p14:creationId xmlns:p14="http://schemas.microsoft.com/office/powerpoint/2010/main" val="2480913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ock: Anaylses Site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C5BB8A-2E4E-8481-4539-2EBEA84C9AFC}"/>
              </a:ext>
            </a:extLst>
          </p:cNvPr>
          <p:cNvSpPr txBox="1"/>
          <p:nvPr userDrawn="1"/>
        </p:nvSpPr>
        <p:spPr>
          <a:xfrm>
            <a:off x="1125223" y="372159"/>
            <a:ext cx="10374801" cy="646331"/>
          </a:xfrm>
          <a:prstGeom prst="rect">
            <a:avLst/>
          </a:prstGeom>
          <a:noFill/>
        </p:spPr>
        <p:txBody>
          <a:bodyPr wrap="square" rtlCol="0">
            <a:spAutoFit/>
          </a:bodyPr>
          <a:lstStyle/>
          <a:p>
            <a:r>
              <a:rPr lang="en-US" sz="3600" b="0" i="0" cap="small" baseline="0">
                <a:solidFill>
                  <a:schemeClr val="tx2">
                    <a:lumMod val="20000"/>
                    <a:lumOff val="80000"/>
                  </a:schemeClr>
                </a:solidFill>
                <a:latin typeface="Helvetica" pitchFamily="2" charset="0"/>
                <a:ea typeface="Verdana" charset="0"/>
                <a:cs typeface="Verdana" charset="0"/>
              </a:rPr>
              <a:t>NSIDC Scientific Analyses Sites</a:t>
            </a:r>
            <a:endParaRPr lang="en-US" sz="3600" b="0" i="0" cap="small" baseline="0">
              <a:solidFill>
                <a:schemeClr val="tx2">
                  <a:lumMod val="20000"/>
                  <a:lumOff val="80000"/>
                </a:schemeClr>
              </a:solidFill>
              <a:latin typeface="Helvetica" pitchFamily="2" charset="0"/>
            </a:endParaRPr>
          </a:p>
        </p:txBody>
      </p:sp>
      <p:sp>
        <p:nvSpPr>
          <p:cNvPr id="3" name="Rectangle 2">
            <a:extLst>
              <a:ext uri="{FF2B5EF4-FFF2-40B4-BE49-F238E27FC236}">
                <a16:creationId xmlns:a16="http://schemas.microsoft.com/office/drawing/2014/main" id="{C76ED695-D459-331D-5858-F961DF5C5B8C}"/>
              </a:ext>
            </a:extLst>
          </p:cNvPr>
          <p:cNvSpPr/>
          <p:nvPr userDrawn="1"/>
        </p:nvSpPr>
        <p:spPr>
          <a:xfrm>
            <a:off x="4615486" y="2410143"/>
            <a:ext cx="2971800" cy="822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61BB04F-3788-E7DA-1F6A-4D7E2ED24653}"/>
              </a:ext>
            </a:extLst>
          </p:cNvPr>
          <p:cNvSpPr/>
          <p:nvPr userDrawn="1"/>
        </p:nvSpPr>
        <p:spPr>
          <a:xfrm>
            <a:off x="1125223" y="2410143"/>
            <a:ext cx="2971800" cy="822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6A4FCE-928F-093A-34E4-1A286DC31999}"/>
              </a:ext>
            </a:extLst>
          </p:cNvPr>
          <p:cNvSpPr/>
          <p:nvPr userDrawn="1"/>
        </p:nvSpPr>
        <p:spPr>
          <a:xfrm>
            <a:off x="1125223" y="3223088"/>
            <a:ext cx="2971800" cy="29718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49AC140-6B6B-5095-7058-FD6DCE967EDF}"/>
              </a:ext>
            </a:extLst>
          </p:cNvPr>
          <p:cNvSpPr txBox="1"/>
          <p:nvPr userDrawn="1"/>
        </p:nvSpPr>
        <p:spPr>
          <a:xfrm>
            <a:off x="1142341" y="5368356"/>
            <a:ext cx="2942366" cy="738664"/>
          </a:xfrm>
          <a:prstGeom prst="rect">
            <a:avLst/>
          </a:prstGeom>
          <a:noFill/>
        </p:spPr>
        <p:txBody>
          <a:bodyPr wrap="square" rtlCol="0">
            <a:spAutoFit/>
          </a:bodyPr>
          <a:lstStyle/>
          <a:p>
            <a:pPr lvl="0" algn="ctr"/>
            <a:r>
              <a:rPr lang="en-US" sz="1400" b="0" i="0">
                <a:solidFill>
                  <a:schemeClr val="bg1"/>
                </a:solidFill>
                <a:latin typeface="Helvetica Light" panose="020B0403020202020204" pitchFamily="34" charset="0"/>
                <a:ea typeface="Calibri" charset="0"/>
                <a:cs typeface="Calibri" charset="0"/>
              </a:rPr>
              <a:t>Provides reports on sea ice conditions and near-real-time data from both polar regions</a:t>
            </a:r>
            <a:endParaRPr lang="en-US" sz="1400" b="0" i="0">
              <a:solidFill>
                <a:schemeClr val="bg1"/>
              </a:solidFill>
              <a:latin typeface="Helvetica Light" panose="020B0403020202020204" pitchFamily="34" charset="0"/>
            </a:endParaRPr>
          </a:p>
        </p:txBody>
      </p:sp>
      <p:sp>
        <p:nvSpPr>
          <p:cNvPr id="8" name="Rectangle 7">
            <a:extLst>
              <a:ext uri="{FF2B5EF4-FFF2-40B4-BE49-F238E27FC236}">
                <a16:creationId xmlns:a16="http://schemas.microsoft.com/office/drawing/2014/main" id="{459977CD-4C9E-2E01-A6D0-630B353A7758}"/>
              </a:ext>
            </a:extLst>
          </p:cNvPr>
          <p:cNvSpPr>
            <a:spLocks/>
          </p:cNvSpPr>
          <p:nvPr userDrawn="1"/>
        </p:nvSpPr>
        <p:spPr>
          <a:xfrm>
            <a:off x="1125223" y="3223088"/>
            <a:ext cx="2971800" cy="20574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5FEBC9C-2B61-ADC5-DFC9-123A234986AF}"/>
              </a:ext>
            </a:extLst>
          </p:cNvPr>
          <p:cNvSpPr/>
          <p:nvPr userDrawn="1"/>
        </p:nvSpPr>
        <p:spPr>
          <a:xfrm>
            <a:off x="4615486" y="3223088"/>
            <a:ext cx="2971800" cy="29718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059B3C-7DE7-94FE-4316-861AD5A8EE0E}"/>
              </a:ext>
            </a:extLst>
          </p:cNvPr>
          <p:cNvSpPr txBox="1"/>
          <p:nvPr userDrawn="1"/>
        </p:nvSpPr>
        <p:spPr>
          <a:xfrm>
            <a:off x="4722725" y="5368356"/>
            <a:ext cx="281648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a:solidFill>
                  <a:schemeClr val="bg1"/>
                </a:solidFill>
                <a:latin typeface="Helvetica Light" panose="020B0403020202020204" pitchFamily="34" charset="0"/>
              </a:rPr>
              <a:t> </a:t>
            </a:r>
            <a:r>
              <a:rPr lang="en-US" sz="1400" b="0" i="0">
                <a:solidFill>
                  <a:schemeClr val="bg1"/>
                </a:solidFill>
                <a:latin typeface="Helvetica Light" panose="020B0403020202020204" pitchFamily="34" charset="0"/>
                <a:ea typeface="Calibri" charset="0"/>
                <a:cs typeface="Calibri" charset="0"/>
              </a:rPr>
              <a:t>Tracks surface melt conditions on Earth’s polar ice sheets per each hemisphere’s melt season</a:t>
            </a:r>
            <a:endParaRPr lang="en-US" sz="1400" b="0" i="0">
              <a:solidFill>
                <a:schemeClr val="bg1"/>
              </a:solidFill>
              <a:latin typeface="Helvetica Light" panose="020B0403020202020204" pitchFamily="34" charset="0"/>
            </a:endParaRPr>
          </a:p>
        </p:txBody>
      </p:sp>
      <p:sp>
        <p:nvSpPr>
          <p:cNvPr id="11" name="Rectangle 10">
            <a:extLst>
              <a:ext uri="{FF2B5EF4-FFF2-40B4-BE49-F238E27FC236}">
                <a16:creationId xmlns:a16="http://schemas.microsoft.com/office/drawing/2014/main" id="{C30B6482-3598-BD77-9B18-58500325FB56}"/>
              </a:ext>
            </a:extLst>
          </p:cNvPr>
          <p:cNvSpPr/>
          <p:nvPr userDrawn="1"/>
        </p:nvSpPr>
        <p:spPr>
          <a:xfrm>
            <a:off x="8100537" y="3223088"/>
            <a:ext cx="2971800" cy="29718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0867C71-A15D-ACA9-274C-EBEE20CB0398}"/>
              </a:ext>
            </a:extLst>
          </p:cNvPr>
          <p:cNvSpPr txBox="1"/>
          <p:nvPr userDrawn="1"/>
        </p:nvSpPr>
        <p:spPr>
          <a:xfrm>
            <a:off x="8113211" y="5368356"/>
            <a:ext cx="293644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a:solidFill>
                  <a:schemeClr val="bg1"/>
                </a:solidFill>
                <a:latin typeface="Helvetica Light" panose="020B0403020202020204" pitchFamily="34" charset="0"/>
                <a:ea typeface="Calibri" charset="0"/>
                <a:cs typeface="Calibri" charset="0"/>
              </a:rPr>
              <a:t>Provides seasonal analysis of snow conditions in the western US with near-real-time data on snow</a:t>
            </a:r>
            <a:endParaRPr lang="en-US" sz="1400" b="0" i="0">
              <a:solidFill>
                <a:schemeClr val="bg1"/>
              </a:solidFill>
              <a:latin typeface="Helvetica Light" panose="020B0403020202020204" pitchFamily="34" charset="0"/>
            </a:endParaRPr>
          </a:p>
        </p:txBody>
      </p:sp>
      <p:sp>
        <p:nvSpPr>
          <p:cNvPr id="13" name="Rectangle 12">
            <a:extLst>
              <a:ext uri="{FF2B5EF4-FFF2-40B4-BE49-F238E27FC236}">
                <a16:creationId xmlns:a16="http://schemas.microsoft.com/office/drawing/2014/main" id="{C6D0ABC0-FB64-1479-021C-B5CAA7C0577E}"/>
              </a:ext>
            </a:extLst>
          </p:cNvPr>
          <p:cNvSpPr/>
          <p:nvPr userDrawn="1"/>
        </p:nvSpPr>
        <p:spPr>
          <a:xfrm>
            <a:off x="4615486" y="3223088"/>
            <a:ext cx="2971800" cy="20574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CBEEEA-0C44-2216-804F-58F30A5AC4B2}"/>
              </a:ext>
            </a:extLst>
          </p:cNvPr>
          <p:cNvSpPr/>
          <p:nvPr userDrawn="1"/>
        </p:nvSpPr>
        <p:spPr>
          <a:xfrm>
            <a:off x="8113211" y="2410143"/>
            <a:ext cx="2971800" cy="822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105C92E-71B1-237A-A303-226A490759FC}"/>
              </a:ext>
            </a:extLst>
          </p:cNvPr>
          <p:cNvSpPr txBox="1"/>
          <p:nvPr userDrawn="1"/>
        </p:nvSpPr>
        <p:spPr>
          <a:xfrm>
            <a:off x="1473203" y="2529236"/>
            <a:ext cx="2275840" cy="584775"/>
          </a:xfrm>
          <a:prstGeom prst="rect">
            <a:avLst/>
          </a:prstGeom>
          <a:noFill/>
        </p:spPr>
        <p:txBody>
          <a:bodyPr wrap="square" rtlCol="0">
            <a:spAutoFit/>
          </a:bodyPr>
          <a:lstStyle/>
          <a:p>
            <a:pPr algn="ctr"/>
            <a:r>
              <a:rPr lang="en-US" sz="1600" b="0" i="0">
                <a:solidFill>
                  <a:schemeClr val="accent6"/>
                </a:solidFill>
                <a:latin typeface="Helvetica" pitchFamily="2" charset="0"/>
                <a:ea typeface="Verdana" panose="020B0604030504040204" pitchFamily="34" charset="0"/>
                <a:cs typeface="Verdana" panose="020B0604030504040204" pitchFamily="34" charset="0"/>
              </a:rPr>
              <a:t>Arctic Sea Ice News &amp; Analysis (ASINA)</a:t>
            </a:r>
          </a:p>
        </p:txBody>
      </p:sp>
      <p:sp>
        <p:nvSpPr>
          <p:cNvPr id="16" name="TextBox 15">
            <a:extLst>
              <a:ext uri="{FF2B5EF4-FFF2-40B4-BE49-F238E27FC236}">
                <a16:creationId xmlns:a16="http://schemas.microsoft.com/office/drawing/2014/main" id="{35E959EB-804C-7021-0910-7E923B3E533C}"/>
              </a:ext>
            </a:extLst>
          </p:cNvPr>
          <p:cNvSpPr txBox="1"/>
          <p:nvPr userDrawn="1"/>
        </p:nvSpPr>
        <p:spPr>
          <a:xfrm>
            <a:off x="4695519" y="2529236"/>
            <a:ext cx="2811734" cy="584775"/>
          </a:xfrm>
          <a:prstGeom prst="rect">
            <a:avLst/>
          </a:prstGeom>
          <a:noFill/>
        </p:spPr>
        <p:txBody>
          <a:bodyPr wrap="square" rtlCol="0">
            <a:spAutoFit/>
          </a:bodyPr>
          <a:lstStyle/>
          <a:p>
            <a:pPr algn="ctr"/>
            <a:r>
              <a:rPr lang="en-US" sz="1600" b="0" i="0">
                <a:solidFill>
                  <a:schemeClr val="accent6"/>
                </a:solidFill>
                <a:latin typeface="Helvetica" pitchFamily="2" charset="0"/>
                <a:ea typeface="Verdana" panose="020B0604030504040204" pitchFamily="34" charset="0"/>
                <a:cs typeface="Verdana" panose="020B0604030504040204" pitchFamily="34" charset="0"/>
              </a:rPr>
              <a:t>Greenland Ice Sheet and </a:t>
            </a:r>
            <a:br>
              <a:rPr lang="en-US" sz="1600" b="0" i="0">
                <a:solidFill>
                  <a:schemeClr val="accent6"/>
                </a:solidFill>
                <a:latin typeface="Helvetica" pitchFamily="2" charset="0"/>
                <a:ea typeface="Verdana" panose="020B0604030504040204" pitchFamily="34" charset="0"/>
                <a:cs typeface="Verdana" panose="020B0604030504040204" pitchFamily="34" charset="0"/>
              </a:rPr>
            </a:br>
            <a:r>
              <a:rPr lang="en-US" sz="1600" b="0" i="0">
                <a:solidFill>
                  <a:schemeClr val="accent6"/>
                </a:solidFill>
                <a:latin typeface="Helvetica" pitchFamily="2" charset="0"/>
                <a:ea typeface="Verdana" panose="020B0604030504040204" pitchFamily="34" charset="0"/>
                <a:cs typeface="Verdana" panose="020B0604030504040204" pitchFamily="34" charset="0"/>
              </a:rPr>
              <a:t>Antarctic Ice Sheet</a:t>
            </a:r>
          </a:p>
        </p:txBody>
      </p:sp>
      <p:sp>
        <p:nvSpPr>
          <p:cNvPr id="17" name="Rectangle 16">
            <a:extLst>
              <a:ext uri="{FF2B5EF4-FFF2-40B4-BE49-F238E27FC236}">
                <a16:creationId xmlns:a16="http://schemas.microsoft.com/office/drawing/2014/main" id="{D5FDC97A-0F58-F532-7CCC-2C6EDA296DD7}"/>
              </a:ext>
            </a:extLst>
          </p:cNvPr>
          <p:cNvSpPr/>
          <p:nvPr userDrawn="1"/>
        </p:nvSpPr>
        <p:spPr>
          <a:xfrm>
            <a:off x="8113212" y="3223088"/>
            <a:ext cx="2971800" cy="205740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FEF52B9-EA52-F088-E2C7-1D8AACCE8646}"/>
              </a:ext>
            </a:extLst>
          </p:cNvPr>
          <p:cNvSpPr txBox="1"/>
          <p:nvPr userDrawn="1"/>
        </p:nvSpPr>
        <p:spPr>
          <a:xfrm>
            <a:off x="8225736" y="2652346"/>
            <a:ext cx="2746751" cy="338554"/>
          </a:xfrm>
          <a:prstGeom prst="rect">
            <a:avLst/>
          </a:prstGeom>
          <a:noFill/>
        </p:spPr>
        <p:txBody>
          <a:bodyPr wrap="square" rtlCol="0">
            <a:spAutoFit/>
          </a:bodyPr>
          <a:lstStyle/>
          <a:p>
            <a:pPr algn="ctr"/>
            <a:r>
              <a:rPr lang="en-US" sz="1600" b="0" i="0">
                <a:solidFill>
                  <a:schemeClr val="accent6"/>
                </a:solidFill>
                <a:latin typeface="Helvetica" pitchFamily="2" charset="0"/>
                <a:ea typeface="Verdana" panose="020B0604030504040204" pitchFamily="34" charset="0"/>
                <a:cs typeface="Verdana" panose="020B0604030504040204" pitchFamily="34" charset="0"/>
              </a:rPr>
              <a:t>Snow Today</a:t>
            </a:r>
          </a:p>
        </p:txBody>
      </p:sp>
      <p:sp>
        <p:nvSpPr>
          <p:cNvPr id="19" name="TextBox 18">
            <a:extLst>
              <a:ext uri="{FF2B5EF4-FFF2-40B4-BE49-F238E27FC236}">
                <a16:creationId xmlns:a16="http://schemas.microsoft.com/office/drawing/2014/main" id="{3F14623F-ED45-D1D8-E780-EDBEC55C6F1B}"/>
              </a:ext>
            </a:extLst>
          </p:cNvPr>
          <p:cNvSpPr txBox="1"/>
          <p:nvPr userDrawn="1"/>
        </p:nvSpPr>
        <p:spPr>
          <a:xfrm>
            <a:off x="1125223" y="1165695"/>
            <a:ext cx="9959788" cy="923330"/>
          </a:xfrm>
          <a:prstGeom prst="rect">
            <a:avLst/>
          </a:prstGeom>
          <a:noFill/>
        </p:spPr>
        <p:txBody>
          <a:bodyPr wrap="square" rtlCol="0">
            <a:spAutoFit/>
          </a:bodyPr>
          <a:lstStyle/>
          <a:p>
            <a:r>
              <a:rPr lang="en-US" sz="1800" b="0" i="0">
                <a:solidFill>
                  <a:schemeClr val="bg1"/>
                </a:solidFill>
                <a:latin typeface="Helvetica Light" panose="020B0403020202020204" pitchFamily="34" charset="0"/>
                <a:ea typeface="Verdana" charset="0"/>
                <a:cs typeface="Verdana" charset="0"/>
              </a:rPr>
              <a:t>NSIDC scientists offer insights and analysis in three subsites of Arctic and Antarctic sea ice conditions, the surface melt from the Greenland and Antarctic Ice Sheets, and snow content and quality in the western United States. Near-real-time data accompany these analyses.</a:t>
            </a:r>
          </a:p>
        </p:txBody>
      </p:sp>
    </p:spTree>
    <p:extLst>
      <p:ext uri="{BB962C8B-B14F-4D97-AF65-F5344CB8AC3E}">
        <p14:creationId xmlns:p14="http://schemas.microsoft.com/office/powerpoint/2010/main" val="3905839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ock: NSIDC Research Experti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C6C626-20CC-F484-1F7B-EBAF958256DF}"/>
              </a:ext>
            </a:extLst>
          </p:cNvPr>
          <p:cNvSpPr/>
          <p:nvPr userDrawn="1"/>
        </p:nvSpPr>
        <p:spPr>
          <a:xfrm>
            <a:off x="603748" y="1958306"/>
            <a:ext cx="2462233" cy="201168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551253-1B20-346B-671A-94A79306A1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2330" y="1958306"/>
            <a:ext cx="2465067" cy="1340350"/>
          </a:xfrm>
          <a:prstGeom prst="rect">
            <a:avLst/>
          </a:prstGeom>
        </p:spPr>
      </p:pic>
      <p:sp>
        <p:nvSpPr>
          <p:cNvPr id="5" name="TextBox 4">
            <a:extLst>
              <a:ext uri="{FF2B5EF4-FFF2-40B4-BE49-F238E27FC236}">
                <a16:creationId xmlns:a16="http://schemas.microsoft.com/office/drawing/2014/main" id="{AC78F5DE-0FC0-B730-DE97-D5D3F76B0CB8}"/>
              </a:ext>
            </a:extLst>
          </p:cNvPr>
          <p:cNvSpPr txBox="1"/>
          <p:nvPr userDrawn="1"/>
        </p:nvSpPr>
        <p:spPr>
          <a:xfrm>
            <a:off x="598517" y="3490279"/>
            <a:ext cx="2458220" cy="307777"/>
          </a:xfrm>
          <a:prstGeom prst="rect">
            <a:avLst/>
          </a:prstGeom>
          <a:noFill/>
        </p:spPr>
        <p:txBody>
          <a:bodyPr wrap="square" rtlCol="0" anchor="ctr">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Sea ice processes</a:t>
            </a:r>
          </a:p>
        </p:txBody>
      </p:sp>
      <p:sp>
        <p:nvSpPr>
          <p:cNvPr id="8" name="Rectangle 7">
            <a:extLst>
              <a:ext uri="{FF2B5EF4-FFF2-40B4-BE49-F238E27FC236}">
                <a16:creationId xmlns:a16="http://schemas.microsoft.com/office/drawing/2014/main" id="{7BA6462B-9633-C5AF-F7FE-873EBB2440C9}"/>
              </a:ext>
            </a:extLst>
          </p:cNvPr>
          <p:cNvSpPr/>
          <p:nvPr userDrawn="1"/>
        </p:nvSpPr>
        <p:spPr>
          <a:xfrm>
            <a:off x="3501235" y="1966529"/>
            <a:ext cx="2452081" cy="2003457"/>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3DF2E0-EC4D-9952-8B34-86767A20654B}"/>
              </a:ext>
            </a:extLst>
          </p:cNvPr>
          <p:cNvSpPr txBox="1"/>
          <p:nvPr userDrawn="1"/>
        </p:nvSpPr>
        <p:spPr>
          <a:xfrm>
            <a:off x="3484436" y="3382558"/>
            <a:ext cx="2452081" cy="523220"/>
          </a:xfrm>
          <a:prstGeom prst="rect">
            <a:avLst/>
          </a:prstGeom>
          <a:noFill/>
        </p:spPr>
        <p:txBody>
          <a:bodyPr wrap="square" rtlCol="0" anchor="ctr">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Ice sheet and glacier processes</a:t>
            </a:r>
          </a:p>
        </p:txBody>
      </p:sp>
      <p:sp>
        <p:nvSpPr>
          <p:cNvPr id="10" name="Rectangle 9">
            <a:extLst>
              <a:ext uri="{FF2B5EF4-FFF2-40B4-BE49-F238E27FC236}">
                <a16:creationId xmlns:a16="http://schemas.microsoft.com/office/drawing/2014/main" id="{55888699-6581-E869-F208-828ABB96895C}"/>
              </a:ext>
            </a:extLst>
          </p:cNvPr>
          <p:cNvSpPr/>
          <p:nvPr userDrawn="1"/>
        </p:nvSpPr>
        <p:spPr>
          <a:xfrm>
            <a:off x="3501235" y="1958306"/>
            <a:ext cx="2452081" cy="1334873"/>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EF56D0-5CD3-83A1-BC11-6B7B5480223B}"/>
              </a:ext>
            </a:extLst>
          </p:cNvPr>
          <p:cNvSpPr/>
          <p:nvPr userDrawn="1"/>
        </p:nvSpPr>
        <p:spPr>
          <a:xfrm>
            <a:off x="6387000" y="1958306"/>
            <a:ext cx="2452235" cy="201168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5E920A6-2462-268C-7179-415ECEEE7CA2}"/>
              </a:ext>
            </a:extLst>
          </p:cNvPr>
          <p:cNvSpPr txBox="1"/>
          <p:nvPr userDrawn="1"/>
        </p:nvSpPr>
        <p:spPr>
          <a:xfrm>
            <a:off x="6370355" y="3490279"/>
            <a:ext cx="2452235" cy="307777"/>
          </a:xfrm>
          <a:prstGeom prst="rect">
            <a:avLst/>
          </a:prstGeom>
          <a:noFill/>
        </p:spPr>
        <p:txBody>
          <a:bodyPr wrap="square" rtlCol="0" anchor="ctr">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Permafrost dynamics</a:t>
            </a:r>
          </a:p>
        </p:txBody>
      </p:sp>
      <p:sp>
        <p:nvSpPr>
          <p:cNvPr id="14" name="Rectangle 13">
            <a:extLst>
              <a:ext uri="{FF2B5EF4-FFF2-40B4-BE49-F238E27FC236}">
                <a16:creationId xmlns:a16="http://schemas.microsoft.com/office/drawing/2014/main" id="{7DDC7435-05D8-DA73-F878-230F07143034}"/>
              </a:ext>
            </a:extLst>
          </p:cNvPr>
          <p:cNvSpPr/>
          <p:nvPr userDrawn="1"/>
        </p:nvSpPr>
        <p:spPr>
          <a:xfrm>
            <a:off x="6386999" y="1958306"/>
            <a:ext cx="2452236" cy="1340352"/>
          </a:xfrm>
          <a:prstGeom prst="rect">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107EB77-302D-D844-13AE-8F72E8479DB1}"/>
              </a:ext>
            </a:extLst>
          </p:cNvPr>
          <p:cNvSpPr/>
          <p:nvPr userDrawn="1"/>
        </p:nvSpPr>
        <p:spPr>
          <a:xfrm>
            <a:off x="9192147" y="1958306"/>
            <a:ext cx="2468880" cy="201168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0BDC900-4FAE-A741-1FBA-9FA75331D2A6}"/>
              </a:ext>
            </a:extLst>
          </p:cNvPr>
          <p:cNvSpPr txBox="1"/>
          <p:nvPr userDrawn="1"/>
        </p:nvSpPr>
        <p:spPr>
          <a:xfrm>
            <a:off x="9237192" y="3382558"/>
            <a:ext cx="2379063" cy="523220"/>
          </a:xfrm>
          <a:prstGeom prst="rect">
            <a:avLst/>
          </a:prstGeom>
          <a:noFill/>
        </p:spPr>
        <p:txBody>
          <a:bodyPr wrap="square" rtlCol="0" anchor="ctr">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Local and Traditional Knowledge (LTK</a:t>
            </a:r>
            <a:r>
              <a:rPr lang="en-US" sz="1400" b="0" i="0">
                <a:solidFill>
                  <a:schemeClr val="bg1"/>
                </a:solidFill>
                <a:latin typeface="Helvetica Light" panose="020B0403020202020204" pitchFamily="34" charset="0"/>
              </a:rPr>
              <a:t>)</a:t>
            </a:r>
          </a:p>
        </p:txBody>
      </p:sp>
      <p:sp>
        <p:nvSpPr>
          <p:cNvPr id="18" name="Rectangle 17">
            <a:extLst>
              <a:ext uri="{FF2B5EF4-FFF2-40B4-BE49-F238E27FC236}">
                <a16:creationId xmlns:a16="http://schemas.microsoft.com/office/drawing/2014/main" id="{BDA24DA0-161A-15EB-8157-F91B6A308374}"/>
              </a:ext>
            </a:extLst>
          </p:cNvPr>
          <p:cNvSpPr/>
          <p:nvPr userDrawn="1"/>
        </p:nvSpPr>
        <p:spPr>
          <a:xfrm>
            <a:off x="9192147" y="1958307"/>
            <a:ext cx="2468880" cy="1340350"/>
          </a:xfrm>
          <a:prstGeom prst="rect">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B2D59CD-FFB2-6B75-1C4E-9C22727915DA}"/>
              </a:ext>
            </a:extLst>
          </p:cNvPr>
          <p:cNvSpPr/>
          <p:nvPr userDrawn="1"/>
        </p:nvSpPr>
        <p:spPr>
          <a:xfrm>
            <a:off x="598518" y="4515922"/>
            <a:ext cx="2468879" cy="201168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A787490-71EB-7E05-E6E7-DF2C79E25A74}"/>
              </a:ext>
            </a:extLst>
          </p:cNvPr>
          <p:cNvSpPr/>
          <p:nvPr userDrawn="1"/>
        </p:nvSpPr>
        <p:spPr>
          <a:xfrm>
            <a:off x="598517" y="4517990"/>
            <a:ext cx="2468879" cy="1342287"/>
          </a:xfrm>
          <a:prstGeom prst="rect">
            <a:avLst/>
          </a:prstGeom>
          <a:blipFill>
            <a:blip r:embed="rId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508DB83-2B9B-1714-1BBD-44425EA47A3F}"/>
              </a:ext>
            </a:extLst>
          </p:cNvPr>
          <p:cNvSpPr txBox="1"/>
          <p:nvPr userDrawn="1"/>
        </p:nvSpPr>
        <p:spPr>
          <a:xfrm>
            <a:off x="647677" y="6034666"/>
            <a:ext cx="2292294" cy="307777"/>
          </a:xfrm>
          <a:prstGeom prst="rect">
            <a:avLst/>
          </a:prstGeom>
          <a:noFill/>
        </p:spPr>
        <p:txBody>
          <a:bodyPr wrap="square" rtlCol="0" anchor="ctr">
            <a:spAutoFit/>
          </a:bodyPr>
          <a:lstStyle/>
          <a:p>
            <a:pPr algn="ctr"/>
            <a:r>
              <a:rPr lang="en-US" sz="1400" b="0" i="0">
                <a:solidFill>
                  <a:schemeClr val="bg1"/>
                </a:solidFill>
                <a:latin typeface="Helvetica Light" panose="020B0403020202020204" pitchFamily="34" charset="0"/>
              </a:rPr>
              <a:t>Informatics</a:t>
            </a:r>
          </a:p>
        </p:txBody>
      </p:sp>
      <p:sp>
        <p:nvSpPr>
          <p:cNvPr id="24" name="Rectangle 23">
            <a:extLst>
              <a:ext uri="{FF2B5EF4-FFF2-40B4-BE49-F238E27FC236}">
                <a16:creationId xmlns:a16="http://schemas.microsoft.com/office/drawing/2014/main" id="{EED42557-37F9-726E-4E3C-5F02E977B16A}"/>
              </a:ext>
            </a:extLst>
          </p:cNvPr>
          <p:cNvSpPr/>
          <p:nvPr userDrawn="1"/>
        </p:nvSpPr>
        <p:spPr>
          <a:xfrm>
            <a:off x="3463060" y="4515922"/>
            <a:ext cx="2456380" cy="201168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8CBC469-D163-FF19-0EE8-EE1AD3337FEB}"/>
              </a:ext>
            </a:extLst>
          </p:cNvPr>
          <p:cNvSpPr txBox="1"/>
          <p:nvPr userDrawn="1"/>
        </p:nvSpPr>
        <p:spPr>
          <a:xfrm>
            <a:off x="3578651" y="5926945"/>
            <a:ext cx="2340789" cy="523220"/>
          </a:xfrm>
          <a:prstGeom prst="rect">
            <a:avLst/>
          </a:prstGeom>
          <a:noFill/>
        </p:spPr>
        <p:txBody>
          <a:bodyPr wrap="square" rtlCol="0" anchor="ctr">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Snowmelt and streamflow monitoring</a:t>
            </a:r>
          </a:p>
        </p:txBody>
      </p:sp>
      <p:sp>
        <p:nvSpPr>
          <p:cNvPr id="26" name="Rectangle 25">
            <a:extLst>
              <a:ext uri="{FF2B5EF4-FFF2-40B4-BE49-F238E27FC236}">
                <a16:creationId xmlns:a16="http://schemas.microsoft.com/office/drawing/2014/main" id="{E3CC52BA-7B27-D67B-5B37-06CD7B46ECA0}"/>
              </a:ext>
            </a:extLst>
          </p:cNvPr>
          <p:cNvSpPr/>
          <p:nvPr userDrawn="1"/>
        </p:nvSpPr>
        <p:spPr>
          <a:xfrm>
            <a:off x="3463984" y="4523965"/>
            <a:ext cx="2456380" cy="1342287"/>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6487E88-91D4-DE79-563F-9D00C76763BD}"/>
              </a:ext>
            </a:extLst>
          </p:cNvPr>
          <p:cNvSpPr/>
          <p:nvPr userDrawn="1"/>
        </p:nvSpPr>
        <p:spPr>
          <a:xfrm>
            <a:off x="6327603" y="4519774"/>
            <a:ext cx="2468880" cy="200782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0466165-5F79-5DB0-D680-87BC954C5F15}"/>
              </a:ext>
            </a:extLst>
          </p:cNvPr>
          <p:cNvSpPr txBox="1"/>
          <p:nvPr userDrawn="1"/>
        </p:nvSpPr>
        <p:spPr>
          <a:xfrm>
            <a:off x="6414943" y="5926945"/>
            <a:ext cx="2316388" cy="523220"/>
          </a:xfrm>
          <a:prstGeom prst="rect">
            <a:avLst/>
          </a:prstGeom>
          <a:noFill/>
        </p:spPr>
        <p:txBody>
          <a:bodyPr wrap="square" rtlCol="0" anchor="ctr">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Atmosphere-ice-ocean interactions</a:t>
            </a:r>
          </a:p>
        </p:txBody>
      </p:sp>
      <p:sp>
        <p:nvSpPr>
          <p:cNvPr id="30" name="Rectangle 29">
            <a:extLst>
              <a:ext uri="{FF2B5EF4-FFF2-40B4-BE49-F238E27FC236}">
                <a16:creationId xmlns:a16="http://schemas.microsoft.com/office/drawing/2014/main" id="{C0E4E6D3-71B7-52AD-FD2E-7539BAFB6333}"/>
              </a:ext>
            </a:extLst>
          </p:cNvPr>
          <p:cNvSpPr/>
          <p:nvPr userDrawn="1"/>
        </p:nvSpPr>
        <p:spPr>
          <a:xfrm>
            <a:off x="6327603" y="4515922"/>
            <a:ext cx="2468880" cy="1339717"/>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23904C8-2B33-AA81-3B72-4A387A098FDD}"/>
              </a:ext>
            </a:extLst>
          </p:cNvPr>
          <p:cNvSpPr/>
          <p:nvPr userDrawn="1"/>
        </p:nvSpPr>
        <p:spPr>
          <a:xfrm>
            <a:off x="9192147" y="4519774"/>
            <a:ext cx="2468880" cy="200782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44B0A96-68EC-6E25-DE2C-3CF5FA57773E}"/>
              </a:ext>
            </a:extLst>
          </p:cNvPr>
          <p:cNvSpPr txBox="1"/>
          <p:nvPr userDrawn="1"/>
        </p:nvSpPr>
        <p:spPr>
          <a:xfrm>
            <a:off x="9267924" y="6034666"/>
            <a:ext cx="2276400" cy="307777"/>
          </a:xfrm>
          <a:prstGeom prst="rect">
            <a:avLst/>
          </a:prstGeom>
          <a:noFill/>
        </p:spPr>
        <p:txBody>
          <a:bodyPr wrap="square" rtlCol="0" anchor="ctr">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Remote sensing</a:t>
            </a:r>
          </a:p>
        </p:txBody>
      </p:sp>
      <p:sp>
        <p:nvSpPr>
          <p:cNvPr id="34" name="Rectangle 33">
            <a:extLst>
              <a:ext uri="{FF2B5EF4-FFF2-40B4-BE49-F238E27FC236}">
                <a16:creationId xmlns:a16="http://schemas.microsoft.com/office/drawing/2014/main" id="{7A16892A-4F37-354A-9023-39523617335B}"/>
              </a:ext>
            </a:extLst>
          </p:cNvPr>
          <p:cNvSpPr/>
          <p:nvPr userDrawn="1"/>
        </p:nvSpPr>
        <p:spPr>
          <a:xfrm>
            <a:off x="9192147" y="4515922"/>
            <a:ext cx="2468880" cy="1339717"/>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57A525F-C366-136C-7CDB-04FBE1A8C1F2}"/>
              </a:ext>
            </a:extLst>
          </p:cNvPr>
          <p:cNvSpPr txBox="1"/>
          <p:nvPr userDrawn="1"/>
        </p:nvSpPr>
        <p:spPr>
          <a:xfrm>
            <a:off x="598517" y="991748"/>
            <a:ext cx="112011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chemeClr val="bg1"/>
                </a:solidFill>
                <a:effectLst/>
                <a:latin typeface="Helvetica Light" panose="020B0403020202020204" pitchFamily="34" charset="0"/>
              </a:rPr>
              <a:t>From the physical sciences to the social sciences, NSIDC </a:t>
            </a:r>
            <a:r>
              <a:rPr lang="en-US" sz="1800" b="0" i="0">
                <a:solidFill>
                  <a:schemeClr val="bg1"/>
                </a:solidFill>
                <a:latin typeface="Helvetica Light" panose="020B0403020202020204" pitchFamily="34" charset="0"/>
              </a:rPr>
              <a:t>maintains a diverse research portfolio specializing in remote sensing, field research, and data analysis of the cryosphere and its global impacts. </a:t>
            </a:r>
          </a:p>
        </p:txBody>
      </p:sp>
      <p:sp>
        <p:nvSpPr>
          <p:cNvPr id="36" name="TextBox 35">
            <a:extLst>
              <a:ext uri="{FF2B5EF4-FFF2-40B4-BE49-F238E27FC236}">
                <a16:creationId xmlns:a16="http://schemas.microsoft.com/office/drawing/2014/main" id="{D490EF96-68CB-7C91-0D94-FAC3012B1FAE}"/>
              </a:ext>
            </a:extLst>
          </p:cNvPr>
          <p:cNvSpPr txBox="1"/>
          <p:nvPr userDrawn="1"/>
        </p:nvSpPr>
        <p:spPr>
          <a:xfrm>
            <a:off x="598517" y="245440"/>
            <a:ext cx="6710170" cy="646331"/>
          </a:xfrm>
          <a:prstGeom prst="rect">
            <a:avLst/>
          </a:prstGeom>
          <a:noFill/>
        </p:spPr>
        <p:txBody>
          <a:bodyPr wrap="square" rtlCol="0">
            <a:spAutoFit/>
          </a:bodyPr>
          <a:lstStyle/>
          <a:p>
            <a:r>
              <a:rPr lang="en-US" sz="3600" b="0" i="0" cap="small" baseline="0">
                <a:solidFill>
                  <a:schemeClr val="tx2">
                    <a:lumMod val="20000"/>
                    <a:lumOff val="80000"/>
                  </a:schemeClr>
                </a:solidFill>
                <a:latin typeface="Helvetica" pitchFamily="2" charset="0"/>
                <a:ea typeface="Verdana" charset="0"/>
                <a:cs typeface="Verdana" charset="0"/>
              </a:rPr>
              <a:t>NSIDC Research Expertise</a:t>
            </a:r>
            <a:endParaRPr lang="en-US" sz="3600" b="0" i="0" cap="small" baseline="0">
              <a:solidFill>
                <a:schemeClr val="tx2">
                  <a:lumMod val="20000"/>
                  <a:lumOff val="80000"/>
                </a:schemeClr>
              </a:solidFill>
              <a:latin typeface="Helvetica" pitchFamily="2" charset="0"/>
            </a:endParaRPr>
          </a:p>
        </p:txBody>
      </p:sp>
    </p:spTree>
    <p:extLst>
      <p:ext uri="{BB962C8B-B14F-4D97-AF65-F5344CB8AC3E}">
        <p14:creationId xmlns:p14="http://schemas.microsoft.com/office/powerpoint/2010/main" val="396704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ck: NSIDC Data Management Expertis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F77BB1-FC75-0BF0-0340-5BFD52D99A9A}"/>
              </a:ext>
            </a:extLst>
          </p:cNvPr>
          <p:cNvSpPr txBox="1"/>
          <p:nvPr userDrawn="1"/>
        </p:nvSpPr>
        <p:spPr>
          <a:xfrm>
            <a:off x="557734" y="243755"/>
            <a:ext cx="11189572" cy="646331"/>
          </a:xfrm>
          <a:prstGeom prst="rect">
            <a:avLst/>
          </a:prstGeom>
          <a:noFill/>
        </p:spPr>
        <p:txBody>
          <a:bodyPr wrap="square" rtlCol="0">
            <a:spAutoFit/>
          </a:bodyPr>
          <a:lstStyle/>
          <a:p>
            <a:r>
              <a:rPr lang="en-US" sz="3600" b="0" i="0" cap="small" baseline="0">
                <a:solidFill>
                  <a:schemeClr val="tx2">
                    <a:lumMod val="20000"/>
                    <a:lumOff val="80000"/>
                  </a:schemeClr>
                </a:solidFill>
                <a:latin typeface="Helvetica" pitchFamily="2" charset="0"/>
                <a:ea typeface="Verdana" charset="0"/>
                <a:cs typeface="Verdana" charset="0"/>
              </a:rPr>
              <a:t>NSIDC Data Management Expertise</a:t>
            </a:r>
            <a:endParaRPr lang="en-US" sz="3600" b="0" i="0" cap="small" baseline="0">
              <a:solidFill>
                <a:schemeClr val="tx2">
                  <a:lumMod val="20000"/>
                  <a:lumOff val="80000"/>
                </a:schemeClr>
              </a:solidFill>
              <a:latin typeface="Helvetica" pitchFamily="2" charset="0"/>
            </a:endParaRPr>
          </a:p>
        </p:txBody>
      </p:sp>
      <p:sp>
        <p:nvSpPr>
          <p:cNvPr id="9" name="Rectangle 8">
            <a:extLst>
              <a:ext uri="{FF2B5EF4-FFF2-40B4-BE49-F238E27FC236}">
                <a16:creationId xmlns:a16="http://schemas.microsoft.com/office/drawing/2014/main" id="{AF11585A-A152-D45A-FB4C-BA995166FF3A}"/>
              </a:ext>
            </a:extLst>
          </p:cNvPr>
          <p:cNvSpPr/>
          <p:nvPr userDrawn="1"/>
        </p:nvSpPr>
        <p:spPr>
          <a:xfrm>
            <a:off x="8344512" y="2119329"/>
            <a:ext cx="2452235" cy="200087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1395006-0636-D179-8A62-0F39AB74D01C}"/>
              </a:ext>
            </a:extLst>
          </p:cNvPr>
          <p:cNvSpPr txBox="1"/>
          <p:nvPr userDrawn="1"/>
        </p:nvSpPr>
        <p:spPr>
          <a:xfrm>
            <a:off x="8327867" y="3524457"/>
            <a:ext cx="2452235" cy="523220"/>
          </a:xfrm>
          <a:prstGeom prst="rect">
            <a:avLst/>
          </a:prstGeom>
          <a:noFill/>
        </p:spPr>
        <p:txBody>
          <a:bodyPr wrap="square" rtlCol="0">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Authoritative data </a:t>
            </a:r>
          </a:p>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repository</a:t>
            </a:r>
          </a:p>
        </p:txBody>
      </p:sp>
      <p:sp>
        <p:nvSpPr>
          <p:cNvPr id="22" name="TextBox 21">
            <a:extLst>
              <a:ext uri="{FF2B5EF4-FFF2-40B4-BE49-F238E27FC236}">
                <a16:creationId xmlns:a16="http://schemas.microsoft.com/office/drawing/2014/main" id="{FD97C1F8-0668-F5C6-B6F2-C8BE7197270A}"/>
              </a:ext>
            </a:extLst>
          </p:cNvPr>
          <p:cNvSpPr txBox="1"/>
          <p:nvPr userDrawn="1"/>
        </p:nvSpPr>
        <p:spPr>
          <a:xfrm>
            <a:off x="558735" y="941491"/>
            <a:ext cx="113986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spc="-10" baseline="0">
                <a:solidFill>
                  <a:schemeClr val="bg1"/>
                </a:solidFill>
                <a:effectLst/>
                <a:latin typeface="Helvetica Light" panose="020B0403020202020204" pitchFamily="34" charset="0"/>
              </a:rPr>
              <a:t>NSIDC’s data management expertise focuses on preserving, documenting, and providing access to </a:t>
            </a:r>
            <a:r>
              <a:rPr lang="en-US" sz="1800" b="0" i="0" spc="-10" baseline="0" err="1">
                <a:solidFill>
                  <a:schemeClr val="bg1"/>
                </a:solidFill>
                <a:effectLst/>
                <a:latin typeface="Helvetica Light" panose="020B0403020202020204" pitchFamily="34" charset="0"/>
              </a:rPr>
              <a:t>cryospheric</a:t>
            </a:r>
            <a:r>
              <a:rPr lang="en-US" sz="1800" b="0" i="0" spc="-10" baseline="0">
                <a:solidFill>
                  <a:schemeClr val="bg1"/>
                </a:solidFill>
                <a:effectLst/>
                <a:latin typeface="Helvetica Light" panose="020B0403020202020204" pitchFamily="34" charset="0"/>
              </a:rPr>
              <a:t> data and related geophysical data. NSIDC provides reliable, high-quality data services to broaden </a:t>
            </a:r>
            <a:r>
              <a:rPr lang="en-US" b="0" i="0">
                <a:solidFill>
                  <a:schemeClr val="bg1"/>
                </a:solidFill>
                <a:effectLst/>
                <a:latin typeface="Helvetica Light" panose="020B0403020202020204" pitchFamily="34" charset="0"/>
              </a:rPr>
              <a:t>the discovery and use of free, open data.</a:t>
            </a:r>
            <a:endParaRPr lang="en-US" sz="1800" b="0" i="0" spc="-10" baseline="0">
              <a:solidFill>
                <a:schemeClr val="bg1"/>
              </a:solidFill>
              <a:latin typeface="Helvetica Light" panose="020B0403020202020204" pitchFamily="34" charset="0"/>
            </a:endParaRPr>
          </a:p>
        </p:txBody>
      </p:sp>
      <p:sp>
        <p:nvSpPr>
          <p:cNvPr id="4" name="Rectangle 3">
            <a:extLst>
              <a:ext uri="{FF2B5EF4-FFF2-40B4-BE49-F238E27FC236}">
                <a16:creationId xmlns:a16="http://schemas.microsoft.com/office/drawing/2014/main" id="{447FCA6E-9D4C-EFEA-71AF-481F3F921675}"/>
              </a:ext>
            </a:extLst>
          </p:cNvPr>
          <p:cNvSpPr/>
          <p:nvPr userDrawn="1"/>
        </p:nvSpPr>
        <p:spPr>
          <a:xfrm>
            <a:off x="1587594" y="2118169"/>
            <a:ext cx="2462871" cy="201136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F42B02-61DE-AF47-2565-B545C76390A2}"/>
              </a:ext>
            </a:extLst>
          </p:cNvPr>
          <p:cNvSpPr txBox="1"/>
          <p:nvPr userDrawn="1"/>
        </p:nvSpPr>
        <p:spPr>
          <a:xfrm>
            <a:off x="1642135" y="3524457"/>
            <a:ext cx="2273443" cy="523220"/>
          </a:xfrm>
          <a:prstGeom prst="rect">
            <a:avLst/>
          </a:prstGeom>
          <a:noFill/>
        </p:spPr>
        <p:txBody>
          <a:bodyPr wrap="square" rtlCol="0">
            <a:spAutoFit/>
          </a:bodyPr>
          <a:lstStyle/>
          <a:p>
            <a:pPr algn="ctr"/>
            <a:r>
              <a:rPr lang="en-US" sz="1400" b="0" i="0" spc="-30" baseline="0">
                <a:solidFill>
                  <a:schemeClr val="bg1"/>
                </a:solidFill>
                <a:latin typeface="Helvetica Light" panose="020B0403020202020204" pitchFamily="34" charset="0"/>
                <a:ea typeface="Verdana" panose="020B0604030504040204" pitchFamily="34" charset="0"/>
                <a:cs typeface="Verdana" panose="020B0604030504040204" pitchFamily="34" charset="0"/>
              </a:rPr>
              <a:t>Domain-specific stewardship</a:t>
            </a:r>
          </a:p>
        </p:txBody>
      </p:sp>
      <p:sp>
        <p:nvSpPr>
          <p:cNvPr id="16" name="Rectangle 15">
            <a:extLst>
              <a:ext uri="{FF2B5EF4-FFF2-40B4-BE49-F238E27FC236}">
                <a16:creationId xmlns:a16="http://schemas.microsoft.com/office/drawing/2014/main" id="{238C6A4C-C18F-5A8E-00F8-F91DA0543F15}"/>
              </a:ext>
            </a:extLst>
          </p:cNvPr>
          <p:cNvSpPr/>
          <p:nvPr userDrawn="1"/>
        </p:nvSpPr>
        <p:spPr>
          <a:xfrm>
            <a:off x="4988390" y="4407459"/>
            <a:ext cx="2427730" cy="201168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E296237-EDB7-B391-B1E7-8AE758462D2F}"/>
              </a:ext>
            </a:extLst>
          </p:cNvPr>
          <p:cNvSpPr txBox="1"/>
          <p:nvPr userDrawn="1"/>
        </p:nvSpPr>
        <p:spPr>
          <a:xfrm>
            <a:off x="5416395" y="5906882"/>
            <a:ext cx="1640833" cy="307777"/>
          </a:xfrm>
          <a:prstGeom prst="rect">
            <a:avLst/>
          </a:prstGeom>
          <a:noFill/>
        </p:spPr>
        <p:txBody>
          <a:bodyPr wrap="square" rtlCol="0">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Trusted principles</a:t>
            </a:r>
          </a:p>
        </p:txBody>
      </p:sp>
      <p:sp>
        <p:nvSpPr>
          <p:cNvPr id="23" name="Rectangle 22">
            <a:extLst>
              <a:ext uri="{FF2B5EF4-FFF2-40B4-BE49-F238E27FC236}">
                <a16:creationId xmlns:a16="http://schemas.microsoft.com/office/drawing/2014/main" id="{054BF701-AF1A-A2C8-688D-2CB7387EEE54}"/>
              </a:ext>
            </a:extLst>
          </p:cNvPr>
          <p:cNvSpPr/>
          <p:nvPr userDrawn="1"/>
        </p:nvSpPr>
        <p:spPr>
          <a:xfrm>
            <a:off x="4997999" y="4407459"/>
            <a:ext cx="2418121" cy="1340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4" name="Picture 23">
            <a:extLst>
              <a:ext uri="{FF2B5EF4-FFF2-40B4-BE49-F238E27FC236}">
                <a16:creationId xmlns:a16="http://schemas.microsoft.com/office/drawing/2014/main" id="{5624B264-376D-B2EE-C83F-5F0A1831C2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20346" y="4702994"/>
            <a:ext cx="2395774" cy="833143"/>
          </a:xfrm>
          <a:prstGeom prst="rect">
            <a:avLst/>
          </a:prstGeom>
        </p:spPr>
      </p:pic>
      <p:sp>
        <p:nvSpPr>
          <p:cNvPr id="11" name="Rectangle 10">
            <a:extLst>
              <a:ext uri="{FF2B5EF4-FFF2-40B4-BE49-F238E27FC236}">
                <a16:creationId xmlns:a16="http://schemas.microsoft.com/office/drawing/2014/main" id="{D2FDC8CC-36B5-3FC5-FA6C-FAFC58720B28}"/>
              </a:ext>
            </a:extLst>
          </p:cNvPr>
          <p:cNvSpPr/>
          <p:nvPr userDrawn="1"/>
        </p:nvSpPr>
        <p:spPr>
          <a:xfrm>
            <a:off x="8344512" y="4396585"/>
            <a:ext cx="2467018" cy="200650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92B385C-AA1E-59EF-0F83-127AA3204766}"/>
              </a:ext>
            </a:extLst>
          </p:cNvPr>
          <p:cNvSpPr txBox="1"/>
          <p:nvPr userDrawn="1"/>
        </p:nvSpPr>
        <p:spPr>
          <a:xfrm>
            <a:off x="8384255" y="5915058"/>
            <a:ext cx="2427276" cy="307777"/>
          </a:xfrm>
          <a:prstGeom prst="rect">
            <a:avLst/>
          </a:prstGeom>
          <a:noFill/>
        </p:spPr>
        <p:txBody>
          <a:bodyPr wrap="square" rtlCol="0">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Long-term preservation</a:t>
            </a:r>
            <a:endParaRPr lang="en-US" sz="1400" b="0" i="0">
              <a:solidFill>
                <a:schemeClr val="bg1"/>
              </a:solidFill>
              <a:latin typeface="Helvetica Light" panose="020B0403020202020204" pitchFamily="34" charset="0"/>
            </a:endParaRPr>
          </a:p>
        </p:txBody>
      </p:sp>
      <p:sp>
        <p:nvSpPr>
          <p:cNvPr id="13" name="Rectangle 12">
            <a:extLst>
              <a:ext uri="{FF2B5EF4-FFF2-40B4-BE49-F238E27FC236}">
                <a16:creationId xmlns:a16="http://schemas.microsoft.com/office/drawing/2014/main" id="{A36049E4-7878-5C16-50E1-5444C13D256C}"/>
              </a:ext>
            </a:extLst>
          </p:cNvPr>
          <p:cNvSpPr/>
          <p:nvPr userDrawn="1"/>
        </p:nvSpPr>
        <p:spPr>
          <a:xfrm>
            <a:off x="1590864" y="4396585"/>
            <a:ext cx="2468880" cy="201168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C61F212-7EBF-2953-8DB2-BE083195ED8D}"/>
              </a:ext>
            </a:extLst>
          </p:cNvPr>
          <p:cNvSpPr txBox="1"/>
          <p:nvPr userDrawn="1"/>
        </p:nvSpPr>
        <p:spPr>
          <a:xfrm>
            <a:off x="1651341" y="5799160"/>
            <a:ext cx="2280646" cy="523220"/>
          </a:xfrm>
          <a:prstGeom prst="rect">
            <a:avLst/>
          </a:prstGeom>
          <a:noFill/>
        </p:spPr>
        <p:txBody>
          <a:bodyPr wrap="square" rtlCol="0">
            <a:spAutoFit/>
          </a:bodyPr>
          <a:lstStyle/>
          <a:p>
            <a:pPr algn="ctr"/>
            <a:r>
              <a:rPr lang="en-US" sz="1400" b="0" i="0">
                <a:solidFill>
                  <a:schemeClr val="bg1"/>
                </a:solidFill>
                <a:latin typeface="Helvetica Light" panose="020B0403020202020204" pitchFamily="34" charset="0"/>
              </a:rPr>
              <a:t>Data discovery &amp; </a:t>
            </a:r>
            <a:br>
              <a:rPr lang="en-US" sz="1400" b="0" i="0">
                <a:solidFill>
                  <a:schemeClr val="bg1"/>
                </a:solidFill>
                <a:latin typeface="Helvetica Light" panose="020B0403020202020204" pitchFamily="34" charset="0"/>
              </a:rPr>
            </a:br>
            <a:r>
              <a:rPr lang="en-US" sz="1400" b="0" i="0">
                <a:solidFill>
                  <a:schemeClr val="bg1"/>
                </a:solidFill>
                <a:latin typeface="Helvetica Light" panose="020B0403020202020204" pitchFamily="34" charset="0"/>
              </a:rPr>
              <a:t>access tools</a:t>
            </a:r>
          </a:p>
        </p:txBody>
      </p:sp>
      <p:sp>
        <p:nvSpPr>
          <p:cNvPr id="6" name="Rectangle 5">
            <a:extLst>
              <a:ext uri="{FF2B5EF4-FFF2-40B4-BE49-F238E27FC236}">
                <a16:creationId xmlns:a16="http://schemas.microsoft.com/office/drawing/2014/main" id="{8B49F378-0662-6ADB-B763-1AAA51685917}"/>
              </a:ext>
            </a:extLst>
          </p:cNvPr>
          <p:cNvSpPr/>
          <p:nvPr userDrawn="1"/>
        </p:nvSpPr>
        <p:spPr>
          <a:xfrm>
            <a:off x="4988390" y="2117851"/>
            <a:ext cx="2418120" cy="201168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653B33-50DF-192B-A391-06890795BBEC}"/>
              </a:ext>
            </a:extLst>
          </p:cNvPr>
          <p:cNvSpPr txBox="1"/>
          <p:nvPr userDrawn="1"/>
        </p:nvSpPr>
        <p:spPr>
          <a:xfrm>
            <a:off x="4971823" y="3524457"/>
            <a:ext cx="2418120" cy="523220"/>
          </a:xfrm>
          <a:prstGeom prst="rect">
            <a:avLst/>
          </a:prstGeom>
          <a:noFill/>
        </p:spPr>
        <p:txBody>
          <a:bodyPr wrap="square" rtlCol="0">
            <a:spAutoFit/>
          </a:bodyPr>
          <a:lstStyle/>
          <a:p>
            <a:pPr algn="ctr"/>
            <a:r>
              <a:rPr lang="en-US" sz="1400" b="0" i="0">
                <a:solidFill>
                  <a:schemeClr val="bg1"/>
                </a:solidFill>
                <a:latin typeface="Helvetica Light" panose="020B0403020202020204" pitchFamily="34" charset="0"/>
                <a:ea typeface="Verdana" panose="020B0604030504040204" pitchFamily="34" charset="0"/>
                <a:cs typeface="Verdana" panose="020B0604030504040204" pitchFamily="34" charset="0"/>
              </a:rPr>
              <a:t>User support &amp; engagement</a:t>
            </a:r>
          </a:p>
        </p:txBody>
      </p:sp>
      <p:sp>
        <p:nvSpPr>
          <p:cNvPr id="25" name="Rectangle 24">
            <a:extLst>
              <a:ext uri="{FF2B5EF4-FFF2-40B4-BE49-F238E27FC236}">
                <a16:creationId xmlns:a16="http://schemas.microsoft.com/office/drawing/2014/main" id="{494EAF9A-A949-9321-E781-4CD3ADF8CD7A}"/>
              </a:ext>
            </a:extLst>
          </p:cNvPr>
          <p:cNvSpPr/>
          <p:nvPr userDrawn="1"/>
        </p:nvSpPr>
        <p:spPr>
          <a:xfrm>
            <a:off x="4992178" y="2122509"/>
            <a:ext cx="2411610" cy="1340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6" name="Picture 25">
            <a:extLst>
              <a:ext uri="{FF2B5EF4-FFF2-40B4-BE49-F238E27FC236}">
                <a16:creationId xmlns:a16="http://schemas.microsoft.com/office/drawing/2014/main" id="{FC4DFA74-1EC6-75AD-4F5B-3396AFB847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665" b="6665"/>
          <a:stretch/>
        </p:blipFill>
        <p:spPr>
          <a:xfrm>
            <a:off x="5522638" y="2117850"/>
            <a:ext cx="1627632" cy="1349855"/>
          </a:xfrm>
          <a:prstGeom prst="rect">
            <a:avLst/>
          </a:prstGeom>
        </p:spPr>
      </p:pic>
      <p:pic>
        <p:nvPicPr>
          <p:cNvPr id="43" name="Picture 42">
            <a:extLst>
              <a:ext uri="{FF2B5EF4-FFF2-40B4-BE49-F238E27FC236}">
                <a16:creationId xmlns:a16="http://schemas.microsoft.com/office/drawing/2014/main" id="{B7F88369-EFD0-456A-BA74-5E0E5C0F278A}"/>
              </a:ext>
            </a:extLst>
          </p:cNvPr>
          <p:cNvPicPr>
            <a:picLocks noChangeAspect="1"/>
          </p:cNvPicPr>
          <p:nvPr userDrawn="1"/>
        </p:nvPicPr>
        <p:blipFill>
          <a:blip r:embed="rId4"/>
          <a:stretch>
            <a:fillRect/>
          </a:stretch>
        </p:blipFill>
        <p:spPr>
          <a:xfrm>
            <a:off x="8344511" y="4392446"/>
            <a:ext cx="2467019" cy="1384424"/>
          </a:xfrm>
          <a:prstGeom prst="rect">
            <a:avLst/>
          </a:prstGeom>
        </p:spPr>
      </p:pic>
      <p:pic>
        <p:nvPicPr>
          <p:cNvPr id="49" name="Picture 48">
            <a:extLst>
              <a:ext uri="{FF2B5EF4-FFF2-40B4-BE49-F238E27FC236}">
                <a16:creationId xmlns:a16="http://schemas.microsoft.com/office/drawing/2014/main" id="{5A66AD8F-DA84-5A53-5D13-A0556F9DB355}"/>
              </a:ext>
            </a:extLst>
          </p:cNvPr>
          <p:cNvPicPr>
            <a:picLocks noChangeAspect="1"/>
          </p:cNvPicPr>
          <p:nvPr userDrawn="1"/>
        </p:nvPicPr>
        <p:blipFill rotWithShape="1">
          <a:blip r:embed="rId5"/>
          <a:srcRect t="19467" r="2032" b="19467"/>
          <a:stretch/>
        </p:blipFill>
        <p:spPr>
          <a:xfrm>
            <a:off x="1587593" y="4401521"/>
            <a:ext cx="2468879" cy="1340140"/>
          </a:xfrm>
          <a:prstGeom prst="rect">
            <a:avLst/>
          </a:prstGeom>
        </p:spPr>
      </p:pic>
      <p:pic>
        <p:nvPicPr>
          <p:cNvPr id="51" name="Picture 50">
            <a:extLst>
              <a:ext uri="{FF2B5EF4-FFF2-40B4-BE49-F238E27FC236}">
                <a16:creationId xmlns:a16="http://schemas.microsoft.com/office/drawing/2014/main" id="{31D44311-3946-A354-014A-C1A0EF7BC728}"/>
              </a:ext>
            </a:extLst>
          </p:cNvPr>
          <p:cNvPicPr>
            <a:picLocks noChangeAspect="1"/>
          </p:cNvPicPr>
          <p:nvPr userDrawn="1"/>
        </p:nvPicPr>
        <p:blipFill>
          <a:blip r:embed="rId6"/>
          <a:stretch>
            <a:fillRect/>
          </a:stretch>
        </p:blipFill>
        <p:spPr>
          <a:xfrm>
            <a:off x="8333876" y="2117850"/>
            <a:ext cx="2462871" cy="1359177"/>
          </a:xfrm>
          <a:prstGeom prst="rect">
            <a:avLst/>
          </a:prstGeom>
        </p:spPr>
      </p:pic>
      <p:pic>
        <p:nvPicPr>
          <p:cNvPr id="53" name="Picture 52">
            <a:extLst>
              <a:ext uri="{FF2B5EF4-FFF2-40B4-BE49-F238E27FC236}">
                <a16:creationId xmlns:a16="http://schemas.microsoft.com/office/drawing/2014/main" id="{2E1F4EE3-3DC0-15FD-4724-359534760A7B}"/>
              </a:ext>
            </a:extLst>
          </p:cNvPr>
          <p:cNvPicPr>
            <a:picLocks noChangeAspect="1"/>
          </p:cNvPicPr>
          <p:nvPr userDrawn="1"/>
        </p:nvPicPr>
        <p:blipFill>
          <a:blip r:embed="rId7"/>
          <a:stretch>
            <a:fillRect/>
          </a:stretch>
        </p:blipFill>
        <p:spPr>
          <a:xfrm>
            <a:off x="1567275" y="2108528"/>
            <a:ext cx="2483113" cy="1359177"/>
          </a:xfrm>
          <a:prstGeom prst="rect">
            <a:avLst/>
          </a:prstGeom>
        </p:spPr>
      </p:pic>
    </p:spTree>
    <p:extLst>
      <p:ext uri="{BB962C8B-B14F-4D97-AF65-F5344CB8AC3E}">
        <p14:creationId xmlns:p14="http://schemas.microsoft.com/office/powerpoint/2010/main" val="2287173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ock: NSIDC Organizatio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2F3ED2D-15A0-8AD2-7792-847644574388}"/>
              </a:ext>
            </a:extLst>
          </p:cNvPr>
          <p:cNvCxnSpPr>
            <a:cxnSpLocks/>
          </p:cNvCxnSpPr>
          <p:nvPr userDrawn="1"/>
        </p:nvCxnSpPr>
        <p:spPr>
          <a:xfrm>
            <a:off x="8581073" y="1114132"/>
            <a:ext cx="0" cy="1162330"/>
          </a:xfrm>
          <a:prstGeom prst="line">
            <a:avLst/>
          </a:prstGeom>
          <a:ln>
            <a:solidFill>
              <a:schemeClr val="bg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6C25C354-E714-32CD-7F8E-2FDBF7F82F44}"/>
              </a:ext>
            </a:extLst>
          </p:cNvPr>
          <p:cNvGrpSpPr/>
          <p:nvPr userDrawn="1"/>
        </p:nvGrpSpPr>
        <p:grpSpPr>
          <a:xfrm>
            <a:off x="763928" y="2276462"/>
            <a:ext cx="10821329" cy="4178662"/>
            <a:chOff x="581338" y="2261835"/>
            <a:chExt cx="7972000" cy="4178662"/>
          </a:xfrm>
        </p:grpSpPr>
        <p:sp>
          <p:nvSpPr>
            <p:cNvPr id="5" name="Freeform 4">
              <a:extLst>
                <a:ext uri="{FF2B5EF4-FFF2-40B4-BE49-F238E27FC236}">
                  <a16:creationId xmlns:a16="http://schemas.microsoft.com/office/drawing/2014/main" id="{F809DFCE-2218-29ED-17CC-271C4105EE0D}"/>
                </a:ext>
              </a:extLst>
            </p:cNvPr>
            <p:cNvSpPr/>
            <p:nvPr/>
          </p:nvSpPr>
          <p:spPr>
            <a:xfrm>
              <a:off x="7053926" y="3030150"/>
              <a:ext cx="1499412" cy="244663"/>
            </a:xfrm>
            <a:custGeom>
              <a:avLst/>
              <a:gdLst/>
              <a:ahLst/>
              <a:cxnLst/>
              <a:rect l="0" t="0" r="0" b="0"/>
              <a:pathLst>
                <a:path>
                  <a:moveTo>
                    <a:pt x="0" y="0"/>
                  </a:moveTo>
                  <a:lnTo>
                    <a:pt x="0" y="122479"/>
                  </a:lnTo>
                  <a:lnTo>
                    <a:pt x="1499412" y="122479"/>
                  </a:lnTo>
                  <a:lnTo>
                    <a:pt x="1499412" y="244663"/>
                  </a:lnTo>
                </a:path>
              </a:pathLst>
            </a:custGeom>
            <a:noFill/>
            <a:ln w="6350">
              <a:solidFill>
                <a:schemeClr val="bg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tx1">
                <a:hueOff val="0"/>
                <a:satOff val="0"/>
                <a:lumOff val="0"/>
                <a:alphaOff val="0"/>
              </a:schemeClr>
            </a:fontRef>
          </p:style>
          <p:txBody>
            <a:bodyPr/>
            <a:lstStyle/>
            <a:p>
              <a:endParaRPr lang="en-US">
                <a:solidFill>
                  <a:schemeClr val="bg2">
                    <a:lumMod val="25000"/>
                  </a:schemeClr>
                </a:solidFill>
              </a:endParaRPr>
            </a:p>
          </p:txBody>
        </p:sp>
        <p:sp>
          <p:nvSpPr>
            <p:cNvPr id="6" name="Freeform 5">
              <a:extLst>
                <a:ext uri="{FF2B5EF4-FFF2-40B4-BE49-F238E27FC236}">
                  <a16:creationId xmlns:a16="http://schemas.microsoft.com/office/drawing/2014/main" id="{C269D5F1-7725-15D8-C318-207FDBBCA360}"/>
                </a:ext>
              </a:extLst>
            </p:cNvPr>
            <p:cNvSpPr/>
            <p:nvPr/>
          </p:nvSpPr>
          <p:spPr>
            <a:xfrm>
              <a:off x="5864480" y="3999835"/>
              <a:ext cx="196797" cy="2187661"/>
            </a:xfrm>
            <a:custGeom>
              <a:avLst/>
              <a:gdLst/>
              <a:ahLst/>
              <a:cxnLst/>
              <a:rect l="0" t="0" r="0" b="0"/>
              <a:pathLst>
                <a:path>
                  <a:moveTo>
                    <a:pt x="0" y="0"/>
                  </a:moveTo>
                  <a:lnTo>
                    <a:pt x="0" y="2187661"/>
                  </a:lnTo>
                  <a:lnTo>
                    <a:pt x="196797" y="2187661"/>
                  </a:lnTo>
                </a:path>
              </a:pathLst>
            </a:custGeom>
            <a:noFill/>
            <a:ln w="6350">
              <a:solidFill>
                <a:schemeClr val="bg2"/>
              </a:solidFill>
            </a:ln>
            <a:effectLst>
              <a:outerShdw blurRad="50800" dist="38100" dir="2700000" algn="tl" rotWithShape="0">
                <a:prstClr val="black">
                  <a:alpha val="40000"/>
                </a:prstClr>
              </a:outerShdw>
            </a:effectLst>
          </p:spPr>
          <p:style>
            <a:lnRef idx="2">
              <a:scrgbClr r="0" g="0" b="0"/>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8" name="Freeform 7">
              <a:extLst>
                <a:ext uri="{FF2B5EF4-FFF2-40B4-BE49-F238E27FC236}">
                  <a16:creationId xmlns:a16="http://schemas.microsoft.com/office/drawing/2014/main" id="{C599D80C-9B3D-6C18-2C37-D14DCB09484D}"/>
                </a:ext>
              </a:extLst>
            </p:cNvPr>
            <p:cNvSpPr/>
            <p:nvPr/>
          </p:nvSpPr>
          <p:spPr>
            <a:xfrm>
              <a:off x="5864480" y="3999835"/>
              <a:ext cx="196797" cy="1361470"/>
            </a:xfrm>
            <a:custGeom>
              <a:avLst/>
              <a:gdLst/>
              <a:ahLst/>
              <a:cxnLst/>
              <a:rect l="0" t="0" r="0" b="0"/>
              <a:pathLst>
                <a:path>
                  <a:moveTo>
                    <a:pt x="0" y="0"/>
                  </a:moveTo>
                  <a:lnTo>
                    <a:pt x="0" y="1361470"/>
                  </a:lnTo>
                  <a:lnTo>
                    <a:pt x="196797" y="1361470"/>
                  </a:lnTo>
                </a:path>
              </a:pathLst>
            </a:custGeom>
            <a:noFill/>
            <a:ln w="6350">
              <a:solidFill>
                <a:schemeClr val="bg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tx1">
                <a:hueOff val="0"/>
                <a:satOff val="0"/>
                <a:lumOff val="0"/>
                <a:alphaOff val="0"/>
              </a:schemeClr>
            </a:fontRef>
          </p:style>
        </p:sp>
        <p:sp>
          <p:nvSpPr>
            <p:cNvPr id="9" name="Freeform 8">
              <a:extLst>
                <a:ext uri="{FF2B5EF4-FFF2-40B4-BE49-F238E27FC236}">
                  <a16:creationId xmlns:a16="http://schemas.microsoft.com/office/drawing/2014/main" id="{88D48129-C82B-D2F7-B231-81B75DCF6F05}"/>
                </a:ext>
              </a:extLst>
            </p:cNvPr>
            <p:cNvSpPr/>
            <p:nvPr/>
          </p:nvSpPr>
          <p:spPr>
            <a:xfrm>
              <a:off x="5864480" y="3999835"/>
              <a:ext cx="196797" cy="535278"/>
            </a:xfrm>
            <a:custGeom>
              <a:avLst/>
              <a:gdLst/>
              <a:ahLst/>
              <a:cxnLst/>
              <a:rect l="0" t="0" r="0" b="0"/>
              <a:pathLst>
                <a:path>
                  <a:moveTo>
                    <a:pt x="0" y="0"/>
                  </a:moveTo>
                  <a:lnTo>
                    <a:pt x="0" y="535278"/>
                  </a:lnTo>
                  <a:lnTo>
                    <a:pt x="196797" y="535278"/>
                  </a:lnTo>
                </a:path>
              </a:pathLst>
            </a:custGeom>
            <a:noFill/>
            <a:ln w="6350">
              <a:solidFill>
                <a:schemeClr val="bg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tx1">
                <a:hueOff val="0"/>
                <a:satOff val="0"/>
                <a:lumOff val="0"/>
                <a:alphaOff val="0"/>
              </a:schemeClr>
            </a:fontRef>
          </p:style>
        </p:sp>
        <p:sp>
          <p:nvSpPr>
            <p:cNvPr id="10" name="Freeform 9">
              <a:extLst>
                <a:ext uri="{FF2B5EF4-FFF2-40B4-BE49-F238E27FC236}">
                  <a16:creationId xmlns:a16="http://schemas.microsoft.com/office/drawing/2014/main" id="{5C454C55-4C86-D2C8-C170-FFFCCA5DAAE2}"/>
                </a:ext>
              </a:extLst>
            </p:cNvPr>
            <p:cNvSpPr/>
            <p:nvPr/>
          </p:nvSpPr>
          <p:spPr>
            <a:xfrm>
              <a:off x="6112709" y="3030150"/>
              <a:ext cx="323467" cy="287978"/>
            </a:xfrm>
            <a:custGeom>
              <a:avLst/>
              <a:gdLst/>
              <a:ahLst/>
              <a:cxnLst/>
              <a:rect l="0" t="0" r="0" b="0"/>
              <a:pathLst>
                <a:path>
                  <a:moveTo>
                    <a:pt x="57452" y="0"/>
                  </a:moveTo>
                  <a:lnTo>
                    <a:pt x="57452" y="122479"/>
                  </a:lnTo>
                  <a:lnTo>
                    <a:pt x="45720" y="122479"/>
                  </a:lnTo>
                  <a:lnTo>
                    <a:pt x="45720" y="244663"/>
                  </a:lnTo>
                </a:path>
              </a:pathLst>
            </a:custGeom>
            <a:noFill/>
            <a:ln w="6350">
              <a:solidFill>
                <a:schemeClr val="bg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tx1">
                <a:hueOff val="0"/>
                <a:satOff val="0"/>
                <a:lumOff val="0"/>
                <a:alphaOff val="0"/>
              </a:schemeClr>
            </a:fontRef>
          </p:style>
        </p:sp>
        <p:sp>
          <p:nvSpPr>
            <p:cNvPr id="11" name="Freeform 10">
              <a:extLst>
                <a:ext uri="{FF2B5EF4-FFF2-40B4-BE49-F238E27FC236}">
                  <a16:creationId xmlns:a16="http://schemas.microsoft.com/office/drawing/2014/main" id="{181C9DE3-33C6-94AD-D18D-3E390E4160D4}"/>
                </a:ext>
              </a:extLst>
            </p:cNvPr>
            <p:cNvSpPr/>
            <p:nvPr/>
          </p:nvSpPr>
          <p:spPr>
            <a:xfrm>
              <a:off x="3974747" y="4910965"/>
              <a:ext cx="189326" cy="617162"/>
            </a:xfrm>
            <a:custGeom>
              <a:avLst/>
              <a:gdLst/>
              <a:ahLst/>
              <a:cxnLst/>
              <a:rect l="0" t="0" r="0" b="0"/>
              <a:pathLst>
                <a:path>
                  <a:moveTo>
                    <a:pt x="0" y="0"/>
                  </a:moveTo>
                  <a:lnTo>
                    <a:pt x="0" y="617162"/>
                  </a:lnTo>
                  <a:lnTo>
                    <a:pt x="189326" y="617162"/>
                  </a:lnTo>
                </a:path>
              </a:pathLst>
            </a:custGeom>
            <a:noFill/>
            <a:ln w="6350">
              <a:solidFill>
                <a:schemeClr val="bg2"/>
              </a:solidFill>
            </a:ln>
            <a:effectLst>
              <a:outerShdw blurRad="50800" dist="38100" dir="2700000" algn="tl" rotWithShape="0">
                <a:prstClr val="black">
                  <a:alpha val="40000"/>
                </a:prstClr>
              </a:outerShdw>
            </a:effectLst>
          </p:spPr>
          <p:style>
            <a:lnRef idx="2">
              <a:scrgbClr r="0" g="0" b="0"/>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1C17E02B-BF62-DFD6-5391-67CC8B63468C}"/>
                </a:ext>
              </a:extLst>
            </p:cNvPr>
            <p:cNvSpPr/>
            <p:nvPr/>
          </p:nvSpPr>
          <p:spPr>
            <a:xfrm>
              <a:off x="2846022" y="3972714"/>
              <a:ext cx="1633595" cy="244366"/>
            </a:xfrm>
            <a:custGeom>
              <a:avLst/>
              <a:gdLst/>
              <a:ahLst/>
              <a:cxnLst/>
              <a:rect l="0" t="0" r="0" b="0"/>
              <a:pathLst>
                <a:path>
                  <a:moveTo>
                    <a:pt x="0" y="0"/>
                  </a:moveTo>
                  <a:lnTo>
                    <a:pt x="0" y="122183"/>
                  </a:lnTo>
                  <a:lnTo>
                    <a:pt x="1633595" y="122183"/>
                  </a:lnTo>
                  <a:lnTo>
                    <a:pt x="1633595" y="244366"/>
                  </a:lnTo>
                </a:path>
              </a:pathLst>
            </a:custGeom>
            <a:noFill/>
            <a:ln w="6350">
              <a:solidFill>
                <a:schemeClr val="bg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tx1">
                <a:hueOff val="0"/>
                <a:satOff val="0"/>
                <a:lumOff val="0"/>
                <a:alphaOff val="0"/>
              </a:schemeClr>
            </a:fontRef>
          </p:style>
        </p:sp>
        <p:sp>
          <p:nvSpPr>
            <p:cNvPr id="13" name="Freeform 12">
              <a:extLst>
                <a:ext uri="{FF2B5EF4-FFF2-40B4-BE49-F238E27FC236}">
                  <a16:creationId xmlns:a16="http://schemas.microsoft.com/office/drawing/2014/main" id="{8BDA85FF-00B0-08A2-92F6-F6D18E74977E}"/>
                </a:ext>
              </a:extLst>
            </p:cNvPr>
            <p:cNvSpPr/>
            <p:nvPr/>
          </p:nvSpPr>
          <p:spPr>
            <a:xfrm>
              <a:off x="2405598" y="4910965"/>
              <a:ext cx="199760" cy="600009"/>
            </a:xfrm>
            <a:custGeom>
              <a:avLst/>
              <a:gdLst/>
              <a:ahLst/>
              <a:cxnLst/>
              <a:rect l="0" t="0" r="0" b="0"/>
              <a:pathLst>
                <a:path>
                  <a:moveTo>
                    <a:pt x="0" y="0"/>
                  </a:moveTo>
                  <a:lnTo>
                    <a:pt x="0" y="600009"/>
                  </a:lnTo>
                  <a:lnTo>
                    <a:pt x="199760" y="600009"/>
                  </a:lnTo>
                </a:path>
              </a:pathLst>
            </a:custGeom>
            <a:noFill/>
            <a:ln w="6350">
              <a:solidFill>
                <a:schemeClr val="bg2"/>
              </a:solidFill>
            </a:ln>
            <a:effectLst>
              <a:outerShdw blurRad="50800" dist="38100" dir="2700000" algn="tl" rotWithShape="0">
                <a:prstClr val="black">
                  <a:alpha val="40000"/>
                </a:prstClr>
              </a:outerShdw>
            </a:effectLst>
          </p:spPr>
          <p:style>
            <a:lnRef idx="2">
              <a:scrgbClr r="0" g="0" b="0"/>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14" name="Freeform 13">
              <a:extLst>
                <a:ext uri="{FF2B5EF4-FFF2-40B4-BE49-F238E27FC236}">
                  <a16:creationId xmlns:a16="http://schemas.microsoft.com/office/drawing/2014/main" id="{D9E73145-4481-41D2-9691-8B343D336ED0}"/>
                </a:ext>
              </a:extLst>
            </p:cNvPr>
            <p:cNvSpPr/>
            <p:nvPr/>
          </p:nvSpPr>
          <p:spPr>
            <a:xfrm>
              <a:off x="2651618" y="3972714"/>
              <a:ext cx="92271" cy="244366"/>
            </a:xfrm>
            <a:custGeom>
              <a:avLst/>
              <a:gdLst/>
              <a:ahLst/>
              <a:cxnLst/>
              <a:rect l="0" t="0" r="0" b="0"/>
              <a:pathLst>
                <a:path>
                  <a:moveTo>
                    <a:pt x="0" y="0"/>
                  </a:moveTo>
                  <a:lnTo>
                    <a:pt x="0" y="122183"/>
                  </a:lnTo>
                  <a:lnTo>
                    <a:pt x="92271" y="122183"/>
                  </a:lnTo>
                  <a:lnTo>
                    <a:pt x="92271" y="244366"/>
                  </a:lnTo>
                </a:path>
              </a:pathLst>
            </a:custGeom>
            <a:noFill/>
            <a:ln w="6350">
              <a:solidFill>
                <a:schemeClr val="bg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tx1">
                <a:hueOff val="0"/>
                <a:satOff val="0"/>
                <a:lumOff val="0"/>
                <a:alphaOff val="0"/>
              </a:schemeClr>
            </a:fontRef>
          </p:style>
        </p:sp>
        <p:sp>
          <p:nvSpPr>
            <p:cNvPr id="15" name="Freeform 14">
              <a:extLst>
                <a:ext uri="{FF2B5EF4-FFF2-40B4-BE49-F238E27FC236}">
                  <a16:creationId xmlns:a16="http://schemas.microsoft.com/office/drawing/2014/main" id="{37D67442-DAF5-8069-4B4C-E2409C8DCA7D}"/>
                </a:ext>
              </a:extLst>
            </p:cNvPr>
            <p:cNvSpPr/>
            <p:nvPr/>
          </p:nvSpPr>
          <p:spPr>
            <a:xfrm>
              <a:off x="726010" y="4910971"/>
              <a:ext cx="217007" cy="623399"/>
            </a:xfrm>
            <a:custGeom>
              <a:avLst/>
              <a:gdLst/>
              <a:ahLst/>
              <a:cxnLst/>
              <a:rect l="0" t="0" r="0" b="0"/>
              <a:pathLst>
                <a:path>
                  <a:moveTo>
                    <a:pt x="0" y="0"/>
                  </a:moveTo>
                  <a:lnTo>
                    <a:pt x="0" y="623399"/>
                  </a:lnTo>
                  <a:lnTo>
                    <a:pt x="217007" y="623399"/>
                  </a:lnTo>
                </a:path>
              </a:pathLst>
            </a:custGeom>
            <a:noFill/>
            <a:ln w="6350">
              <a:solidFill>
                <a:schemeClr val="bg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tx1">
                <a:hueOff val="0"/>
                <a:satOff val="0"/>
                <a:lumOff val="0"/>
                <a:alphaOff val="0"/>
              </a:schemeClr>
            </a:fontRef>
          </p:style>
        </p:sp>
        <p:sp>
          <p:nvSpPr>
            <p:cNvPr id="16" name="Freeform 15">
              <a:extLst>
                <a:ext uri="{FF2B5EF4-FFF2-40B4-BE49-F238E27FC236}">
                  <a16:creationId xmlns:a16="http://schemas.microsoft.com/office/drawing/2014/main" id="{9E4A6C5C-C7A1-6FC4-9301-31BF1034FA7F}"/>
                </a:ext>
              </a:extLst>
            </p:cNvPr>
            <p:cNvSpPr/>
            <p:nvPr/>
          </p:nvSpPr>
          <p:spPr>
            <a:xfrm>
              <a:off x="1304698" y="3972714"/>
              <a:ext cx="1541324" cy="244366"/>
            </a:xfrm>
            <a:custGeom>
              <a:avLst/>
              <a:gdLst/>
              <a:ahLst/>
              <a:cxnLst/>
              <a:rect l="0" t="0" r="0" b="0"/>
              <a:pathLst>
                <a:path>
                  <a:moveTo>
                    <a:pt x="1541324" y="0"/>
                  </a:moveTo>
                  <a:lnTo>
                    <a:pt x="1541324" y="122183"/>
                  </a:lnTo>
                  <a:lnTo>
                    <a:pt x="0" y="122183"/>
                  </a:lnTo>
                  <a:lnTo>
                    <a:pt x="0" y="244366"/>
                  </a:lnTo>
                </a:path>
              </a:pathLst>
            </a:custGeom>
            <a:noFill/>
            <a:ln w="6350">
              <a:solidFill>
                <a:schemeClr val="bg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tx1">
                <a:hueOff val="0"/>
                <a:satOff val="0"/>
                <a:lumOff val="0"/>
                <a:alphaOff val="0"/>
              </a:schemeClr>
            </a:fontRef>
          </p:style>
        </p:sp>
        <p:sp>
          <p:nvSpPr>
            <p:cNvPr id="17" name="Freeform 16">
              <a:extLst>
                <a:ext uri="{FF2B5EF4-FFF2-40B4-BE49-F238E27FC236}">
                  <a16:creationId xmlns:a16="http://schemas.microsoft.com/office/drawing/2014/main" id="{60207D14-1BF1-2B6C-2D6F-19E718804DB5}"/>
                </a:ext>
              </a:extLst>
            </p:cNvPr>
            <p:cNvSpPr/>
            <p:nvPr userDrawn="1"/>
          </p:nvSpPr>
          <p:spPr>
            <a:xfrm>
              <a:off x="2846023" y="3014558"/>
              <a:ext cx="2038334" cy="115076"/>
            </a:xfrm>
            <a:custGeom>
              <a:avLst/>
              <a:gdLst/>
              <a:ahLst/>
              <a:cxnLst/>
              <a:rect l="0" t="0" r="0" b="0"/>
              <a:pathLst>
                <a:path>
                  <a:moveTo>
                    <a:pt x="3554982" y="0"/>
                  </a:moveTo>
                  <a:lnTo>
                    <a:pt x="3554982" y="108475"/>
                  </a:lnTo>
                  <a:lnTo>
                    <a:pt x="0" y="108475"/>
                  </a:lnTo>
                  <a:lnTo>
                    <a:pt x="0" y="230658"/>
                  </a:lnTo>
                </a:path>
              </a:pathLst>
            </a:custGeom>
            <a:noFill/>
            <a:ln w="6350">
              <a:solidFill>
                <a:schemeClr val="bg2"/>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tx1">
                <a:hueOff val="0"/>
                <a:satOff val="0"/>
                <a:lumOff val="0"/>
                <a:alphaOff val="0"/>
              </a:schemeClr>
            </a:fontRef>
          </p:style>
          <p:txBody>
            <a:bodyPr/>
            <a:lstStyle/>
            <a:p>
              <a:endParaRPr lang="en-US">
                <a:solidFill>
                  <a:schemeClr val="bg2">
                    <a:lumMod val="25000"/>
                  </a:schemeClr>
                </a:solidFill>
              </a:endParaRPr>
            </a:p>
          </p:txBody>
        </p:sp>
        <p:sp>
          <p:nvSpPr>
            <p:cNvPr id="18" name="Freeform 17">
              <a:extLst>
                <a:ext uri="{FF2B5EF4-FFF2-40B4-BE49-F238E27FC236}">
                  <a16:creationId xmlns:a16="http://schemas.microsoft.com/office/drawing/2014/main" id="{D2022562-6F96-DE34-17A9-E2C1887794F6}"/>
                </a:ext>
              </a:extLst>
            </p:cNvPr>
            <p:cNvSpPr/>
            <p:nvPr/>
          </p:nvSpPr>
          <p:spPr>
            <a:xfrm>
              <a:off x="1856649" y="3246528"/>
              <a:ext cx="1774479" cy="726180"/>
            </a:xfrm>
            <a:custGeom>
              <a:avLst/>
              <a:gdLst>
                <a:gd name="connsiteX0" fmla="*/ 0 w 3060224"/>
                <a:gd name="connsiteY0" fmla="*/ 0 h 468834"/>
                <a:gd name="connsiteX1" fmla="*/ 3060224 w 3060224"/>
                <a:gd name="connsiteY1" fmla="*/ 0 h 468834"/>
                <a:gd name="connsiteX2" fmla="*/ 3060224 w 3060224"/>
                <a:gd name="connsiteY2" fmla="*/ 468834 h 468834"/>
                <a:gd name="connsiteX3" fmla="*/ 0 w 3060224"/>
                <a:gd name="connsiteY3" fmla="*/ 468834 h 468834"/>
                <a:gd name="connsiteX4" fmla="*/ 0 w 3060224"/>
                <a:gd name="connsiteY4" fmla="*/ 0 h 46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224" h="468834">
                  <a:moveTo>
                    <a:pt x="0" y="0"/>
                  </a:moveTo>
                  <a:lnTo>
                    <a:pt x="3060224" y="0"/>
                  </a:lnTo>
                  <a:lnTo>
                    <a:pt x="3060224" y="468834"/>
                  </a:lnTo>
                  <a:lnTo>
                    <a:pt x="0" y="468834"/>
                  </a:lnTo>
                  <a:lnTo>
                    <a:pt x="0" y="0"/>
                  </a:lnTo>
                  <a:close/>
                </a:path>
              </a:pathLst>
            </a:custGeom>
            <a:solidFill>
              <a:schemeClr val="accent2"/>
            </a:solidFill>
            <a:ln w="6350">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400" b="0" i="0" kern="1200">
                  <a:solidFill>
                    <a:schemeClr val="bg2">
                      <a:lumMod val="10000"/>
                    </a:schemeClr>
                  </a:solidFill>
                  <a:latin typeface="Helvetica" pitchFamily="2" charset="0"/>
                </a:rPr>
                <a:t>Service Groups</a:t>
              </a:r>
            </a:p>
          </p:txBody>
        </p:sp>
        <p:sp>
          <p:nvSpPr>
            <p:cNvPr id="19" name="Freeform 18">
              <a:extLst>
                <a:ext uri="{FF2B5EF4-FFF2-40B4-BE49-F238E27FC236}">
                  <a16:creationId xmlns:a16="http://schemas.microsoft.com/office/drawing/2014/main" id="{4CE47E2F-D6D4-8EF4-B7DF-96E90830367A}"/>
                </a:ext>
              </a:extLst>
            </p:cNvPr>
            <p:cNvSpPr/>
            <p:nvPr/>
          </p:nvSpPr>
          <p:spPr>
            <a:xfrm>
              <a:off x="581338" y="4217081"/>
              <a:ext cx="1446719" cy="693890"/>
            </a:xfrm>
            <a:custGeom>
              <a:avLst/>
              <a:gdLst>
                <a:gd name="connsiteX0" fmla="*/ 0 w 1446719"/>
                <a:gd name="connsiteY0" fmla="*/ 0 h 693890"/>
                <a:gd name="connsiteX1" fmla="*/ 1446719 w 1446719"/>
                <a:gd name="connsiteY1" fmla="*/ 0 h 693890"/>
                <a:gd name="connsiteX2" fmla="*/ 1446719 w 1446719"/>
                <a:gd name="connsiteY2" fmla="*/ 693890 h 693890"/>
                <a:gd name="connsiteX3" fmla="*/ 0 w 1446719"/>
                <a:gd name="connsiteY3" fmla="*/ 693890 h 693890"/>
                <a:gd name="connsiteX4" fmla="*/ 0 w 1446719"/>
                <a:gd name="connsiteY4" fmla="*/ 0 h 69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719" h="693890">
                  <a:moveTo>
                    <a:pt x="0" y="0"/>
                  </a:moveTo>
                  <a:lnTo>
                    <a:pt x="1446719" y="0"/>
                  </a:lnTo>
                  <a:lnTo>
                    <a:pt x="1446719" y="693890"/>
                  </a:lnTo>
                  <a:lnTo>
                    <a:pt x="0" y="693890"/>
                  </a:lnTo>
                  <a:lnTo>
                    <a:pt x="0" y="0"/>
                  </a:lnTo>
                  <a:close/>
                </a:path>
              </a:pathLst>
            </a:custGeom>
            <a:solidFill>
              <a:schemeClr val="accent2">
                <a:lumMod val="60000"/>
                <a:lumOff val="40000"/>
              </a:schemeClr>
            </a:solidFill>
            <a:ln w="6350"/>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a:solidFill>
                    <a:schemeClr val="bg2">
                      <a:lumMod val="25000"/>
                    </a:schemeClr>
                  </a:solidFill>
                  <a:latin typeface="Helvetica" pitchFamily="2" charset="0"/>
                </a:rPr>
                <a:t>Science Communications</a:t>
              </a:r>
            </a:p>
          </p:txBody>
        </p:sp>
        <p:sp>
          <p:nvSpPr>
            <p:cNvPr id="20" name="Freeform 19">
              <a:extLst>
                <a:ext uri="{FF2B5EF4-FFF2-40B4-BE49-F238E27FC236}">
                  <a16:creationId xmlns:a16="http://schemas.microsoft.com/office/drawing/2014/main" id="{A3102F49-28E7-717D-94A1-278792206ECE}"/>
                </a:ext>
              </a:extLst>
            </p:cNvPr>
            <p:cNvSpPr/>
            <p:nvPr/>
          </p:nvSpPr>
          <p:spPr>
            <a:xfrm>
              <a:off x="891856" y="5155338"/>
              <a:ext cx="1369388" cy="1192698"/>
            </a:xfrm>
            <a:custGeom>
              <a:avLst/>
              <a:gdLst>
                <a:gd name="connsiteX0" fmla="*/ 0 w 1163649"/>
                <a:gd name="connsiteY0" fmla="*/ 0 h 758065"/>
                <a:gd name="connsiteX1" fmla="*/ 1163649 w 1163649"/>
                <a:gd name="connsiteY1" fmla="*/ 0 h 758065"/>
                <a:gd name="connsiteX2" fmla="*/ 1163649 w 1163649"/>
                <a:gd name="connsiteY2" fmla="*/ 758065 h 758065"/>
                <a:gd name="connsiteX3" fmla="*/ 0 w 1163649"/>
                <a:gd name="connsiteY3" fmla="*/ 758065 h 758065"/>
                <a:gd name="connsiteX4" fmla="*/ 0 w 1163649"/>
                <a:gd name="connsiteY4" fmla="*/ 0 h 758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649" h="758065">
                  <a:moveTo>
                    <a:pt x="0" y="0"/>
                  </a:moveTo>
                  <a:lnTo>
                    <a:pt x="1163649" y="0"/>
                  </a:lnTo>
                  <a:lnTo>
                    <a:pt x="1163649" y="758065"/>
                  </a:lnTo>
                  <a:lnTo>
                    <a:pt x="0" y="758065"/>
                  </a:lnTo>
                  <a:lnTo>
                    <a:pt x="0" y="0"/>
                  </a:lnTo>
                  <a:close/>
                </a:path>
              </a:pathLst>
            </a:custGeom>
            <a:ln w="6350"/>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marL="171450" lvl="0" indent="-171450" algn="ctr" defTabSz="488950">
                <a:lnSpc>
                  <a:spcPct val="90000"/>
                </a:lnSpc>
                <a:spcBef>
                  <a:spcPct val="0"/>
                </a:spcBef>
                <a:spcAft>
                  <a:spcPct val="35000"/>
                </a:spcAft>
                <a:buFont typeface="Wingdings" pitchFamily="2" charset="2"/>
                <a:buChar char="ü"/>
              </a:pPr>
              <a:r>
                <a:rPr lang="en-US" sz="1200" b="0" i="0" kern="1200">
                  <a:solidFill>
                    <a:schemeClr val="bg2">
                      <a:lumMod val="25000"/>
                    </a:schemeClr>
                  </a:solidFill>
                  <a:latin typeface="Helvetica Light" panose="020B0403020202020204" pitchFamily="34" charset="0"/>
                </a:rPr>
                <a:t>User Support</a:t>
              </a:r>
            </a:p>
            <a:p>
              <a:pPr marL="171450" lvl="0" indent="-171450" algn="ctr" defTabSz="488950">
                <a:lnSpc>
                  <a:spcPct val="90000"/>
                </a:lnSpc>
                <a:spcBef>
                  <a:spcPct val="0"/>
                </a:spcBef>
                <a:spcAft>
                  <a:spcPct val="35000"/>
                </a:spcAft>
                <a:buFont typeface="Wingdings" pitchFamily="2" charset="2"/>
                <a:buChar char="ü"/>
              </a:pPr>
              <a:r>
                <a:rPr lang="en-US" sz="1200" b="0" i="0" kern="1200">
                  <a:solidFill>
                    <a:schemeClr val="bg2">
                      <a:lumMod val="25000"/>
                    </a:schemeClr>
                  </a:solidFill>
                  <a:latin typeface="Helvetica Light" panose="020B0403020202020204" pitchFamily="34" charset="0"/>
                </a:rPr>
                <a:t>Technical Writing</a:t>
              </a:r>
            </a:p>
            <a:p>
              <a:pPr marL="171450" lvl="0" indent="-171450" algn="ctr" defTabSz="488950">
                <a:lnSpc>
                  <a:spcPct val="90000"/>
                </a:lnSpc>
                <a:spcBef>
                  <a:spcPct val="0"/>
                </a:spcBef>
                <a:spcAft>
                  <a:spcPct val="35000"/>
                </a:spcAft>
                <a:buFont typeface="Wingdings" pitchFamily="2" charset="2"/>
                <a:buChar char="ü"/>
              </a:pPr>
              <a:r>
                <a:rPr lang="en-US" sz="1200" b="0" i="0" kern="1200">
                  <a:solidFill>
                    <a:schemeClr val="bg2">
                      <a:lumMod val="25000"/>
                    </a:schemeClr>
                  </a:solidFill>
                  <a:latin typeface="Helvetica Light" panose="020B0403020202020204" pitchFamily="34" charset="0"/>
                </a:rPr>
                <a:t>Web</a:t>
              </a:r>
            </a:p>
            <a:p>
              <a:pPr marL="171450" lvl="0" indent="-171450" algn="ctr" defTabSz="488950">
                <a:lnSpc>
                  <a:spcPct val="90000"/>
                </a:lnSpc>
                <a:spcBef>
                  <a:spcPct val="0"/>
                </a:spcBef>
                <a:spcAft>
                  <a:spcPct val="35000"/>
                </a:spcAft>
                <a:buFont typeface="Wingdings" pitchFamily="2" charset="2"/>
                <a:buChar char="ü"/>
              </a:pPr>
              <a:r>
                <a:rPr lang="en-US" sz="1200" b="0" i="0" kern="1200">
                  <a:solidFill>
                    <a:schemeClr val="bg2">
                      <a:lumMod val="25000"/>
                    </a:schemeClr>
                  </a:solidFill>
                  <a:latin typeface="Helvetica Light" panose="020B0403020202020204" pitchFamily="34" charset="0"/>
                </a:rPr>
                <a:t>Communications</a:t>
              </a:r>
            </a:p>
          </p:txBody>
        </p:sp>
        <p:sp>
          <p:nvSpPr>
            <p:cNvPr id="21" name="Freeform 20">
              <a:extLst>
                <a:ext uri="{FF2B5EF4-FFF2-40B4-BE49-F238E27FC236}">
                  <a16:creationId xmlns:a16="http://schemas.microsoft.com/office/drawing/2014/main" id="{61F9460B-EBDB-3269-B32C-F60CB37F9E05}"/>
                </a:ext>
              </a:extLst>
            </p:cNvPr>
            <p:cNvSpPr/>
            <p:nvPr/>
          </p:nvSpPr>
          <p:spPr>
            <a:xfrm>
              <a:off x="2272424" y="4217081"/>
              <a:ext cx="1331739" cy="693884"/>
            </a:xfrm>
            <a:custGeom>
              <a:avLst/>
              <a:gdLst>
                <a:gd name="connsiteX0" fmla="*/ 0 w 1331739"/>
                <a:gd name="connsiteY0" fmla="*/ 0 h 693884"/>
                <a:gd name="connsiteX1" fmla="*/ 1331739 w 1331739"/>
                <a:gd name="connsiteY1" fmla="*/ 0 h 693884"/>
                <a:gd name="connsiteX2" fmla="*/ 1331739 w 1331739"/>
                <a:gd name="connsiteY2" fmla="*/ 693884 h 693884"/>
                <a:gd name="connsiteX3" fmla="*/ 0 w 1331739"/>
                <a:gd name="connsiteY3" fmla="*/ 693884 h 693884"/>
                <a:gd name="connsiteX4" fmla="*/ 0 w 1331739"/>
                <a:gd name="connsiteY4" fmla="*/ 0 h 693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739" h="693884">
                  <a:moveTo>
                    <a:pt x="0" y="0"/>
                  </a:moveTo>
                  <a:lnTo>
                    <a:pt x="1331739" y="0"/>
                  </a:lnTo>
                  <a:lnTo>
                    <a:pt x="1331739" y="693884"/>
                  </a:lnTo>
                  <a:lnTo>
                    <a:pt x="0" y="693884"/>
                  </a:lnTo>
                  <a:lnTo>
                    <a:pt x="0" y="0"/>
                  </a:lnTo>
                  <a:close/>
                </a:path>
              </a:pathLst>
            </a:custGeom>
            <a:solidFill>
              <a:schemeClr val="accent2">
                <a:lumMod val="60000"/>
                <a:lumOff val="40000"/>
              </a:schemeClr>
            </a:solidFill>
            <a:ln w="6350"/>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a:solidFill>
                    <a:schemeClr val="bg2">
                      <a:lumMod val="25000"/>
                    </a:schemeClr>
                  </a:solidFill>
                  <a:latin typeface="Helvetica" pitchFamily="2" charset="0"/>
                </a:rPr>
                <a:t>IT Services</a:t>
              </a:r>
            </a:p>
          </p:txBody>
        </p:sp>
        <p:sp>
          <p:nvSpPr>
            <p:cNvPr id="22" name="Freeform 21">
              <a:extLst>
                <a:ext uri="{FF2B5EF4-FFF2-40B4-BE49-F238E27FC236}">
                  <a16:creationId xmlns:a16="http://schemas.microsoft.com/office/drawing/2014/main" id="{46D9CEB3-CD82-89AD-4A79-F3CD65ED65B4}"/>
                </a:ext>
              </a:extLst>
            </p:cNvPr>
            <p:cNvSpPr/>
            <p:nvPr/>
          </p:nvSpPr>
          <p:spPr>
            <a:xfrm>
              <a:off x="2554197" y="5155331"/>
              <a:ext cx="1262176" cy="1192697"/>
            </a:xfrm>
            <a:custGeom>
              <a:avLst/>
              <a:gdLst>
                <a:gd name="connsiteX0" fmla="*/ 0 w 1163649"/>
                <a:gd name="connsiteY0" fmla="*/ 0 h 711286"/>
                <a:gd name="connsiteX1" fmla="*/ 1163649 w 1163649"/>
                <a:gd name="connsiteY1" fmla="*/ 0 h 711286"/>
                <a:gd name="connsiteX2" fmla="*/ 1163649 w 1163649"/>
                <a:gd name="connsiteY2" fmla="*/ 711286 h 711286"/>
                <a:gd name="connsiteX3" fmla="*/ 0 w 1163649"/>
                <a:gd name="connsiteY3" fmla="*/ 711286 h 711286"/>
                <a:gd name="connsiteX4" fmla="*/ 0 w 1163649"/>
                <a:gd name="connsiteY4" fmla="*/ 0 h 71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649" h="711286">
                  <a:moveTo>
                    <a:pt x="0" y="0"/>
                  </a:moveTo>
                  <a:lnTo>
                    <a:pt x="1163649" y="0"/>
                  </a:lnTo>
                  <a:lnTo>
                    <a:pt x="1163649" y="711286"/>
                  </a:lnTo>
                  <a:lnTo>
                    <a:pt x="0" y="711286"/>
                  </a:lnTo>
                  <a:lnTo>
                    <a:pt x="0" y="0"/>
                  </a:lnTo>
                  <a:close/>
                </a:path>
              </a:pathLst>
            </a:custGeom>
            <a:ln w="6350"/>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marL="171450" lvl="0" indent="-171450" algn="ctr" defTabSz="488950">
                <a:lnSpc>
                  <a:spcPct val="90000"/>
                </a:lnSpc>
                <a:spcBef>
                  <a:spcPct val="0"/>
                </a:spcBef>
                <a:spcAft>
                  <a:spcPct val="35000"/>
                </a:spcAft>
                <a:buFont typeface="Wingdings" pitchFamily="2" charset="2"/>
                <a:buChar char="ü"/>
              </a:pPr>
              <a:r>
                <a:rPr lang="en-US" sz="1200" b="0" i="0" kern="1200">
                  <a:solidFill>
                    <a:schemeClr val="bg2">
                      <a:lumMod val="25000"/>
                    </a:schemeClr>
                  </a:solidFill>
                  <a:latin typeface="Helvetica Light" panose="020B0403020202020204" pitchFamily="34" charset="0"/>
                </a:rPr>
                <a:t>Systems Admin</a:t>
              </a:r>
            </a:p>
            <a:p>
              <a:pPr marL="171450" lvl="0" indent="-171450" algn="ctr" defTabSz="488950">
                <a:lnSpc>
                  <a:spcPct val="90000"/>
                </a:lnSpc>
                <a:spcBef>
                  <a:spcPct val="0"/>
                </a:spcBef>
                <a:spcAft>
                  <a:spcPct val="35000"/>
                </a:spcAft>
                <a:buFont typeface="Wingdings" pitchFamily="2" charset="2"/>
                <a:buChar char="ü"/>
              </a:pPr>
              <a:r>
                <a:rPr lang="en-US" sz="1200" b="0" i="0" kern="1200">
                  <a:solidFill>
                    <a:schemeClr val="bg2">
                      <a:lumMod val="25000"/>
                    </a:schemeClr>
                  </a:solidFill>
                  <a:latin typeface="Helvetica Light" panose="020B0403020202020204" pitchFamily="34" charset="0"/>
                </a:rPr>
                <a:t>Operations</a:t>
              </a:r>
            </a:p>
            <a:p>
              <a:pPr marL="171450" lvl="0" indent="-171450" algn="ctr" defTabSz="488950">
                <a:lnSpc>
                  <a:spcPct val="90000"/>
                </a:lnSpc>
                <a:spcBef>
                  <a:spcPct val="0"/>
                </a:spcBef>
                <a:spcAft>
                  <a:spcPct val="35000"/>
                </a:spcAft>
                <a:buFont typeface="Wingdings" pitchFamily="2" charset="2"/>
                <a:buChar char="ü"/>
              </a:pPr>
              <a:r>
                <a:rPr lang="en-US" sz="1200" b="0" i="0" kern="1200">
                  <a:solidFill>
                    <a:schemeClr val="bg2">
                      <a:lumMod val="25000"/>
                    </a:schemeClr>
                  </a:solidFill>
                  <a:latin typeface="Helvetica Light" panose="020B0403020202020204" pitchFamily="34" charset="0"/>
                </a:rPr>
                <a:t>Security</a:t>
              </a:r>
            </a:p>
          </p:txBody>
        </p:sp>
        <p:sp>
          <p:nvSpPr>
            <p:cNvPr id="23" name="Freeform 22">
              <a:extLst>
                <a:ext uri="{FF2B5EF4-FFF2-40B4-BE49-F238E27FC236}">
                  <a16:creationId xmlns:a16="http://schemas.microsoft.com/office/drawing/2014/main" id="{DC6DE208-D2C2-69EB-9501-920CB14E3519}"/>
                </a:ext>
              </a:extLst>
            </p:cNvPr>
            <p:cNvSpPr/>
            <p:nvPr/>
          </p:nvSpPr>
          <p:spPr>
            <a:xfrm>
              <a:off x="3848530" y="4217081"/>
              <a:ext cx="1262176" cy="693884"/>
            </a:xfrm>
            <a:custGeom>
              <a:avLst/>
              <a:gdLst>
                <a:gd name="connsiteX0" fmla="*/ 0 w 1262176"/>
                <a:gd name="connsiteY0" fmla="*/ 0 h 693884"/>
                <a:gd name="connsiteX1" fmla="*/ 1262176 w 1262176"/>
                <a:gd name="connsiteY1" fmla="*/ 0 h 693884"/>
                <a:gd name="connsiteX2" fmla="*/ 1262176 w 1262176"/>
                <a:gd name="connsiteY2" fmla="*/ 693884 h 693884"/>
                <a:gd name="connsiteX3" fmla="*/ 0 w 1262176"/>
                <a:gd name="connsiteY3" fmla="*/ 693884 h 693884"/>
                <a:gd name="connsiteX4" fmla="*/ 0 w 1262176"/>
                <a:gd name="connsiteY4" fmla="*/ 0 h 693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176" h="693884">
                  <a:moveTo>
                    <a:pt x="0" y="0"/>
                  </a:moveTo>
                  <a:lnTo>
                    <a:pt x="1262176" y="0"/>
                  </a:lnTo>
                  <a:lnTo>
                    <a:pt x="1262176" y="693884"/>
                  </a:lnTo>
                  <a:lnTo>
                    <a:pt x="0" y="693884"/>
                  </a:lnTo>
                  <a:lnTo>
                    <a:pt x="0" y="0"/>
                  </a:lnTo>
                  <a:close/>
                </a:path>
              </a:pathLst>
            </a:custGeom>
            <a:solidFill>
              <a:schemeClr val="accent2">
                <a:lumMod val="60000"/>
                <a:lumOff val="40000"/>
              </a:schemeClr>
            </a:solidFill>
            <a:ln w="6350"/>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a:solidFill>
                    <a:schemeClr val="bg2">
                      <a:lumMod val="25000"/>
                    </a:schemeClr>
                  </a:solidFill>
                  <a:latin typeface="Helvetica" pitchFamily="2" charset="0"/>
                </a:rPr>
                <a:t>Software Development</a:t>
              </a:r>
            </a:p>
          </p:txBody>
        </p:sp>
        <p:sp>
          <p:nvSpPr>
            <p:cNvPr id="24" name="Freeform 23">
              <a:extLst>
                <a:ext uri="{FF2B5EF4-FFF2-40B4-BE49-F238E27FC236}">
                  <a16:creationId xmlns:a16="http://schemas.microsoft.com/office/drawing/2014/main" id="{A381A73B-B945-F133-9715-F8AEC2A3D028}"/>
                </a:ext>
              </a:extLst>
            </p:cNvPr>
            <p:cNvSpPr/>
            <p:nvPr/>
          </p:nvSpPr>
          <p:spPr>
            <a:xfrm>
              <a:off x="4112912" y="5155332"/>
              <a:ext cx="1403867" cy="745591"/>
            </a:xfrm>
            <a:custGeom>
              <a:avLst/>
              <a:gdLst>
                <a:gd name="connsiteX0" fmla="*/ 0 w 1163649"/>
                <a:gd name="connsiteY0" fmla="*/ 0 h 745591"/>
                <a:gd name="connsiteX1" fmla="*/ 1163649 w 1163649"/>
                <a:gd name="connsiteY1" fmla="*/ 0 h 745591"/>
                <a:gd name="connsiteX2" fmla="*/ 1163649 w 1163649"/>
                <a:gd name="connsiteY2" fmla="*/ 745591 h 745591"/>
                <a:gd name="connsiteX3" fmla="*/ 0 w 1163649"/>
                <a:gd name="connsiteY3" fmla="*/ 745591 h 745591"/>
                <a:gd name="connsiteX4" fmla="*/ 0 w 1163649"/>
                <a:gd name="connsiteY4" fmla="*/ 0 h 745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649" h="745591">
                  <a:moveTo>
                    <a:pt x="0" y="0"/>
                  </a:moveTo>
                  <a:lnTo>
                    <a:pt x="1163649" y="0"/>
                  </a:lnTo>
                  <a:lnTo>
                    <a:pt x="1163649" y="745591"/>
                  </a:lnTo>
                  <a:lnTo>
                    <a:pt x="0" y="745591"/>
                  </a:lnTo>
                  <a:lnTo>
                    <a:pt x="0" y="0"/>
                  </a:lnTo>
                  <a:close/>
                </a:path>
              </a:pathLst>
            </a:custGeom>
            <a:ln w="6350"/>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6985" tIns="6985" rIns="6985" bIns="6985" numCol="1" spcCol="1270" anchor="ctr" anchorCtr="0">
              <a:noAutofit/>
            </a:bodyPr>
            <a:lstStyle/>
            <a:p>
              <a:pPr marL="171450" lvl="0" indent="-171450" algn="ctr" defTabSz="488950">
                <a:lnSpc>
                  <a:spcPct val="90000"/>
                </a:lnSpc>
                <a:spcBef>
                  <a:spcPct val="0"/>
                </a:spcBef>
                <a:spcAft>
                  <a:spcPct val="35000"/>
                </a:spcAft>
                <a:buFont typeface="Wingdings" pitchFamily="2" charset="2"/>
                <a:buChar char="ü"/>
              </a:pPr>
              <a:r>
                <a:rPr lang="en-US" sz="1200" b="0" i="0" kern="1200">
                  <a:solidFill>
                    <a:schemeClr val="bg2">
                      <a:lumMod val="25000"/>
                    </a:schemeClr>
                  </a:solidFill>
                  <a:latin typeface="Helvetica Light" panose="020B0403020202020204" pitchFamily="34" charset="0"/>
                </a:rPr>
                <a:t>Software Development</a:t>
              </a:r>
            </a:p>
            <a:p>
              <a:pPr marL="171450" lvl="0" indent="-171450" algn="ctr" defTabSz="488950">
                <a:lnSpc>
                  <a:spcPct val="90000"/>
                </a:lnSpc>
                <a:spcBef>
                  <a:spcPct val="0"/>
                </a:spcBef>
                <a:spcAft>
                  <a:spcPct val="35000"/>
                </a:spcAft>
                <a:buFont typeface="Wingdings" pitchFamily="2" charset="2"/>
                <a:buChar char="ü"/>
              </a:pPr>
              <a:r>
                <a:rPr lang="en-US" sz="1200" b="0" i="0" kern="1200">
                  <a:solidFill>
                    <a:schemeClr val="bg2">
                      <a:lumMod val="25000"/>
                    </a:schemeClr>
                  </a:solidFill>
                  <a:latin typeface="Helvetica Light" panose="020B0403020202020204" pitchFamily="34" charset="0"/>
                </a:rPr>
                <a:t>Science Programming</a:t>
              </a:r>
            </a:p>
          </p:txBody>
        </p:sp>
        <p:sp>
          <p:nvSpPr>
            <p:cNvPr id="25" name="Freeform 24">
              <a:extLst>
                <a:ext uri="{FF2B5EF4-FFF2-40B4-BE49-F238E27FC236}">
                  <a16:creationId xmlns:a16="http://schemas.microsoft.com/office/drawing/2014/main" id="{76B7AFEE-D87B-A069-8F9F-442F93F41EF4}"/>
                </a:ext>
              </a:extLst>
            </p:cNvPr>
            <p:cNvSpPr/>
            <p:nvPr/>
          </p:nvSpPr>
          <p:spPr>
            <a:xfrm>
              <a:off x="5548936" y="3274813"/>
              <a:ext cx="1496326" cy="726180"/>
            </a:xfrm>
            <a:custGeom>
              <a:avLst/>
              <a:gdLst>
                <a:gd name="connsiteX0" fmla="*/ 0 w 1311980"/>
                <a:gd name="connsiteY0" fmla="*/ 0 h 1034310"/>
                <a:gd name="connsiteX1" fmla="*/ 1311980 w 1311980"/>
                <a:gd name="connsiteY1" fmla="*/ 0 h 1034310"/>
                <a:gd name="connsiteX2" fmla="*/ 1311980 w 1311980"/>
                <a:gd name="connsiteY2" fmla="*/ 1034310 h 1034310"/>
                <a:gd name="connsiteX3" fmla="*/ 0 w 1311980"/>
                <a:gd name="connsiteY3" fmla="*/ 1034310 h 1034310"/>
                <a:gd name="connsiteX4" fmla="*/ 0 w 1311980"/>
                <a:gd name="connsiteY4" fmla="*/ 0 h 1034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980" h="1034310">
                  <a:moveTo>
                    <a:pt x="0" y="0"/>
                  </a:moveTo>
                  <a:lnTo>
                    <a:pt x="1311980" y="0"/>
                  </a:lnTo>
                  <a:lnTo>
                    <a:pt x="1311980" y="1034310"/>
                  </a:lnTo>
                  <a:lnTo>
                    <a:pt x="0" y="1034310"/>
                  </a:lnTo>
                  <a:lnTo>
                    <a:pt x="0" y="0"/>
                  </a:lnTo>
                  <a:close/>
                </a:path>
              </a:pathLst>
            </a:custGeom>
            <a:solidFill>
              <a:schemeClr val="accent5"/>
            </a:solidFill>
            <a:ln w="6350">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400" b="0" i="0" kern="1200">
                  <a:solidFill>
                    <a:schemeClr val="bg2">
                      <a:lumMod val="10000"/>
                    </a:schemeClr>
                  </a:solidFill>
                  <a:latin typeface="Helvetica" pitchFamily="2" charset="0"/>
                </a:rPr>
                <a:t>Programs</a:t>
              </a:r>
            </a:p>
          </p:txBody>
        </p:sp>
        <p:sp>
          <p:nvSpPr>
            <p:cNvPr id="26" name="Freeform 25">
              <a:extLst>
                <a:ext uri="{FF2B5EF4-FFF2-40B4-BE49-F238E27FC236}">
                  <a16:creationId xmlns:a16="http://schemas.microsoft.com/office/drawing/2014/main" id="{F7A09AEC-2B66-418A-F01E-C922806592B2}"/>
                </a:ext>
              </a:extLst>
            </p:cNvPr>
            <p:cNvSpPr/>
            <p:nvPr/>
          </p:nvSpPr>
          <p:spPr>
            <a:xfrm>
              <a:off x="5992587" y="4206290"/>
              <a:ext cx="1163649" cy="581824"/>
            </a:xfrm>
            <a:custGeom>
              <a:avLst/>
              <a:gdLst>
                <a:gd name="connsiteX0" fmla="*/ 0 w 1163649"/>
                <a:gd name="connsiteY0" fmla="*/ 0 h 581824"/>
                <a:gd name="connsiteX1" fmla="*/ 1163649 w 1163649"/>
                <a:gd name="connsiteY1" fmla="*/ 0 h 581824"/>
                <a:gd name="connsiteX2" fmla="*/ 1163649 w 1163649"/>
                <a:gd name="connsiteY2" fmla="*/ 581824 h 581824"/>
                <a:gd name="connsiteX3" fmla="*/ 0 w 1163649"/>
                <a:gd name="connsiteY3" fmla="*/ 581824 h 581824"/>
                <a:gd name="connsiteX4" fmla="*/ 0 w 1163649"/>
                <a:gd name="connsiteY4" fmla="*/ 0 h 581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649" h="581824">
                  <a:moveTo>
                    <a:pt x="0" y="0"/>
                  </a:moveTo>
                  <a:lnTo>
                    <a:pt x="1163649" y="0"/>
                  </a:lnTo>
                  <a:lnTo>
                    <a:pt x="1163649" y="581824"/>
                  </a:lnTo>
                  <a:lnTo>
                    <a:pt x="0" y="581824"/>
                  </a:lnTo>
                  <a:lnTo>
                    <a:pt x="0" y="0"/>
                  </a:lnTo>
                  <a:close/>
                </a:path>
              </a:pathLst>
            </a:custGeom>
            <a:solidFill>
              <a:schemeClr val="accent5">
                <a:lumMod val="20000"/>
                <a:lumOff val="80000"/>
              </a:schemeClr>
            </a:solidFill>
            <a:ln w="6350"/>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a:solidFill>
                    <a:schemeClr val="bg2">
                      <a:lumMod val="25000"/>
                    </a:schemeClr>
                  </a:solidFill>
                  <a:latin typeface="Helvetica" pitchFamily="2" charset="0"/>
                </a:rPr>
                <a:t>NASA DAAC</a:t>
              </a:r>
            </a:p>
          </p:txBody>
        </p:sp>
        <p:sp>
          <p:nvSpPr>
            <p:cNvPr id="27" name="Freeform 26">
              <a:extLst>
                <a:ext uri="{FF2B5EF4-FFF2-40B4-BE49-F238E27FC236}">
                  <a16:creationId xmlns:a16="http://schemas.microsoft.com/office/drawing/2014/main" id="{5F908D06-EBE7-2B0F-6E6E-ECB06FAA9383}"/>
                </a:ext>
              </a:extLst>
            </p:cNvPr>
            <p:cNvSpPr/>
            <p:nvPr/>
          </p:nvSpPr>
          <p:spPr>
            <a:xfrm>
              <a:off x="5992587" y="5032481"/>
              <a:ext cx="1163649" cy="581824"/>
            </a:xfrm>
            <a:custGeom>
              <a:avLst/>
              <a:gdLst>
                <a:gd name="connsiteX0" fmla="*/ 0 w 1163649"/>
                <a:gd name="connsiteY0" fmla="*/ 0 h 581824"/>
                <a:gd name="connsiteX1" fmla="*/ 1163649 w 1163649"/>
                <a:gd name="connsiteY1" fmla="*/ 0 h 581824"/>
                <a:gd name="connsiteX2" fmla="*/ 1163649 w 1163649"/>
                <a:gd name="connsiteY2" fmla="*/ 581824 h 581824"/>
                <a:gd name="connsiteX3" fmla="*/ 0 w 1163649"/>
                <a:gd name="connsiteY3" fmla="*/ 581824 h 581824"/>
                <a:gd name="connsiteX4" fmla="*/ 0 w 1163649"/>
                <a:gd name="connsiteY4" fmla="*/ 0 h 581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649" h="581824">
                  <a:moveTo>
                    <a:pt x="0" y="0"/>
                  </a:moveTo>
                  <a:lnTo>
                    <a:pt x="1163649" y="0"/>
                  </a:lnTo>
                  <a:lnTo>
                    <a:pt x="1163649" y="581824"/>
                  </a:lnTo>
                  <a:lnTo>
                    <a:pt x="0" y="581824"/>
                  </a:lnTo>
                  <a:lnTo>
                    <a:pt x="0" y="0"/>
                  </a:lnTo>
                  <a:close/>
                </a:path>
              </a:pathLst>
            </a:custGeom>
            <a:solidFill>
              <a:schemeClr val="accent5">
                <a:lumMod val="20000"/>
                <a:lumOff val="80000"/>
              </a:schemeClr>
            </a:solidFill>
            <a:ln w="6350"/>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a:solidFill>
                    <a:schemeClr val="bg2">
                      <a:lumMod val="25000"/>
                    </a:schemeClr>
                  </a:solidFill>
                  <a:latin typeface="Helvetica" pitchFamily="2" charset="0"/>
                </a:rPr>
                <a:t>ELOKA</a:t>
              </a:r>
            </a:p>
          </p:txBody>
        </p:sp>
        <p:sp>
          <p:nvSpPr>
            <p:cNvPr id="28" name="Freeform 27">
              <a:extLst>
                <a:ext uri="{FF2B5EF4-FFF2-40B4-BE49-F238E27FC236}">
                  <a16:creationId xmlns:a16="http://schemas.microsoft.com/office/drawing/2014/main" id="{C05636E8-7633-FA7E-2793-00013C0DE0A9}"/>
                </a:ext>
              </a:extLst>
            </p:cNvPr>
            <p:cNvSpPr/>
            <p:nvPr/>
          </p:nvSpPr>
          <p:spPr>
            <a:xfrm>
              <a:off x="5992587" y="5858673"/>
              <a:ext cx="1163649" cy="581824"/>
            </a:xfrm>
            <a:custGeom>
              <a:avLst/>
              <a:gdLst>
                <a:gd name="connsiteX0" fmla="*/ 0 w 1163649"/>
                <a:gd name="connsiteY0" fmla="*/ 0 h 581824"/>
                <a:gd name="connsiteX1" fmla="*/ 1163649 w 1163649"/>
                <a:gd name="connsiteY1" fmla="*/ 0 h 581824"/>
                <a:gd name="connsiteX2" fmla="*/ 1163649 w 1163649"/>
                <a:gd name="connsiteY2" fmla="*/ 581824 h 581824"/>
                <a:gd name="connsiteX3" fmla="*/ 0 w 1163649"/>
                <a:gd name="connsiteY3" fmla="*/ 581824 h 581824"/>
                <a:gd name="connsiteX4" fmla="*/ 0 w 1163649"/>
                <a:gd name="connsiteY4" fmla="*/ 0 h 581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649" h="581824">
                  <a:moveTo>
                    <a:pt x="0" y="0"/>
                  </a:moveTo>
                  <a:lnTo>
                    <a:pt x="1163649" y="0"/>
                  </a:lnTo>
                  <a:lnTo>
                    <a:pt x="1163649" y="581824"/>
                  </a:lnTo>
                  <a:lnTo>
                    <a:pt x="0" y="581824"/>
                  </a:lnTo>
                  <a:lnTo>
                    <a:pt x="0" y="0"/>
                  </a:lnTo>
                  <a:close/>
                </a:path>
              </a:pathLst>
            </a:custGeom>
            <a:solidFill>
              <a:schemeClr val="accent5">
                <a:lumMod val="20000"/>
                <a:lumOff val="80000"/>
              </a:schemeClr>
            </a:solidFill>
            <a:ln w="6350"/>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a:solidFill>
                    <a:schemeClr val="bg2">
                      <a:lumMod val="25000"/>
                    </a:schemeClr>
                  </a:solidFill>
                  <a:latin typeface="Helvetica" pitchFamily="2" charset="0"/>
                </a:rPr>
                <a:t>NOAA</a:t>
              </a:r>
            </a:p>
          </p:txBody>
        </p:sp>
        <p:sp>
          <p:nvSpPr>
            <p:cNvPr id="29" name="Freeform 28">
              <a:extLst>
                <a:ext uri="{FF2B5EF4-FFF2-40B4-BE49-F238E27FC236}">
                  <a16:creationId xmlns:a16="http://schemas.microsoft.com/office/drawing/2014/main" id="{44EEB77B-8132-D211-5A24-DABF6EBF966A}"/>
                </a:ext>
              </a:extLst>
            </p:cNvPr>
            <p:cNvSpPr/>
            <p:nvPr/>
          </p:nvSpPr>
          <p:spPr>
            <a:xfrm>
              <a:off x="7289629" y="3274814"/>
              <a:ext cx="1221576" cy="726180"/>
            </a:xfrm>
            <a:custGeom>
              <a:avLst/>
              <a:gdLst>
                <a:gd name="connsiteX0" fmla="*/ 0 w 1221576"/>
                <a:gd name="connsiteY0" fmla="*/ 0 h 1021475"/>
                <a:gd name="connsiteX1" fmla="*/ 1221576 w 1221576"/>
                <a:gd name="connsiteY1" fmla="*/ 0 h 1021475"/>
                <a:gd name="connsiteX2" fmla="*/ 1221576 w 1221576"/>
                <a:gd name="connsiteY2" fmla="*/ 1021475 h 1021475"/>
                <a:gd name="connsiteX3" fmla="*/ 0 w 1221576"/>
                <a:gd name="connsiteY3" fmla="*/ 1021475 h 1021475"/>
                <a:gd name="connsiteX4" fmla="*/ 0 w 1221576"/>
                <a:gd name="connsiteY4" fmla="*/ 0 h 102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76" h="1021475">
                  <a:moveTo>
                    <a:pt x="0" y="0"/>
                  </a:moveTo>
                  <a:lnTo>
                    <a:pt x="1221576" y="0"/>
                  </a:lnTo>
                  <a:lnTo>
                    <a:pt x="1221576" y="1021475"/>
                  </a:lnTo>
                  <a:lnTo>
                    <a:pt x="0" y="1021475"/>
                  </a:lnTo>
                  <a:lnTo>
                    <a:pt x="0" y="0"/>
                  </a:lnTo>
                  <a:close/>
                </a:path>
              </a:pathLst>
            </a:custGeom>
            <a:solidFill>
              <a:schemeClr val="accent3"/>
            </a:solidFill>
            <a:ln w="6350">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400" b="0" i="0" kern="1200">
                  <a:solidFill>
                    <a:schemeClr val="bg2">
                      <a:lumMod val="10000"/>
                    </a:schemeClr>
                  </a:solidFill>
                  <a:latin typeface="Helvetica" pitchFamily="2" charset="0"/>
                </a:rPr>
                <a:t>Science </a:t>
              </a:r>
              <a:br>
                <a:rPr lang="en-US" sz="1400" b="0" i="0" kern="1200">
                  <a:solidFill>
                    <a:schemeClr val="bg2">
                      <a:lumMod val="10000"/>
                    </a:schemeClr>
                  </a:solidFill>
                  <a:latin typeface="Helvetica" pitchFamily="2" charset="0"/>
                </a:rPr>
              </a:br>
              <a:r>
                <a:rPr lang="en-US" sz="1400" b="0" i="0" kern="1200">
                  <a:solidFill>
                    <a:schemeClr val="bg2">
                      <a:lumMod val="10000"/>
                    </a:schemeClr>
                  </a:solidFill>
                  <a:latin typeface="Helvetica" pitchFamily="2" charset="0"/>
                </a:rPr>
                <a:t>Team</a:t>
              </a:r>
            </a:p>
          </p:txBody>
        </p:sp>
        <p:sp>
          <p:nvSpPr>
            <p:cNvPr id="30" name="Freeform 29">
              <a:extLst>
                <a:ext uri="{FF2B5EF4-FFF2-40B4-BE49-F238E27FC236}">
                  <a16:creationId xmlns:a16="http://schemas.microsoft.com/office/drawing/2014/main" id="{9939FC23-F00B-20EF-69C8-A314AEB18DA3}"/>
                </a:ext>
              </a:extLst>
            </p:cNvPr>
            <p:cNvSpPr/>
            <p:nvPr/>
          </p:nvSpPr>
          <p:spPr>
            <a:xfrm>
              <a:off x="4839648" y="2261835"/>
              <a:ext cx="3070676" cy="755940"/>
            </a:xfrm>
            <a:custGeom>
              <a:avLst/>
              <a:gdLst>
                <a:gd name="connsiteX0" fmla="*/ 0 w 3320963"/>
                <a:gd name="connsiteY0" fmla="*/ 0 h 830316"/>
                <a:gd name="connsiteX1" fmla="*/ 3320963 w 3320963"/>
                <a:gd name="connsiteY1" fmla="*/ 0 h 830316"/>
                <a:gd name="connsiteX2" fmla="*/ 3320963 w 3320963"/>
                <a:gd name="connsiteY2" fmla="*/ 830316 h 830316"/>
                <a:gd name="connsiteX3" fmla="*/ 0 w 3320963"/>
                <a:gd name="connsiteY3" fmla="*/ 830316 h 830316"/>
                <a:gd name="connsiteX4" fmla="*/ 0 w 3320963"/>
                <a:gd name="connsiteY4" fmla="*/ 0 h 83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0963" h="830316">
                  <a:moveTo>
                    <a:pt x="0" y="0"/>
                  </a:moveTo>
                  <a:lnTo>
                    <a:pt x="3320963" y="0"/>
                  </a:lnTo>
                  <a:lnTo>
                    <a:pt x="3320963" y="830316"/>
                  </a:lnTo>
                  <a:lnTo>
                    <a:pt x="0" y="830316"/>
                  </a:lnTo>
                  <a:lnTo>
                    <a:pt x="0" y="0"/>
                  </a:lnTo>
                  <a:close/>
                </a:path>
              </a:pathLst>
            </a:custGeom>
            <a:solidFill>
              <a:schemeClr val="accent6">
                <a:lumMod val="20000"/>
                <a:lumOff val="80000"/>
              </a:schemeClr>
            </a:solidFill>
            <a:ln w="6350"/>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10160" tIns="10160" rIns="10160" bIns="10160" numCol="1" spcCol="1270" anchor="t" anchorCtr="0">
              <a:noAutofit/>
            </a:bodyPr>
            <a:lstStyle/>
            <a:p>
              <a:pPr marL="0" lvl="0" indent="0" algn="ctr" defTabSz="711200">
                <a:lnSpc>
                  <a:spcPct val="100000"/>
                </a:lnSpc>
                <a:spcBef>
                  <a:spcPct val="0"/>
                </a:spcBef>
                <a:spcAft>
                  <a:spcPct val="35000"/>
                </a:spcAft>
                <a:buNone/>
              </a:pPr>
              <a:r>
                <a:rPr lang="en-US" sz="1600" b="0" i="0" kern="1200">
                  <a:solidFill>
                    <a:schemeClr val="bg2">
                      <a:lumMod val="25000"/>
                    </a:schemeClr>
                  </a:solidFill>
                  <a:latin typeface="Helvetica" pitchFamily="2" charset="0"/>
                </a:rPr>
                <a:t>NSIDC Director</a:t>
              </a:r>
              <a:endParaRPr lang="en-US" sz="1200" b="0" i="0" kern="1200">
                <a:solidFill>
                  <a:schemeClr val="bg2">
                    <a:lumMod val="25000"/>
                  </a:schemeClr>
                </a:solidFill>
                <a:latin typeface="Helvetica" pitchFamily="2" charset="0"/>
              </a:endParaRPr>
            </a:p>
          </p:txBody>
        </p:sp>
      </p:grpSp>
      <p:sp>
        <p:nvSpPr>
          <p:cNvPr id="31" name="Rectangle 30">
            <a:extLst>
              <a:ext uri="{FF2B5EF4-FFF2-40B4-BE49-F238E27FC236}">
                <a16:creationId xmlns:a16="http://schemas.microsoft.com/office/drawing/2014/main" id="{7E86F599-808A-3E9B-066F-0BBA6EB6A83D}"/>
              </a:ext>
            </a:extLst>
          </p:cNvPr>
          <p:cNvSpPr/>
          <p:nvPr userDrawn="1"/>
        </p:nvSpPr>
        <p:spPr>
          <a:xfrm>
            <a:off x="6544232" y="1388300"/>
            <a:ext cx="4149861" cy="755940"/>
          </a:xfrm>
          <a:prstGeom prst="rect">
            <a:avLst/>
          </a:prstGeom>
          <a:solidFill>
            <a:schemeClr val="bg1"/>
          </a:solidFill>
          <a:ln w="6350"/>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hueOff val="0"/>
              <a:satOff val="0"/>
              <a:lumOff val="0"/>
              <a:alphaOff val="0"/>
            </a:schemeClr>
          </a:fontRef>
        </p:style>
      </p:sp>
      <p:grpSp>
        <p:nvGrpSpPr>
          <p:cNvPr id="32" name="Group 31">
            <a:extLst>
              <a:ext uri="{FF2B5EF4-FFF2-40B4-BE49-F238E27FC236}">
                <a16:creationId xmlns:a16="http://schemas.microsoft.com/office/drawing/2014/main" id="{65328620-16C1-EFE8-A43A-6D9F6BB47075}"/>
              </a:ext>
            </a:extLst>
          </p:cNvPr>
          <p:cNvGrpSpPr/>
          <p:nvPr userDrawn="1"/>
        </p:nvGrpSpPr>
        <p:grpSpPr>
          <a:xfrm>
            <a:off x="6544232" y="376303"/>
            <a:ext cx="4149861" cy="973711"/>
            <a:chOff x="3977404" y="108871"/>
            <a:chExt cx="2368121" cy="786156"/>
          </a:xfrm>
        </p:grpSpPr>
        <p:sp>
          <p:nvSpPr>
            <p:cNvPr id="33" name="Rectangle 32">
              <a:extLst>
                <a:ext uri="{FF2B5EF4-FFF2-40B4-BE49-F238E27FC236}">
                  <a16:creationId xmlns:a16="http://schemas.microsoft.com/office/drawing/2014/main" id="{BA6A4C9D-01D9-BF7D-A81A-999300C6B54B}"/>
                </a:ext>
              </a:extLst>
            </p:cNvPr>
            <p:cNvSpPr/>
            <p:nvPr/>
          </p:nvSpPr>
          <p:spPr>
            <a:xfrm>
              <a:off x="3977404" y="108871"/>
              <a:ext cx="2368121" cy="644788"/>
            </a:xfrm>
            <a:prstGeom prst="rect">
              <a:avLst/>
            </a:prstGeom>
            <a:ln w="6350"/>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hueOff val="0"/>
                <a:satOff val="0"/>
                <a:lumOff val="0"/>
                <a:alphaOff val="0"/>
              </a:schemeClr>
            </a:fontRef>
          </p:style>
          <p:txBody>
            <a:bodyPr/>
            <a:lstStyle/>
            <a:p>
              <a:endParaRPr lang="en-US" sz="1600" b="0" i="0">
                <a:latin typeface="Helvetica Light" panose="020B0403020202020204" pitchFamily="34" charset="0"/>
              </a:endParaRPr>
            </a:p>
          </p:txBody>
        </p:sp>
        <p:sp>
          <p:nvSpPr>
            <p:cNvPr id="34" name="Rectangle 33">
              <a:extLst>
                <a:ext uri="{FF2B5EF4-FFF2-40B4-BE49-F238E27FC236}">
                  <a16:creationId xmlns:a16="http://schemas.microsoft.com/office/drawing/2014/main" id="{02A1A369-E77F-5138-D8F4-750F0018FFED}"/>
                </a:ext>
              </a:extLst>
            </p:cNvPr>
            <p:cNvSpPr/>
            <p:nvPr/>
          </p:nvSpPr>
          <p:spPr>
            <a:xfrm>
              <a:off x="3977404" y="201661"/>
              <a:ext cx="1894999" cy="693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br>
                <a:rPr lang="en-US" sz="1600" b="0" i="0">
                  <a:solidFill>
                    <a:schemeClr val="accent2">
                      <a:lumMod val="50000"/>
                    </a:schemeClr>
                  </a:solidFill>
                  <a:latin typeface="Helvetica Light" panose="020B0403020202020204" pitchFamily="34" charset="0"/>
                </a:rPr>
              </a:br>
              <a:endParaRPr lang="en-US" sz="1600" b="0" i="0" kern="1200">
                <a:solidFill>
                  <a:schemeClr val="tx2">
                    <a:lumMod val="75000"/>
                  </a:schemeClr>
                </a:solidFill>
                <a:latin typeface="Helvetica Light" panose="020B0403020202020204" pitchFamily="34" charset="0"/>
              </a:endParaRPr>
            </a:p>
          </p:txBody>
        </p:sp>
      </p:grpSp>
      <p:sp>
        <p:nvSpPr>
          <p:cNvPr id="35" name="TextBox 34">
            <a:extLst>
              <a:ext uri="{FF2B5EF4-FFF2-40B4-BE49-F238E27FC236}">
                <a16:creationId xmlns:a16="http://schemas.microsoft.com/office/drawing/2014/main" id="{60303386-A2CE-F5AC-B2B5-D012D7CA7030}"/>
              </a:ext>
            </a:extLst>
          </p:cNvPr>
          <p:cNvSpPr txBox="1"/>
          <p:nvPr userDrawn="1"/>
        </p:nvSpPr>
        <p:spPr>
          <a:xfrm>
            <a:off x="526237" y="685639"/>
            <a:ext cx="5013685" cy="646331"/>
          </a:xfrm>
          <a:prstGeom prst="rect">
            <a:avLst/>
          </a:prstGeom>
          <a:noFill/>
        </p:spPr>
        <p:txBody>
          <a:bodyPr wrap="square" rtlCol="0">
            <a:spAutoFit/>
          </a:bodyPr>
          <a:lstStyle/>
          <a:p>
            <a:r>
              <a:rPr lang="en-US" sz="3600" b="0" i="0" cap="small" baseline="0">
                <a:solidFill>
                  <a:schemeClr val="tx2">
                    <a:lumMod val="20000"/>
                    <a:lumOff val="80000"/>
                  </a:schemeClr>
                </a:solidFill>
                <a:latin typeface="Helvetica" pitchFamily="2" charset="0"/>
              </a:rPr>
              <a:t>NSIDC Organization</a:t>
            </a:r>
          </a:p>
        </p:txBody>
      </p:sp>
      <p:pic>
        <p:nvPicPr>
          <p:cNvPr id="37" name="Picture 36">
            <a:extLst>
              <a:ext uri="{FF2B5EF4-FFF2-40B4-BE49-F238E27FC236}">
                <a16:creationId xmlns:a16="http://schemas.microsoft.com/office/drawing/2014/main" id="{29208E5C-C6B9-F7A9-A93F-A5240FAE28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3431" y="684804"/>
            <a:ext cx="470000" cy="448391"/>
          </a:xfrm>
          <a:prstGeom prst="rect">
            <a:avLst/>
          </a:prstGeom>
        </p:spPr>
      </p:pic>
      <p:sp>
        <p:nvSpPr>
          <p:cNvPr id="42" name="Rectangle 41">
            <a:extLst>
              <a:ext uri="{FF2B5EF4-FFF2-40B4-BE49-F238E27FC236}">
                <a16:creationId xmlns:a16="http://schemas.microsoft.com/office/drawing/2014/main" id="{3AD838EF-9C77-8CF4-D469-D5F5B44853CD}"/>
              </a:ext>
            </a:extLst>
          </p:cNvPr>
          <p:cNvSpPr/>
          <p:nvPr userDrawn="1"/>
        </p:nvSpPr>
        <p:spPr>
          <a:xfrm>
            <a:off x="6544231" y="2547408"/>
            <a:ext cx="4161436" cy="475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pic>
        <p:nvPicPr>
          <p:cNvPr id="43" name="Picture 42">
            <a:extLst>
              <a:ext uri="{FF2B5EF4-FFF2-40B4-BE49-F238E27FC236}">
                <a16:creationId xmlns:a16="http://schemas.microsoft.com/office/drawing/2014/main" id="{AC23EB4B-B0E1-6C6F-8EFD-E541BA2420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20934" y="2570928"/>
            <a:ext cx="440074" cy="440074"/>
          </a:xfrm>
          <a:prstGeom prst="rect">
            <a:avLst/>
          </a:prstGeom>
        </p:spPr>
      </p:pic>
      <p:sp>
        <p:nvSpPr>
          <p:cNvPr id="44" name="TextBox 43">
            <a:extLst>
              <a:ext uri="{FF2B5EF4-FFF2-40B4-BE49-F238E27FC236}">
                <a16:creationId xmlns:a16="http://schemas.microsoft.com/office/drawing/2014/main" id="{AF0C9DD2-E26C-FCFE-36EB-817CC7DF3952}"/>
              </a:ext>
            </a:extLst>
          </p:cNvPr>
          <p:cNvSpPr txBox="1"/>
          <p:nvPr userDrawn="1"/>
        </p:nvSpPr>
        <p:spPr>
          <a:xfrm>
            <a:off x="536613" y="1628524"/>
            <a:ext cx="47352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chemeClr val="bg1"/>
                </a:solidFill>
                <a:latin typeface="Helvetica Light" panose="020B0403020202020204" pitchFamily="34" charset="0"/>
              </a:rPr>
              <a:t>NSIDC is a matrixed organization with Service Groups providing functional staff to support Programs and the Science Team.</a:t>
            </a:r>
          </a:p>
        </p:txBody>
      </p:sp>
      <p:sp>
        <p:nvSpPr>
          <p:cNvPr id="45" name="TextBox 44">
            <a:extLst>
              <a:ext uri="{FF2B5EF4-FFF2-40B4-BE49-F238E27FC236}">
                <a16:creationId xmlns:a16="http://schemas.microsoft.com/office/drawing/2014/main" id="{7CF2A385-E2C0-B341-9190-CCCB7E9471CA}"/>
              </a:ext>
            </a:extLst>
          </p:cNvPr>
          <p:cNvSpPr txBox="1"/>
          <p:nvPr userDrawn="1"/>
        </p:nvSpPr>
        <p:spPr>
          <a:xfrm>
            <a:off x="6817489" y="655120"/>
            <a:ext cx="3623942" cy="523220"/>
          </a:xfrm>
          <a:prstGeom prst="rect">
            <a:avLst/>
          </a:prstGeom>
          <a:noFill/>
        </p:spPr>
        <p:txBody>
          <a:bodyPr wrap="square" rtlCol="0">
            <a:spAutoFit/>
          </a:bodyPr>
          <a:lstStyle/>
          <a:p>
            <a:pPr algn="ctr"/>
            <a:r>
              <a:rPr lang="en-US" sz="1400" b="0" i="0">
                <a:solidFill>
                  <a:schemeClr val="bg2">
                    <a:lumMod val="10000"/>
                  </a:schemeClr>
                </a:solidFill>
                <a:latin typeface="Helvetica Light" panose="020B0403020202020204" pitchFamily="34" charset="0"/>
              </a:rPr>
              <a:t>Massimo Ruzzene</a:t>
            </a:r>
          </a:p>
          <a:p>
            <a:pPr algn="ctr"/>
            <a:r>
              <a:rPr lang="en-US" sz="1400" b="0" i="0">
                <a:solidFill>
                  <a:schemeClr val="bg2">
                    <a:lumMod val="10000"/>
                  </a:schemeClr>
                </a:solidFill>
                <a:latin typeface="Helvetica Light" panose="020B0403020202020204" pitchFamily="34" charset="0"/>
              </a:rPr>
              <a:t>Acting Vice Chancellor</a:t>
            </a:r>
          </a:p>
        </p:txBody>
      </p:sp>
      <p:sp>
        <p:nvSpPr>
          <p:cNvPr id="46" name="TextBox 45">
            <a:extLst>
              <a:ext uri="{FF2B5EF4-FFF2-40B4-BE49-F238E27FC236}">
                <a16:creationId xmlns:a16="http://schemas.microsoft.com/office/drawing/2014/main" id="{E2789606-A933-1522-F180-301A07D17EE9}"/>
              </a:ext>
            </a:extLst>
          </p:cNvPr>
          <p:cNvSpPr txBox="1"/>
          <p:nvPr userDrawn="1"/>
        </p:nvSpPr>
        <p:spPr>
          <a:xfrm>
            <a:off x="6720934" y="1723411"/>
            <a:ext cx="3731004" cy="307777"/>
          </a:xfrm>
          <a:prstGeom prst="rect">
            <a:avLst/>
          </a:prstGeom>
          <a:noFill/>
        </p:spPr>
        <p:txBody>
          <a:bodyPr wrap="square" rtlCol="0">
            <a:spAutoFit/>
          </a:bodyPr>
          <a:lstStyle/>
          <a:p>
            <a:pPr algn="ctr"/>
            <a:r>
              <a:rPr lang="en-US" sz="1400" b="0" i="0" kern="1200">
                <a:solidFill>
                  <a:schemeClr val="bg2">
                    <a:lumMod val="10000"/>
                  </a:schemeClr>
                </a:solidFill>
                <a:latin typeface="Helvetica Light" panose="020B0403020202020204" pitchFamily="34" charset="0"/>
              </a:rPr>
              <a:t>Waleed Abdalati</a:t>
            </a:r>
            <a:endParaRPr lang="en-US" sz="1400" b="0" i="0">
              <a:solidFill>
                <a:schemeClr val="bg2">
                  <a:lumMod val="10000"/>
                </a:schemeClr>
              </a:solidFill>
              <a:latin typeface="Helvetica Light" panose="020B0403020202020204" pitchFamily="34" charset="0"/>
            </a:endParaRPr>
          </a:p>
        </p:txBody>
      </p:sp>
      <p:sp>
        <p:nvSpPr>
          <p:cNvPr id="47" name="TextBox 46">
            <a:extLst>
              <a:ext uri="{FF2B5EF4-FFF2-40B4-BE49-F238E27FC236}">
                <a16:creationId xmlns:a16="http://schemas.microsoft.com/office/drawing/2014/main" id="{C74DE892-0DB6-6384-55FF-07429862C29F}"/>
              </a:ext>
            </a:extLst>
          </p:cNvPr>
          <p:cNvSpPr txBox="1"/>
          <p:nvPr userDrawn="1"/>
        </p:nvSpPr>
        <p:spPr>
          <a:xfrm>
            <a:off x="6720935" y="2625620"/>
            <a:ext cx="3731004" cy="307777"/>
          </a:xfrm>
          <a:prstGeom prst="rect">
            <a:avLst/>
          </a:prstGeom>
          <a:noFill/>
        </p:spPr>
        <p:txBody>
          <a:bodyPr wrap="square" rtlCol="0">
            <a:spAutoFit/>
          </a:bodyPr>
          <a:lstStyle/>
          <a:p>
            <a:pPr algn="ctr"/>
            <a:r>
              <a:rPr lang="en-US" sz="1400" b="0" i="0" kern="1200">
                <a:solidFill>
                  <a:schemeClr val="bg2">
                    <a:lumMod val="10000"/>
                  </a:schemeClr>
                </a:solidFill>
                <a:latin typeface="Helvetica Light" panose="020B0403020202020204" pitchFamily="34" charset="0"/>
              </a:rPr>
              <a:t>Mark Serreze</a:t>
            </a:r>
            <a:endParaRPr lang="en-US" sz="1400" b="0" i="0">
              <a:solidFill>
                <a:schemeClr val="bg2">
                  <a:lumMod val="10000"/>
                </a:schemeClr>
              </a:solidFill>
              <a:latin typeface="Helvetica Light" panose="020B0403020202020204" pitchFamily="34" charset="0"/>
            </a:endParaRPr>
          </a:p>
        </p:txBody>
      </p:sp>
      <p:pic>
        <p:nvPicPr>
          <p:cNvPr id="39" name="Picture 38">
            <a:extLst>
              <a:ext uri="{FF2B5EF4-FFF2-40B4-BE49-F238E27FC236}">
                <a16:creationId xmlns:a16="http://schemas.microsoft.com/office/drawing/2014/main" id="{D108DD11-7FF6-7F95-16A4-EF1DCF8683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56656" y="1680604"/>
            <a:ext cx="706012" cy="332241"/>
          </a:xfrm>
          <a:prstGeom prst="rect">
            <a:avLst/>
          </a:prstGeom>
        </p:spPr>
      </p:pic>
      <p:sp>
        <p:nvSpPr>
          <p:cNvPr id="50" name="Rectangle 49">
            <a:extLst>
              <a:ext uri="{FF2B5EF4-FFF2-40B4-BE49-F238E27FC236}">
                <a16:creationId xmlns:a16="http://schemas.microsoft.com/office/drawing/2014/main" id="{0698903D-F6FF-F412-BC15-1FFE627B094B}"/>
              </a:ext>
            </a:extLst>
          </p:cNvPr>
          <p:cNvSpPr/>
          <p:nvPr userDrawn="1"/>
        </p:nvSpPr>
        <p:spPr>
          <a:xfrm>
            <a:off x="6544231" y="1379508"/>
            <a:ext cx="4149861" cy="29230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41" name="TextBox 40">
            <a:extLst>
              <a:ext uri="{FF2B5EF4-FFF2-40B4-BE49-F238E27FC236}">
                <a16:creationId xmlns:a16="http://schemas.microsoft.com/office/drawing/2014/main" id="{93B8BEF9-821C-B117-A7C5-15CBCD26E1D0}"/>
              </a:ext>
            </a:extLst>
          </p:cNvPr>
          <p:cNvSpPr txBox="1"/>
          <p:nvPr userDrawn="1"/>
        </p:nvSpPr>
        <p:spPr>
          <a:xfrm>
            <a:off x="6817489" y="1385458"/>
            <a:ext cx="3623942" cy="338554"/>
          </a:xfrm>
          <a:prstGeom prst="rect">
            <a:avLst/>
          </a:prstGeom>
          <a:noFill/>
        </p:spPr>
        <p:txBody>
          <a:bodyPr wrap="square" rtlCol="0" anchor="ctr">
            <a:spAutoFit/>
          </a:bodyPr>
          <a:lstStyle/>
          <a:p>
            <a:pPr algn="ctr"/>
            <a:r>
              <a:rPr lang="en-US" sz="1600" b="0" i="0">
                <a:solidFill>
                  <a:schemeClr val="accent6">
                    <a:lumMod val="50000"/>
                  </a:schemeClr>
                </a:solidFill>
                <a:latin typeface="Helvetica" pitchFamily="2" charset="0"/>
              </a:rPr>
              <a:t>CIRES Director</a:t>
            </a:r>
          </a:p>
        </p:txBody>
      </p:sp>
      <p:sp>
        <p:nvSpPr>
          <p:cNvPr id="51" name="Rectangle 50">
            <a:extLst>
              <a:ext uri="{FF2B5EF4-FFF2-40B4-BE49-F238E27FC236}">
                <a16:creationId xmlns:a16="http://schemas.microsoft.com/office/drawing/2014/main" id="{044E532E-B267-9359-0237-F71DC21BFD74}"/>
              </a:ext>
            </a:extLst>
          </p:cNvPr>
          <p:cNvSpPr/>
          <p:nvPr userDrawn="1"/>
        </p:nvSpPr>
        <p:spPr>
          <a:xfrm>
            <a:off x="6544231" y="377164"/>
            <a:ext cx="4149861" cy="29230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38" name="TextBox 37">
            <a:extLst>
              <a:ext uri="{FF2B5EF4-FFF2-40B4-BE49-F238E27FC236}">
                <a16:creationId xmlns:a16="http://schemas.microsoft.com/office/drawing/2014/main" id="{7757577A-5A4D-B901-F7D1-F399E035B1E2}"/>
              </a:ext>
            </a:extLst>
          </p:cNvPr>
          <p:cNvSpPr txBox="1"/>
          <p:nvPr userDrawn="1"/>
        </p:nvSpPr>
        <p:spPr>
          <a:xfrm>
            <a:off x="6817489" y="365773"/>
            <a:ext cx="3634450" cy="338554"/>
          </a:xfrm>
          <a:prstGeom prst="rect">
            <a:avLst/>
          </a:prstGeom>
          <a:noFill/>
        </p:spPr>
        <p:txBody>
          <a:bodyPr wrap="square" rtlCol="0" anchor="ctr">
            <a:spAutoFit/>
          </a:bodyPr>
          <a:lstStyle/>
          <a:p>
            <a:pPr algn="ctr"/>
            <a:r>
              <a:rPr lang="en-US" sz="1600" b="0" i="0">
                <a:solidFill>
                  <a:schemeClr val="bg2">
                    <a:lumMod val="10000"/>
                  </a:schemeClr>
                </a:solidFill>
                <a:latin typeface="Helvetica" pitchFamily="2" charset="0"/>
              </a:rPr>
              <a:t>Research &amp; Innovation Office</a:t>
            </a:r>
          </a:p>
        </p:txBody>
      </p:sp>
      <p:pic>
        <p:nvPicPr>
          <p:cNvPr id="48" name="Picture 47">
            <a:extLst>
              <a:ext uri="{FF2B5EF4-FFF2-40B4-BE49-F238E27FC236}">
                <a16:creationId xmlns:a16="http://schemas.microsoft.com/office/drawing/2014/main" id="{3031AC48-C408-410E-BBB7-F85CC3865C91}"/>
              </a:ext>
            </a:extLst>
          </p:cNvPr>
          <p:cNvPicPr>
            <a:picLocks noChangeAspect="1"/>
          </p:cNvPicPr>
          <p:nvPr userDrawn="1"/>
        </p:nvPicPr>
        <p:blipFill>
          <a:blip r:embed="rId5"/>
          <a:stretch>
            <a:fillRect/>
          </a:stretch>
        </p:blipFill>
        <p:spPr>
          <a:xfrm>
            <a:off x="10096505" y="5883505"/>
            <a:ext cx="1914290" cy="834434"/>
          </a:xfrm>
          <a:prstGeom prst="rect">
            <a:avLst/>
          </a:prstGeom>
        </p:spPr>
      </p:pic>
    </p:spTree>
    <p:extLst>
      <p:ext uri="{BB962C8B-B14F-4D97-AF65-F5344CB8AC3E}">
        <p14:creationId xmlns:p14="http://schemas.microsoft.com/office/powerpoint/2010/main" val="3929994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ock: NSIDC Funding (needs updated info)">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4FB9D05-3A62-CC66-763F-D38019E7AE55}"/>
              </a:ext>
            </a:extLst>
          </p:cNvPr>
          <p:cNvGraphicFramePr>
            <a:graphicFrameLocks noGrp="1"/>
          </p:cNvGraphicFramePr>
          <p:nvPr userDrawn="1">
            <p:extLst>
              <p:ext uri="{D42A27DB-BD31-4B8C-83A1-F6EECF244321}">
                <p14:modId xmlns:p14="http://schemas.microsoft.com/office/powerpoint/2010/main" val="1688878324"/>
              </p:ext>
            </p:extLst>
          </p:nvPr>
        </p:nvGraphicFramePr>
        <p:xfrm>
          <a:off x="1183579" y="2364724"/>
          <a:ext cx="4629238" cy="40750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41287114-9668-4212-ED0F-E4C6F0BD2859}"/>
              </a:ext>
            </a:extLst>
          </p:cNvPr>
          <p:cNvGraphicFramePr>
            <a:graphicFrameLocks noGrp="1"/>
          </p:cNvGraphicFramePr>
          <p:nvPr userDrawn="1">
            <p:extLst>
              <p:ext uri="{D42A27DB-BD31-4B8C-83A1-F6EECF244321}">
                <p14:modId xmlns:p14="http://schemas.microsoft.com/office/powerpoint/2010/main" val="1463823158"/>
              </p:ext>
            </p:extLst>
          </p:nvPr>
        </p:nvGraphicFramePr>
        <p:xfrm>
          <a:off x="6597855" y="2445493"/>
          <a:ext cx="4715420" cy="421649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89D364D9-6663-CA82-308C-A17C027EA820}"/>
              </a:ext>
            </a:extLst>
          </p:cNvPr>
          <p:cNvSpPr txBox="1"/>
          <p:nvPr userDrawn="1"/>
        </p:nvSpPr>
        <p:spPr>
          <a:xfrm>
            <a:off x="1108235" y="246256"/>
            <a:ext cx="7887768" cy="646331"/>
          </a:xfrm>
          <a:prstGeom prst="rect">
            <a:avLst/>
          </a:prstGeom>
          <a:noFill/>
        </p:spPr>
        <p:txBody>
          <a:bodyPr wrap="square" rtlCol="0">
            <a:spAutoFit/>
          </a:bodyPr>
          <a:lstStyle/>
          <a:p>
            <a:pPr algn="l"/>
            <a:r>
              <a:rPr lang="en-US" sz="3600" b="0" i="0" cap="small" baseline="0">
                <a:solidFill>
                  <a:schemeClr val="tx2">
                    <a:lumMod val="20000"/>
                    <a:lumOff val="80000"/>
                  </a:schemeClr>
                </a:solidFill>
                <a:latin typeface="Helvetica" pitchFamily="2" charset="0"/>
              </a:rPr>
              <a:t>NSIDC Funding</a:t>
            </a:r>
          </a:p>
        </p:txBody>
      </p:sp>
      <p:sp>
        <p:nvSpPr>
          <p:cNvPr id="11" name="TextBox 10">
            <a:extLst>
              <a:ext uri="{FF2B5EF4-FFF2-40B4-BE49-F238E27FC236}">
                <a16:creationId xmlns:a16="http://schemas.microsoft.com/office/drawing/2014/main" id="{A4154AA9-FC82-8A30-0154-B54134F8E5A4}"/>
              </a:ext>
            </a:extLst>
          </p:cNvPr>
          <p:cNvSpPr txBox="1"/>
          <p:nvPr userDrawn="1"/>
        </p:nvSpPr>
        <p:spPr>
          <a:xfrm>
            <a:off x="1169327" y="2014373"/>
            <a:ext cx="4246475" cy="461665"/>
          </a:xfrm>
          <a:prstGeom prst="rect">
            <a:avLst/>
          </a:prstGeom>
          <a:noFill/>
        </p:spPr>
        <p:txBody>
          <a:bodyPr wrap="square" rtlCol="0">
            <a:spAutoFit/>
          </a:bodyPr>
          <a:lstStyle/>
          <a:p>
            <a:pPr algn="ctr"/>
            <a:r>
              <a:rPr lang="en-US" sz="2400" b="0" i="0" cap="small" baseline="0">
                <a:solidFill>
                  <a:schemeClr val="tx1">
                    <a:lumMod val="10000"/>
                    <a:lumOff val="90000"/>
                  </a:schemeClr>
                </a:solidFill>
                <a:latin typeface="Helvetica" pitchFamily="2" charset="0"/>
              </a:rPr>
              <a:t>By Sponsor</a:t>
            </a:r>
          </a:p>
        </p:txBody>
      </p:sp>
      <p:sp>
        <p:nvSpPr>
          <p:cNvPr id="12" name="TextBox 11">
            <a:extLst>
              <a:ext uri="{FF2B5EF4-FFF2-40B4-BE49-F238E27FC236}">
                <a16:creationId xmlns:a16="http://schemas.microsoft.com/office/drawing/2014/main" id="{DBDB8987-141F-F53B-15D3-2B61233AFC7B}"/>
              </a:ext>
            </a:extLst>
          </p:cNvPr>
          <p:cNvSpPr txBox="1"/>
          <p:nvPr userDrawn="1"/>
        </p:nvSpPr>
        <p:spPr>
          <a:xfrm>
            <a:off x="7031802" y="2014373"/>
            <a:ext cx="4246475" cy="461665"/>
          </a:xfrm>
          <a:prstGeom prst="rect">
            <a:avLst/>
          </a:prstGeom>
          <a:noFill/>
        </p:spPr>
        <p:txBody>
          <a:bodyPr wrap="square" rtlCol="0">
            <a:spAutoFit/>
          </a:bodyPr>
          <a:lstStyle/>
          <a:p>
            <a:pPr algn="ctr"/>
            <a:r>
              <a:rPr lang="en-US" sz="2400" b="0" i="0" cap="small" baseline="0">
                <a:solidFill>
                  <a:schemeClr val="tx1">
                    <a:lumMod val="10000"/>
                    <a:lumOff val="90000"/>
                  </a:schemeClr>
                </a:solidFill>
                <a:latin typeface="Helvetica" pitchFamily="2" charset="0"/>
              </a:rPr>
              <a:t>By Award Type</a:t>
            </a:r>
          </a:p>
        </p:txBody>
      </p:sp>
      <p:sp>
        <p:nvSpPr>
          <p:cNvPr id="13" name="Text Placeholder 2">
            <a:extLst>
              <a:ext uri="{FF2B5EF4-FFF2-40B4-BE49-F238E27FC236}">
                <a16:creationId xmlns:a16="http://schemas.microsoft.com/office/drawing/2014/main" id="{8632835E-19F1-2C94-69FA-C2C7094BC298}"/>
              </a:ext>
            </a:extLst>
          </p:cNvPr>
          <p:cNvSpPr>
            <a:spLocks noGrp="1"/>
          </p:cNvSpPr>
          <p:nvPr>
            <p:ph type="body" sz="quarter" idx="10" hasCustomPrompt="1"/>
          </p:nvPr>
        </p:nvSpPr>
        <p:spPr>
          <a:xfrm>
            <a:off x="1108235" y="1076208"/>
            <a:ext cx="10033552" cy="637286"/>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a:t>EDIT: Fiscal year 20XX, ending June 30, 20XX</a:t>
            </a:r>
            <a:br>
              <a:rPr lang="en-US"/>
            </a:br>
            <a:r>
              <a:rPr lang="en-US"/>
              <a:t>Total= $XX.XX million</a:t>
            </a:r>
          </a:p>
          <a:p>
            <a:pPr lvl="0"/>
            <a:endParaRPr lang="en-US"/>
          </a:p>
        </p:txBody>
      </p:sp>
      <p:sp>
        <p:nvSpPr>
          <p:cNvPr id="14" name="Text Placeholder 4">
            <a:extLst>
              <a:ext uri="{FF2B5EF4-FFF2-40B4-BE49-F238E27FC236}">
                <a16:creationId xmlns:a16="http://schemas.microsoft.com/office/drawing/2014/main" id="{CC5F7941-93B4-3436-9FA5-B809C049F2D1}"/>
              </a:ext>
            </a:extLst>
          </p:cNvPr>
          <p:cNvSpPr>
            <a:spLocks noGrp="1"/>
          </p:cNvSpPr>
          <p:nvPr>
            <p:ph type="body" sz="quarter" idx="11" hasCustomPrompt="1"/>
          </p:nvPr>
        </p:nvSpPr>
        <p:spPr>
          <a:xfrm>
            <a:off x="1176716" y="2519868"/>
            <a:ext cx="8478838" cy="387350"/>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To edit pie charts, go to View &gt; Master &gt; Slide Master &gt; Click on chart &gt; Right click (edit data in excel) &gt; in Excel (click select data tab &amp; edit percentage/$$)</a:t>
            </a:r>
          </a:p>
        </p:txBody>
      </p:sp>
      <p:cxnSp>
        <p:nvCxnSpPr>
          <p:cNvPr id="15" name="Straight Connector 14">
            <a:extLst>
              <a:ext uri="{FF2B5EF4-FFF2-40B4-BE49-F238E27FC236}">
                <a16:creationId xmlns:a16="http://schemas.microsoft.com/office/drawing/2014/main" id="{612C229B-B5F2-2EF7-56FA-CB80176B7E95}"/>
              </a:ext>
            </a:extLst>
          </p:cNvPr>
          <p:cNvCxnSpPr>
            <a:cxnSpLocks/>
          </p:cNvCxnSpPr>
          <p:nvPr userDrawn="1"/>
        </p:nvCxnSpPr>
        <p:spPr>
          <a:xfrm>
            <a:off x="1169328" y="2465348"/>
            <a:ext cx="42464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FF3EB539-F36C-9CE6-8248-915680D20045}"/>
              </a:ext>
            </a:extLst>
          </p:cNvPr>
          <p:cNvCxnSpPr>
            <a:cxnSpLocks/>
          </p:cNvCxnSpPr>
          <p:nvPr userDrawn="1"/>
        </p:nvCxnSpPr>
        <p:spPr>
          <a:xfrm>
            <a:off x="7031802" y="2445493"/>
            <a:ext cx="4246475"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30118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64EB24-6902-CE41-A307-561478238891}"/>
              </a:ext>
            </a:extLst>
          </p:cNvPr>
          <p:cNvSpPr>
            <a:spLocks noGrp="1"/>
          </p:cNvSpPr>
          <p:nvPr>
            <p:ph type="title" hasCustomPrompt="1"/>
          </p:nvPr>
        </p:nvSpPr>
        <p:spPr>
          <a:xfrm>
            <a:off x="316275" y="467884"/>
            <a:ext cx="11612791" cy="389587"/>
          </a:xfrm>
        </p:spPr>
        <p:txBody>
          <a:bodyPr>
            <a:noAutofit/>
          </a:bodyPr>
          <a:lstStyle>
            <a:lvl1pPr>
              <a:defRPr sz="3467" b="1" i="0">
                <a:solidFill>
                  <a:schemeClr val="accent1"/>
                </a:solidFill>
                <a:latin typeface="Helvetica" pitchFamily="2" charset="0"/>
                <a:ea typeface="Verdana" panose="020B0604030504040204" pitchFamily="34" charset="0"/>
                <a:cs typeface="Verdana" panose="020B0604030504040204" pitchFamily="34" charset="0"/>
              </a:defRPr>
            </a:lvl1pPr>
          </a:lstStyle>
          <a:p>
            <a:r>
              <a:rPr lang="en-US" dirty="0"/>
              <a:t>Click to edit slide title</a:t>
            </a:r>
            <a:endParaRPr dirty="0"/>
          </a:p>
        </p:txBody>
      </p:sp>
      <p:sp>
        <p:nvSpPr>
          <p:cNvPr id="5" name="Text Placeholder 4">
            <a:extLst>
              <a:ext uri="{FF2B5EF4-FFF2-40B4-BE49-F238E27FC236}">
                <a16:creationId xmlns:a16="http://schemas.microsoft.com/office/drawing/2014/main" id="{9B17F0F2-5B59-DD4E-9DA7-EDD862CA3F4F}"/>
              </a:ext>
            </a:extLst>
          </p:cNvPr>
          <p:cNvSpPr>
            <a:spLocks noGrp="1"/>
          </p:cNvSpPr>
          <p:nvPr>
            <p:ph type="body" sz="quarter" idx="10" hasCustomPrompt="1"/>
          </p:nvPr>
        </p:nvSpPr>
        <p:spPr>
          <a:xfrm>
            <a:off x="526472" y="1087239"/>
            <a:ext cx="11228743" cy="5053789"/>
          </a:xfrm>
        </p:spPr>
        <p:txBody>
          <a:bodyPr/>
          <a:lstStyle>
            <a:lvl1pPr marL="459306" indent="-459306">
              <a:buFont typeface="Wingdings" pitchFamily="2" charset="2"/>
              <a:buChar char="§"/>
              <a:tabLst/>
              <a:defRPr/>
            </a:lvl1pPr>
            <a:lvl2pPr marL="770447" indent="-465655">
              <a:buClr>
                <a:schemeClr val="accent3"/>
              </a:buClr>
              <a:buFont typeface="Wingdings" pitchFamily="2" charset="2"/>
              <a:buChar char="§"/>
              <a:defRPr/>
            </a:lvl2pPr>
            <a:lvl3pPr marL="1073124" indent="-455073">
              <a:buFont typeface="Wingdings" pitchFamily="2" charset="2"/>
              <a:buChar char="§"/>
              <a:defRPr/>
            </a:lvl3pPr>
            <a:lvl4pPr marL="1295368" indent="-380990">
              <a:buFont typeface="Wingdings" pitchFamily="2" charset="2"/>
              <a:buChar char="§"/>
              <a:defRPr/>
            </a:lvl4pPr>
            <a:lvl5pPr marL="1600160" indent="-380990">
              <a:buFont typeface="Wingdings" pitchFamily="2" charset="2"/>
              <a:buChar char="§"/>
              <a:defRPr/>
            </a:lvl5pPr>
            <a:lvl6pPr marL="1913419" indent="-380990">
              <a:buFont typeface="Wingdings" pitchFamily="2" charset="2"/>
              <a:buChar char="§"/>
              <a:defRPr/>
            </a:lvl6pPr>
          </a:lstStyle>
          <a:p>
            <a:pPr lvl="0"/>
            <a:r>
              <a:rPr lang="en-US" b="0" i="0" dirty="0">
                <a:latin typeface="Helvetica" pitchFamily="2" charset="0"/>
              </a:rPr>
              <a:t>Add bulleted points</a:t>
            </a:r>
          </a:p>
          <a:p>
            <a:pPr lvl="1"/>
            <a:r>
              <a:rPr lang="en-US" b="0" i="0" dirty="0">
                <a:latin typeface="Helvetica" pitchFamily="2" charset="0"/>
              </a:rPr>
              <a:t>Second level</a:t>
            </a:r>
          </a:p>
          <a:p>
            <a:pPr lvl="2"/>
            <a:r>
              <a:rPr lang="en-US" b="0" i="0" dirty="0">
                <a:latin typeface="Helvetica" pitchFamily="2" charset="0"/>
              </a:rPr>
              <a:t>Third level</a:t>
            </a:r>
          </a:p>
          <a:p>
            <a:pPr lvl="3"/>
            <a:r>
              <a:rPr lang="en-US" b="0" i="0" dirty="0">
                <a:latin typeface="Helvetica" pitchFamily="2" charset="0"/>
              </a:rPr>
              <a:t>Fourth level</a:t>
            </a:r>
          </a:p>
          <a:p>
            <a:pPr lvl="4"/>
            <a:r>
              <a:rPr lang="en-US" b="0" i="0" dirty="0">
                <a:latin typeface="Helvetica" pitchFamily="2" charset="0"/>
              </a:rPr>
              <a:t>Fifth level</a:t>
            </a:r>
          </a:p>
          <a:p>
            <a:pPr lvl="5"/>
            <a:r>
              <a:rPr lang="en-US" b="0" i="0" dirty="0">
                <a:latin typeface="Helvetica" pitchFamily="2" charset="0"/>
              </a:rPr>
              <a:t>Sixth level</a:t>
            </a:r>
          </a:p>
        </p:txBody>
      </p:sp>
      <p:sp>
        <p:nvSpPr>
          <p:cNvPr id="20" name="Rectangle 19">
            <a:extLst>
              <a:ext uri="{FF2B5EF4-FFF2-40B4-BE49-F238E27FC236}">
                <a16:creationId xmlns:a16="http://schemas.microsoft.com/office/drawing/2014/main" id="{2AFCB605-115E-7F4B-8BDA-D163C22F7250}"/>
              </a:ext>
            </a:extLst>
          </p:cNvPr>
          <p:cNvSpPr/>
          <p:nvPr userDrawn="1"/>
        </p:nvSpPr>
        <p:spPr>
          <a:xfrm>
            <a:off x="-384397" y="-1000"/>
            <a:ext cx="12821013" cy="239115"/>
          </a:xfrm>
          <a:prstGeom prst="rect">
            <a:avLst/>
          </a:prstGeom>
          <a:gradFill>
            <a:gsLst>
              <a:gs pos="26000">
                <a:schemeClr val="tx1">
                  <a:lumMod val="50000"/>
                </a:schemeClr>
              </a:gs>
              <a:gs pos="100000">
                <a:schemeClr val="accent1">
                  <a:lumMod val="75000"/>
                </a:schemeClr>
              </a:gs>
            </a:gsLst>
            <a:lin ang="10800000" scaled="1"/>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cxnSp>
        <p:nvCxnSpPr>
          <p:cNvPr id="21" name="Straight Connector 20">
            <a:extLst>
              <a:ext uri="{FF2B5EF4-FFF2-40B4-BE49-F238E27FC236}">
                <a16:creationId xmlns:a16="http://schemas.microsoft.com/office/drawing/2014/main" id="{982624AF-066A-E64C-9382-F0BF4527F1F5}"/>
              </a:ext>
            </a:extLst>
          </p:cNvPr>
          <p:cNvCxnSpPr/>
          <p:nvPr userDrawn="1"/>
        </p:nvCxnSpPr>
        <p:spPr>
          <a:xfrm>
            <a:off x="-350519" y="174925"/>
            <a:ext cx="1294638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01514E0-1B4C-FE4C-86A2-3EA2864EA80D}"/>
              </a:ext>
            </a:extLst>
          </p:cNvPr>
          <p:cNvPicPr>
            <a:picLocks noChangeAspect="1"/>
          </p:cNvPicPr>
          <p:nvPr userDrawn="1"/>
        </p:nvPicPr>
        <p:blipFill>
          <a:blip r:embed="rId2"/>
          <a:stretch>
            <a:fillRect/>
          </a:stretch>
        </p:blipFill>
        <p:spPr>
          <a:xfrm>
            <a:off x="10434683" y="6188619"/>
            <a:ext cx="684685" cy="570571"/>
          </a:xfrm>
          <a:prstGeom prst="rect">
            <a:avLst/>
          </a:prstGeom>
        </p:spPr>
      </p:pic>
      <p:pic>
        <p:nvPicPr>
          <p:cNvPr id="10" name="Picture 9">
            <a:extLst>
              <a:ext uri="{FF2B5EF4-FFF2-40B4-BE49-F238E27FC236}">
                <a16:creationId xmlns:a16="http://schemas.microsoft.com/office/drawing/2014/main" id="{7059DF31-3940-5E4B-B34C-76E7580A7683}"/>
              </a:ext>
            </a:extLst>
          </p:cNvPr>
          <p:cNvPicPr>
            <a:picLocks noChangeAspect="1"/>
          </p:cNvPicPr>
          <p:nvPr userDrawn="1"/>
        </p:nvPicPr>
        <p:blipFill>
          <a:blip r:embed="rId3"/>
          <a:stretch>
            <a:fillRect/>
          </a:stretch>
        </p:blipFill>
        <p:spPr>
          <a:xfrm>
            <a:off x="11150640" y="6194234"/>
            <a:ext cx="604577" cy="564956"/>
          </a:xfrm>
          <a:prstGeom prst="rect">
            <a:avLst/>
          </a:prstGeom>
        </p:spPr>
      </p:pic>
    </p:spTree>
    <p:extLst>
      <p:ext uri="{BB962C8B-B14F-4D97-AF65-F5344CB8AC3E}">
        <p14:creationId xmlns:p14="http://schemas.microsoft.com/office/powerpoint/2010/main" val="4215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Title Slide Opt 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D87CB7-AAA1-BF7A-5E57-B6525B0956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5056400" y="-295895"/>
            <a:ext cx="9681285" cy="7263460"/>
          </a:xfrm>
          <a:prstGeom prst="rect">
            <a:avLst/>
          </a:prstGeom>
        </p:spPr>
      </p:pic>
      <p:sp>
        <p:nvSpPr>
          <p:cNvPr id="21" name="Regular Pentagon 20">
            <a:extLst>
              <a:ext uri="{FF2B5EF4-FFF2-40B4-BE49-F238E27FC236}">
                <a16:creationId xmlns:a16="http://schemas.microsoft.com/office/drawing/2014/main" id="{9D987254-C005-D927-8FB2-DC5AD2755C3A}"/>
              </a:ext>
            </a:extLst>
          </p:cNvPr>
          <p:cNvSpPr/>
          <p:nvPr userDrawn="1"/>
        </p:nvSpPr>
        <p:spPr>
          <a:xfrm>
            <a:off x="293546" y="-1410485"/>
            <a:ext cx="9446787" cy="8996940"/>
          </a:xfrm>
          <a:prstGeom prst="pent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96A736F6-25E9-6EB1-E55C-818842DE4044}"/>
              </a:ext>
            </a:extLst>
          </p:cNvPr>
          <p:cNvSpPr>
            <a:spLocks noGrp="1"/>
          </p:cNvSpPr>
          <p:nvPr>
            <p:ph type="subTitle" idx="10" hasCustomPrompt="1"/>
          </p:nvPr>
        </p:nvSpPr>
        <p:spPr>
          <a:xfrm>
            <a:off x="378812" y="2276732"/>
            <a:ext cx="8976726" cy="271508"/>
          </a:xfrm>
          <a:prstGeom prst="rect">
            <a:avLst/>
          </a:prstGeom>
        </p:spPr>
        <p:txBody>
          <a:bodyPr lIns="91440" tIns="91440" anchor="ctr">
            <a:noAutofit/>
          </a:bodyPr>
          <a:lstStyle>
            <a:lvl1pPr marL="0" indent="0" algn="l">
              <a:buNone/>
              <a:defRPr sz="2000" b="0" i="0" cap="none" spc="0">
                <a:ln w="0"/>
                <a:solidFill>
                  <a:schemeClr val="tx2">
                    <a:lumMod val="20000"/>
                    <a:lumOff val="80000"/>
                  </a:schemeClr>
                </a:solidFill>
                <a:effectLst/>
                <a:latin typeface="Helvetica" pitchFamily="2"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19" name="Text Placeholder 9">
            <a:extLst>
              <a:ext uri="{FF2B5EF4-FFF2-40B4-BE49-F238E27FC236}">
                <a16:creationId xmlns:a16="http://schemas.microsoft.com/office/drawing/2014/main" id="{82D49D35-FE16-AF4F-9779-6BD0F8CBBAF9}"/>
              </a:ext>
            </a:extLst>
          </p:cNvPr>
          <p:cNvSpPr>
            <a:spLocks noGrp="1"/>
          </p:cNvSpPr>
          <p:nvPr>
            <p:ph type="body" sz="quarter" idx="11" hasCustomPrompt="1"/>
          </p:nvPr>
        </p:nvSpPr>
        <p:spPr>
          <a:xfrm>
            <a:off x="1080076" y="3450089"/>
            <a:ext cx="7676297" cy="331788"/>
          </a:xfrm>
          <a:prstGeom prst="rect">
            <a:avLst/>
          </a:prstGeom>
        </p:spPr>
        <p:txBody>
          <a:bodyPr>
            <a:noAutofit/>
          </a:bodyPr>
          <a:lstStyle>
            <a:lvl1pPr marL="0" indent="0" algn="r">
              <a:buNone/>
              <a:defRPr sz="1800">
                <a:solidFill>
                  <a:schemeClr val="accent2">
                    <a:lumMod val="60000"/>
                    <a:lumOff val="40000"/>
                  </a:schemeClr>
                </a:solidFill>
                <a:latin typeface="Helvetica" pitchFamily="2" charset="0"/>
              </a:defRPr>
            </a:lvl1pPr>
          </a:lstStyle>
          <a:p>
            <a:pPr lvl="0"/>
            <a:r>
              <a:rPr lang="en-US"/>
              <a:t>Click to add presenters</a:t>
            </a:r>
          </a:p>
        </p:txBody>
      </p:sp>
      <p:sp>
        <p:nvSpPr>
          <p:cNvPr id="2" name="Title 1">
            <a:extLst>
              <a:ext uri="{FF2B5EF4-FFF2-40B4-BE49-F238E27FC236}">
                <a16:creationId xmlns:a16="http://schemas.microsoft.com/office/drawing/2014/main" id="{214541F5-FA56-7909-FAB8-28F8BC95781C}"/>
              </a:ext>
            </a:extLst>
          </p:cNvPr>
          <p:cNvSpPr>
            <a:spLocks noGrp="1"/>
          </p:cNvSpPr>
          <p:nvPr>
            <p:ph type="ctrTitle" hasCustomPrompt="1"/>
          </p:nvPr>
        </p:nvSpPr>
        <p:spPr>
          <a:xfrm>
            <a:off x="378812" y="1636575"/>
            <a:ext cx="8976726" cy="551066"/>
          </a:xfrm>
          <a:prstGeom prst="rect">
            <a:avLst/>
          </a:prstGeom>
        </p:spPr>
        <p:txBody>
          <a:bodyPr anchor="ctr">
            <a:normAutofit/>
          </a:bodyPr>
          <a:lstStyle>
            <a:lvl1pPr algn="l">
              <a:defRPr sz="3600">
                <a:solidFill>
                  <a:schemeClr val="bg2"/>
                </a:solidFill>
              </a:defRPr>
            </a:lvl1pPr>
          </a:lstStyle>
          <a:p>
            <a:r>
              <a:rPr lang="en-US"/>
              <a:t>Click to edit title </a:t>
            </a:r>
          </a:p>
        </p:txBody>
      </p:sp>
      <p:pic>
        <p:nvPicPr>
          <p:cNvPr id="8" name="Picture 7">
            <a:extLst>
              <a:ext uri="{FF2B5EF4-FFF2-40B4-BE49-F238E27FC236}">
                <a16:creationId xmlns:a16="http://schemas.microsoft.com/office/drawing/2014/main" id="{8B8E20F3-50A5-4B41-AFA4-6DA477037940}"/>
              </a:ext>
            </a:extLst>
          </p:cNvPr>
          <p:cNvPicPr>
            <a:picLocks noChangeAspect="1"/>
          </p:cNvPicPr>
          <p:nvPr userDrawn="1"/>
        </p:nvPicPr>
        <p:blipFill>
          <a:blip r:embed="rId3"/>
          <a:stretch>
            <a:fillRect/>
          </a:stretch>
        </p:blipFill>
        <p:spPr>
          <a:xfrm>
            <a:off x="10096505" y="5883505"/>
            <a:ext cx="1914290" cy="834434"/>
          </a:xfrm>
          <a:prstGeom prst="rect">
            <a:avLst/>
          </a:prstGeom>
        </p:spPr>
      </p:pic>
    </p:spTree>
    <p:extLst>
      <p:ext uri="{BB962C8B-B14F-4D97-AF65-F5344CB8AC3E}">
        <p14:creationId xmlns:p14="http://schemas.microsoft.com/office/powerpoint/2010/main" val="3675557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Chapter Div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5432F9-B7D7-103F-1A0F-16393E0F35B9}"/>
              </a:ext>
            </a:extLst>
          </p:cNvPr>
          <p:cNvSpPr/>
          <p:nvPr userDrawn="1"/>
        </p:nvSpPr>
        <p:spPr>
          <a:xfrm>
            <a:off x="55179" y="-274320"/>
            <a:ext cx="12136821" cy="740664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lstStyle/>
          <a:p>
            <a:pPr algn="ctr"/>
            <a:endParaRPr lang="en-US">
              <a:latin typeface="Helvetica" pitchFamily="2" charset="0"/>
            </a:endParaRPr>
          </a:p>
        </p:txBody>
      </p:sp>
      <p:sp>
        <p:nvSpPr>
          <p:cNvPr id="6" name="Rectangle 5">
            <a:extLst>
              <a:ext uri="{FF2B5EF4-FFF2-40B4-BE49-F238E27FC236}">
                <a16:creationId xmlns:a16="http://schemas.microsoft.com/office/drawing/2014/main" id="{47E4F6A0-D0A4-7FA7-AF5A-49F862E79C10}"/>
              </a:ext>
            </a:extLst>
          </p:cNvPr>
          <p:cNvSpPr/>
          <p:nvPr userDrawn="1"/>
        </p:nvSpPr>
        <p:spPr>
          <a:xfrm>
            <a:off x="96679" y="3339548"/>
            <a:ext cx="12095321" cy="3518452"/>
          </a:xfrm>
          <a:prstGeom prst="rect">
            <a:avLst/>
          </a:prstGeom>
          <a:solidFill>
            <a:schemeClr val="tx1">
              <a:alpha val="59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10" name="Rectangle 9">
            <a:extLst>
              <a:ext uri="{FF2B5EF4-FFF2-40B4-BE49-F238E27FC236}">
                <a16:creationId xmlns:a16="http://schemas.microsoft.com/office/drawing/2014/main" id="{A3ACEA6C-2BF2-7FEE-C4E6-67DD6B530975}"/>
              </a:ext>
            </a:extLst>
          </p:cNvPr>
          <p:cNvSpPr/>
          <p:nvPr userDrawn="1"/>
        </p:nvSpPr>
        <p:spPr>
          <a:xfrm>
            <a:off x="0" y="0"/>
            <a:ext cx="179043" cy="68580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Helvetica" pitchFamily="2" charset="0"/>
            </a:endParaRPr>
          </a:p>
        </p:txBody>
      </p:sp>
      <p:sp>
        <p:nvSpPr>
          <p:cNvPr id="2" name="Rectangle 1">
            <a:extLst>
              <a:ext uri="{FF2B5EF4-FFF2-40B4-BE49-F238E27FC236}">
                <a16:creationId xmlns:a16="http://schemas.microsoft.com/office/drawing/2014/main" id="{C4B7318A-0815-C956-8DB6-DE9E3226291D}"/>
              </a:ext>
            </a:extLst>
          </p:cNvPr>
          <p:cNvSpPr/>
          <p:nvPr userDrawn="1"/>
        </p:nvSpPr>
        <p:spPr>
          <a:xfrm>
            <a:off x="179043" y="-178904"/>
            <a:ext cx="12095321" cy="3518452"/>
          </a:xfrm>
          <a:prstGeom prst="rect">
            <a:avLst/>
          </a:prstGeom>
          <a:solidFill>
            <a:schemeClr val="bg2">
              <a:alpha val="703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 name="Title 1">
            <a:extLst>
              <a:ext uri="{FF2B5EF4-FFF2-40B4-BE49-F238E27FC236}">
                <a16:creationId xmlns:a16="http://schemas.microsoft.com/office/drawing/2014/main" id="{4C02CFB6-764E-4761-344F-D5FD19B82793}"/>
              </a:ext>
            </a:extLst>
          </p:cNvPr>
          <p:cNvSpPr>
            <a:spLocks noGrp="1"/>
          </p:cNvSpPr>
          <p:nvPr>
            <p:ph type="ctrTitle" hasCustomPrompt="1"/>
          </p:nvPr>
        </p:nvSpPr>
        <p:spPr>
          <a:xfrm>
            <a:off x="370499" y="2740774"/>
            <a:ext cx="8976726" cy="551066"/>
          </a:xfrm>
          <a:prstGeom prst="rect">
            <a:avLst/>
          </a:prstGeom>
        </p:spPr>
        <p:txBody>
          <a:bodyPr anchor="ctr">
            <a:normAutofit/>
          </a:bodyPr>
          <a:lstStyle>
            <a:lvl1pPr algn="l">
              <a:defRPr sz="3600">
                <a:solidFill>
                  <a:schemeClr val="tx1"/>
                </a:solidFill>
              </a:defRPr>
            </a:lvl1pPr>
          </a:lstStyle>
          <a:p>
            <a:r>
              <a:rPr lang="en-US"/>
              <a:t>Click to edit chapter divide</a:t>
            </a:r>
          </a:p>
        </p:txBody>
      </p:sp>
      <p:pic>
        <p:nvPicPr>
          <p:cNvPr id="9" name="Picture 8">
            <a:extLst>
              <a:ext uri="{FF2B5EF4-FFF2-40B4-BE49-F238E27FC236}">
                <a16:creationId xmlns:a16="http://schemas.microsoft.com/office/drawing/2014/main" id="{18278124-B6EA-4858-BA90-4685A668209C}"/>
              </a:ext>
            </a:extLst>
          </p:cNvPr>
          <p:cNvPicPr>
            <a:picLocks noChangeAspect="1"/>
          </p:cNvPicPr>
          <p:nvPr userDrawn="1"/>
        </p:nvPicPr>
        <p:blipFill>
          <a:blip r:embed="rId3"/>
          <a:stretch>
            <a:fillRect/>
          </a:stretch>
        </p:blipFill>
        <p:spPr>
          <a:xfrm>
            <a:off x="10096505" y="5883505"/>
            <a:ext cx="1914290" cy="834434"/>
          </a:xfrm>
          <a:prstGeom prst="rect">
            <a:avLst/>
          </a:prstGeom>
        </p:spPr>
      </p:pic>
    </p:spTree>
    <p:extLst>
      <p:ext uri="{BB962C8B-B14F-4D97-AF65-F5344CB8AC3E}">
        <p14:creationId xmlns:p14="http://schemas.microsoft.com/office/powerpoint/2010/main" val="3010177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AEE9954-9BA2-42A5-93D1-6E91FB8812AC}"/>
              </a:ext>
            </a:extLst>
          </p:cNvPr>
          <p:cNvPicPr>
            <a:picLocks noChangeAspect="1"/>
          </p:cNvPicPr>
          <p:nvPr userDrawn="1"/>
        </p:nvPicPr>
        <p:blipFill>
          <a:blip r:embed="rId2"/>
          <a:stretch>
            <a:fillRect/>
          </a:stretch>
        </p:blipFill>
        <p:spPr>
          <a:xfrm>
            <a:off x="10096505" y="5883505"/>
            <a:ext cx="1914290" cy="834434"/>
          </a:xfrm>
          <a:prstGeom prst="rect">
            <a:avLst/>
          </a:prstGeom>
        </p:spPr>
      </p:pic>
    </p:spTree>
    <p:extLst>
      <p:ext uri="{BB962C8B-B14F-4D97-AF65-F5344CB8AC3E}">
        <p14:creationId xmlns:p14="http://schemas.microsoft.com/office/powerpoint/2010/main" val="1976127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Plain Text Slide">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04EB742B-76B4-AC4C-F8FD-DB55930DDF73}"/>
              </a:ext>
            </a:extLst>
          </p:cNvPr>
          <p:cNvSpPr>
            <a:spLocks noGrp="1"/>
          </p:cNvSpPr>
          <p:nvPr>
            <p:ph type="title"/>
          </p:nvPr>
        </p:nvSpPr>
        <p:spPr>
          <a:xfrm>
            <a:off x="560418" y="293963"/>
            <a:ext cx="11181522" cy="618849"/>
          </a:xfrm>
          <a:prstGeom prst="rect">
            <a:avLst/>
          </a:prstGeom>
        </p:spPr>
        <p:txBody>
          <a:bodyPr vert="horz" lIns="91440" tIns="45720" rIns="91440" bIns="45720" rtlCol="0" anchor="ctr">
            <a:normAutofit/>
          </a:bodyPr>
          <a:lstStyle/>
          <a:p>
            <a:r>
              <a:rPr lang="en-US"/>
              <a:t>Click to Edit Title</a:t>
            </a:r>
          </a:p>
        </p:txBody>
      </p:sp>
      <p:sp>
        <p:nvSpPr>
          <p:cNvPr id="6" name="Text Placeholder 10">
            <a:extLst>
              <a:ext uri="{FF2B5EF4-FFF2-40B4-BE49-F238E27FC236}">
                <a16:creationId xmlns:a16="http://schemas.microsoft.com/office/drawing/2014/main" id="{A469A335-4FF8-661E-6F96-00E6B94BA36B}"/>
              </a:ext>
            </a:extLst>
          </p:cNvPr>
          <p:cNvSpPr>
            <a:spLocks noGrp="1"/>
          </p:cNvSpPr>
          <p:nvPr>
            <p:ph type="body" sz="quarter" idx="12" hasCustomPrompt="1"/>
          </p:nvPr>
        </p:nvSpPr>
        <p:spPr>
          <a:xfrm>
            <a:off x="560416" y="1009650"/>
            <a:ext cx="11181523" cy="5362575"/>
          </a:xfrm>
        </p:spPr>
        <p:txBody>
          <a:bodyPr/>
          <a:lstStyle>
            <a:lvl1pPr marL="0" indent="0">
              <a:buFontTx/>
              <a:buNone/>
              <a:defRPr/>
            </a:lvl1pPr>
          </a:lstStyle>
          <a:p>
            <a:pPr lvl="0"/>
            <a:r>
              <a:rPr lang="en-US"/>
              <a:t>Click to add text</a:t>
            </a:r>
          </a:p>
        </p:txBody>
      </p:sp>
      <p:pic>
        <p:nvPicPr>
          <p:cNvPr id="9" name="Picture 8">
            <a:extLst>
              <a:ext uri="{FF2B5EF4-FFF2-40B4-BE49-F238E27FC236}">
                <a16:creationId xmlns:a16="http://schemas.microsoft.com/office/drawing/2014/main" id="{EFA998F6-B38A-440D-AF71-DC0227D57693}"/>
              </a:ext>
            </a:extLst>
          </p:cNvPr>
          <p:cNvPicPr>
            <a:picLocks noChangeAspect="1"/>
          </p:cNvPicPr>
          <p:nvPr userDrawn="1"/>
        </p:nvPicPr>
        <p:blipFill>
          <a:blip r:embed="rId2"/>
          <a:stretch>
            <a:fillRect/>
          </a:stretch>
        </p:blipFill>
        <p:spPr>
          <a:xfrm>
            <a:off x="10096505" y="5883505"/>
            <a:ext cx="1914290" cy="8344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Bullet Point Slide">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04EB742B-76B4-AC4C-F8FD-DB55930DDF73}"/>
              </a:ext>
            </a:extLst>
          </p:cNvPr>
          <p:cNvSpPr>
            <a:spLocks noGrp="1"/>
          </p:cNvSpPr>
          <p:nvPr>
            <p:ph type="title"/>
          </p:nvPr>
        </p:nvSpPr>
        <p:spPr>
          <a:xfrm>
            <a:off x="560418" y="293963"/>
            <a:ext cx="11181522" cy="618849"/>
          </a:xfrm>
          <a:prstGeom prst="rect">
            <a:avLst/>
          </a:prstGeom>
        </p:spPr>
        <p:txBody>
          <a:bodyPr vert="horz" lIns="91440" tIns="45720" rIns="91440" bIns="45720" rtlCol="0" anchor="ctr">
            <a:normAutofit/>
          </a:bodyPr>
          <a:lstStyle/>
          <a:p>
            <a:r>
              <a:rPr lang="en-US"/>
              <a:t>Click to Edit Title</a:t>
            </a:r>
          </a:p>
        </p:txBody>
      </p:sp>
      <p:sp>
        <p:nvSpPr>
          <p:cNvPr id="6" name="Text Placeholder 10">
            <a:extLst>
              <a:ext uri="{FF2B5EF4-FFF2-40B4-BE49-F238E27FC236}">
                <a16:creationId xmlns:a16="http://schemas.microsoft.com/office/drawing/2014/main" id="{A469A335-4FF8-661E-6F96-00E6B94BA36B}"/>
              </a:ext>
            </a:extLst>
          </p:cNvPr>
          <p:cNvSpPr>
            <a:spLocks noGrp="1"/>
          </p:cNvSpPr>
          <p:nvPr>
            <p:ph type="body" sz="quarter" idx="12" hasCustomPrompt="1"/>
          </p:nvPr>
        </p:nvSpPr>
        <p:spPr>
          <a:xfrm>
            <a:off x="560416" y="1009650"/>
            <a:ext cx="11181523" cy="5362575"/>
          </a:xfrm>
        </p:spPr>
        <p:txBody>
          <a:bodyPr/>
          <a:lstStyle>
            <a:lvl1pPr marL="233363" indent="-233363">
              <a:buFont typeface="Arial" panose="020B0604020202020204" pitchFamily="34" charset="0"/>
              <a:buChar char="•"/>
              <a:tabLst/>
              <a:defRPr/>
            </a:lvl1pPr>
            <a:lvl2pPr marL="692150" indent="-231775">
              <a:buFont typeface="Arial" panose="020B0604020202020204" pitchFamily="34" charset="0"/>
              <a:buChar char="•"/>
              <a:defRPr/>
            </a:lvl2pPr>
            <a:lvl3pPr marL="1154113" indent="-231775">
              <a:buFont typeface="Arial" panose="020B0604020202020204" pitchFamily="34" charset="0"/>
              <a:buChar char="•"/>
              <a:defRPr/>
            </a:lvl3pPr>
            <a:lvl4pPr marL="1373187" indent="0">
              <a:buNone/>
              <a:defRPr/>
            </a:lvl4pPr>
          </a:lstStyle>
          <a:p>
            <a:pPr lvl="0"/>
            <a:r>
              <a:rPr lang="en-US"/>
              <a:t>Click to add bullet point</a:t>
            </a:r>
          </a:p>
          <a:p>
            <a:pPr lvl="1"/>
            <a:r>
              <a:rPr lang="en-US"/>
              <a:t>Click to add bullet point</a:t>
            </a:r>
          </a:p>
          <a:p>
            <a:pPr lvl="2"/>
            <a:r>
              <a:rPr lang="en-US"/>
              <a:t>Click to add bullet point</a:t>
            </a:r>
          </a:p>
          <a:p>
            <a:pPr lvl="3"/>
            <a:endParaRPr lang="en-US"/>
          </a:p>
        </p:txBody>
      </p:sp>
      <p:pic>
        <p:nvPicPr>
          <p:cNvPr id="8" name="Picture 7">
            <a:extLst>
              <a:ext uri="{FF2B5EF4-FFF2-40B4-BE49-F238E27FC236}">
                <a16:creationId xmlns:a16="http://schemas.microsoft.com/office/drawing/2014/main" id="{A248748B-A4C5-4F17-9AE2-67ED90A02713}"/>
              </a:ext>
            </a:extLst>
          </p:cNvPr>
          <p:cNvPicPr>
            <a:picLocks noChangeAspect="1"/>
          </p:cNvPicPr>
          <p:nvPr userDrawn="1"/>
        </p:nvPicPr>
        <p:blipFill>
          <a:blip r:embed="rId2"/>
          <a:stretch>
            <a:fillRect/>
          </a:stretch>
        </p:blipFill>
        <p:spPr>
          <a:xfrm>
            <a:off x="10096505" y="5883505"/>
            <a:ext cx="1914290" cy="834434"/>
          </a:xfrm>
          <a:prstGeom prst="rect">
            <a:avLst/>
          </a:prstGeom>
        </p:spPr>
      </p:pic>
    </p:spTree>
    <p:extLst>
      <p:ext uri="{BB962C8B-B14F-4D97-AF65-F5344CB8AC3E}">
        <p14:creationId xmlns:p14="http://schemas.microsoft.com/office/powerpoint/2010/main" val="1490392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Comparison with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471" y="365125"/>
            <a:ext cx="11303541" cy="432543"/>
          </a:xfrm>
          <a:prstGeom prst="rect">
            <a:avLst/>
          </a:prstGeom>
        </p:spPr>
        <p:txBody>
          <a:bodyPr/>
          <a:lstStyle/>
          <a:p>
            <a:r>
              <a:rPr lang="en-US"/>
              <a:t>Click to Edit Comparison Slide Title</a:t>
            </a:r>
          </a:p>
        </p:txBody>
      </p:sp>
      <p:sp>
        <p:nvSpPr>
          <p:cNvPr id="8" name="Text Placeholder 2">
            <a:extLst>
              <a:ext uri="{FF2B5EF4-FFF2-40B4-BE49-F238E27FC236}">
                <a16:creationId xmlns:a16="http://schemas.microsoft.com/office/drawing/2014/main" id="{286E6F4B-75A6-D185-AB79-43DDDE97517F}"/>
              </a:ext>
            </a:extLst>
          </p:cNvPr>
          <p:cNvSpPr>
            <a:spLocks noGrp="1"/>
          </p:cNvSpPr>
          <p:nvPr>
            <p:ph type="body" idx="14" hasCustomPrompt="1"/>
          </p:nvPr>
        </p:nvSpPr>
        <p:spPr>
          <a:xfrm>
            <a:off x="440988" y="1198416"/>
            <a:ext cx="5578812" cy="484808"/>
          </a:xfrm>
          <a:prstGeom prst="rect">
            <a:avLst/>
          </a:prstGeom>
          <a:noFill/>
        </p:spPr>
        <p:txBody>
          <a:bodyPr lIns="182880" anchor="ctr">
            <a:noAutofit/>
          </a:bodyPr>
          <a:lstStyle>
            <a:lvl1pPr marL="0" indent="0" algn="l">
              <a:buNone/>
              <a:defRPr sz="2400" b="0" u="none">
                <a:solidFill>
                  <a:schemeClr val="bg1"/>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a:t>
            </a:r>
          </a:p>
        </p:txBody>
      </p:sp>
      <p:sp>
        <p:nvSpPr>
          <p:cNvPr id="9" name="Text Placeholder 2">
            <a:extLst>
              <a:ext uri="{FF2B5EF4-FFF2-40B4-BE49-F238E27FC236}">
                <a16:creationId xmlns:a16="http://schemas.microsoft.com/office/drawing/2014/main" id="{EF843046-DE13-2692-0526-DF127028467C}"/>
              </a:ext>
            </a:extLst>
          </p:cNvPr>
          <p:cNvSpPr>
            <a:spLocks noGrp="1"/>
          </p:cNvSpPr>
          <p:nvPr>
            <p:ph type="body" idx="15" hasCustomPrompt="1"/>
          </p:nvPr>
        </p:nvSpPr>
        <p:spPr>
          <a:xfrm>
            <a:off x="6172200" y="1198416"/>
            <a:ext cx="5578812" cy="484808"/>
          </a:xfrm>
          <a:prstGeom prst="rect">
            <a:avLst/>
          </a:prstGeom>
          <a:noFill/>
          <a:ln>
            <a:noFill/>
          </a:ln>
        </p:spPr>
        <p:txBody>
          <a:bodyPr lIns="182880" anchor="ctr">
            <a:noAutofit/>
          </a:bodyPr>
          <a:lstStyle>
            <a:lvl1pPr marL="0" indent="0" algn="l">
              <a:buNone/>
              <a:defRPr sz="2400" b="0">
                <a:solidFill>
                  <a:schemeClr val="bg1"/>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a:t>
            </a:r>
          </a:p>
        </p:txBody>
      </p:sp>
      <p:cxnSp>
        <p:nvCxnSpPr>
          <p:cNvPr id="10" name="Straight Connector 9">
            <a:extLst>
              <a:ext uri="{FF2B5EF4-FFF2-40B4-BE49-F238E27FC236}">
                <a16:creationId xmlns:a16="http://schemas.microsoft.com/office/drawing/2014/main" id="{8BED706A-6616-58A5-E595-6ACEF44B2A47}"/>
              </a:ext>
            </a:extLst>
          </p:cNvPr>
          <p:cNvCxnSpPr>
            <a:cxnSpLocks/>
          </p:cNvCxnSpPr>
          <p:nvPr userDrawn="1"/>
        </p:nvCxnSpPr>
        <p:spPr>
          <a:xfrm>
            <a:off x="440988" y="1644056"/>
            <a:ext cx="5578812" cy="0"/>
          </a:xfrm>
          <a:prstGeom prst="line">
            <a:avLst/>
          </a:prstGeom>
          <a:ln>
            <a:solidFill>
              <a:schemeClr val="accent2"/>
            </a:solidFill>
          </a:ln>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4C96B366-3B3C-0AC7-8E9C-84F6123F86AB}"/>
              </a:ext>
            </a:extLst>
          </p:cNvPr>
          <p:cNvCxnSpPr>
            <a:cxnSpLocks/>
          </p:cNvCxnSpPr>
          <p:nvPr userDrawn="1"/>
        </p:nvCxnSpPr>
        <p:spPr>
          <a:xfrm>
            <a:off x="6158097" y="1638804"/>
            <a:ext cx="5578812" cy="0"/>
          </a:xfrm>
          <a:prstGeom prst="line">
            <a:avLst/>
          </a:prstGeom>
          <a:ln>
            <a:solidFill>
              <a:schemeClr val="accent2"/>
            </a:solidFill>
          </a:ln>
        </p:spPr>
        <p:style>
          <a:lnRef idx="3">
            <a:schemeClr val="accent1"/>
          </a:lnRef>
          <a:fillRef idx="0">
            <a:schemeClr val="accent1"/>
          </a:fillRef>
          <a:effectRef idx="2">
            <a:schemeClr val="accent1"/>
          </a:effectRef>
          <a:fontRef idx="minor">
            <a:schemeClr val="tx1"/>
          </a:fontRef>
        </p:style>
      </p:cxnSp>
      <p:sp>
        <p:nvSpPr>
          <p:cNvPr id="16" name="Text Placeholder 15">
            <a:extLst>
              <a:ext uri="{FF2B5EF4-FFF2-40B4-BE49-F238E27FC236}">
                <a16:creationId xmlns:a16="http://schemas.microsoft.com/office/drawing/2014/main" id="{78922425-E7BF-B49C-E136-21A4D0A6646F}"/>
              </a:ext>
            </a:extLst>
          </p:cNvPr>
          <p:cNvSpPr>
            <a:spLocks noGrp="1"/>
          </p:cNvSpPr>
          <p:nvPr>
            <p:ph type="body" sz="quarter" idx="16"/>
          </p:nvPr>
        </p:nvSpPr>
        <p:spPr>
          <a:xfrm>
            <a:off x="447674" y="1898649"/>
            <a:ext cx="5572125" cy="459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5">
            <a:extLst>
              <a:ext uri="{FF2B5EF4-FFF2-40B4-BE49-F238E27FC236}">
                <a16:creationId xmlns:a16="http://schemas.microsoft.com/office/drawing/2014/main" id="{95E99CC1-35B9-38C4-F1D6-62DFC04C99C5}"/>
              </a:ext>
            </a:extLst>
          </p:cNvPr>
          <p:cNvSpPr>
            <a:spLocks noGrp="1"/>
          </p:cNvSpPr>
          <p:nvPr>
            <p:ph type="body" sz="quarter" idx="17"/>
          </p:nvPr>
        </p:nvSpPr>
        <p:spPr>
          <a:xfrm>
            <a:off x="6177142" y="1898649"/>
            <a:ext cx="5572125" cy="459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339FE854-1FDA-4B55-84D1-8464E58DCEE1}"/>
              </a:ext>
            </a:extLst>
          </p:cNvPr>
          <p:cNvPicPr>
            <a:picLocks noChangeAspect="1"/>
          </p:cNvPicPr>
          <p:nvPr userDrawn="1"/>
        </p:nvPicPr>
        <p:blipFill>
          <a:blip r:embed="rId2"/>
          <a:stretch>
            <a:fillRect/>
          </a:stretch>
        </p:blipFill>
        <p:spPr>
          <a:xfrm>
            <a:off x="10096505" y="5883505"/>
            <a:ext cx="1914290" cy="83443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8-year timeline with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DBD0027-3253-1EC0-5903-5FBA00BA2424}"/>
              </a:ext>
            </a:extLst>
          </p:cNvPr>
          <p:cNvCxnSpPr>
            <a:cxnSpLocks/>
          </p:cNvCxnSpPr>
          <p:nvPr userDrawn="1"/>
        </p:nvCxnSpPr>
        <p:spPr>
          <a:xfrm>
            <a:off x="1114817" y="6214213"/>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7F092CBF-3DD2-F1C0-A741-AA9B12475B29}"/>
              </a:ext>
            </a:extLst>
          </p:cNvPr>
          <p:cNvCxnSpPr>
            <a:cxnSpLocks/>
          </p:cNvCxnSpPr>
          <p:nvPr userDrawn="1"/>
        </p:nvCxnSpPr>
        <p:spPr>
          <a:xfrm>
            <a:off x="402461" y="5997645"/>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AB09B054-BC7A-F933-0421-5695EF0D2A36}"/>
              </a:ext>
            </a:extLst>
          </p:cNvPr>
          <p:cNvCxnSpPr>
            <a:cxnSpLocks/>
          </p:cNvCxnSpPr>
          <p:nvPr userDrawn="1"/>
        </p:nvCxnSpPr>
        <p:spPr>
          <a:xfrm>
            <a:off x="1827173" y="5997645"/>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A09F24F4-80AD-CB4E-9B1E-84E77FCA546C}"/>
              </a:ext>
            </a:extLst>
          </p:cNvPr>
          <p:cNvCxnSpPr>
            <a:cxnSpLocks/>
          </p:cNvCxnSpPr>
          <p:nvPr userDrawn="1"/>
        </p:nvCxnSpPr>
        <p:spPr>
          <a:xfrm>
            <a:off x="521187"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09F00D1-B4AC-DB9C-F38D-F950ADE9E282}"/>
              </a:ext>
            </a:extLst>
          </p:cNvPr>
          <p:cNvCxnSpPr>
            <a:cxnSpLocks/>
          </p:cNvCxnSpPr>
          <p:nvPr userDrawn="1"/>
        </p:nvCxnSpPr>
        <p:spPr>
          <a:xfrm>
            <a:off x="639913"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C997960-356D-5CC5-AFC9-329252147EF6}"/>
              </a:ext>
            </a:extLst>
          </p:cNvPr>
          <p:cNvCxnSpPr>
            <a:cxnSpLocks/>
          </p:cNvCxnSpPr>
          <p:nvPr userDrawn="1"/>
        </p:nvCxnSpPr>
        <p:spPr>
          <a:xfrm>
            <a:off x="758639"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AD70F65-D0EB-E438-66AC-F1C19BECECD4}"/>
              </a:ext>
            </a:extLst>
          </p:cNvPr>
          <p:cNvCxnSpPr>
            <a:cxnSpLocks/>
          </p:cNvCxnSpPr>
          <p:nvPr userDrawn="1"/>
        </p:nvCxnSpPr>
        <p:spPr>
          <a:xfrm>
            <a:off x="996091"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33022018-AE31-A2F4-E1D3-6F2328A7C568}"/>
              </a:ext>
            </a:extLst>
          </p:cNvPr>
          <p:cNvCxnSpPr>
            <a:cxnSpLocks/>
          </p:cNvCxnSpPr>
          <p:nvPr userDrawn="1"/>
        </p:nvCxnSpPr>
        <p:spPr>
          <a:xfrm>
            <a:off x="877365"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61B7164-9AD2-60EF-EF85-BF0926FF6E90}"/>
              </a:ext>
            </a:extLst>
          </p:cNvPr>
          <p:cNvCxnSpPr>
            <a:cxnSpLocks/>
          </p:cNvCxnSpPr>
          <p:nvPr userDrawn="1"/>
        </p:nvCxnSpPr>
        <p:spPr>
          <a:xfrm>
            <a:off x="1233543"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9E3D647-2064-5819-261A-933D53CA39C1}"/>
              </a:ext>
            </a:extLst>
          </p:cNvPr>
          <p:cNvCxnSpPr>
            <a:cxnSpLocks/>
          </p:cNvCxnSpPr>
          <p:nvPr userDrawn="1"/>
        </p:nvCxnSpPr>
        <p:spPr>
          <a:xfrm>
            <a:off x="1352269"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D181F22-91CD-80C2-52ED-0694F36F2049}"/>
              </a:ext>
            </a:extLst>
          </p:cNvPr>
          <p:cNvCxnSpPr>
            <a:cxnSpLocks/>
          </p:cNvCxnSpPr>
          <p:nvPr userDrawn="1"/>
        </p:nvCxnSpPr>
        <p:spPr>
          <a:xfrm>
            <a:off x="1470995"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A2BAEB7-EDA4-72A8-FC22-FAC33BA8B990}"/>
              </a:ext>
            </a:extLst>
          </p:cNvPr>
          <p:cNvCxnSpPr>
            <a:cxnSpLocks/>
          </p:cNvCxnSpPr>
          <p:nvPr userDrawn="1"/>
        </p:nvCxnSpPr>
        <p:spPr>
          <a:xfrm>
            <a:off x="1708447"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5507AA4-3D7E-983D-81F1-6220F9C6F0B6}"/>
              </a:ext>
            </a:extLst>
          </p:cNvPr>
          <p:cNvCxnSpPr>
            <a:cxnSpLocks/>
          </p:cNvCxnSpPr>
          <p:nvPr userDrawn="1"/>
        </p:nvCxnSpPr>
        <p:spPr>
          <a:xfrm>
            <a:off x="1589721"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B6D0D2C-E0EC-6912-F1E4-160001CD060A}"/>
              </a:ext>
            </a:extLst>
          </p:cNvPr>
          <p:cNvCxnSpPr>
            <a:cxnSpLocks/>
          </p:cNvCxnSpPr>
          <p:nvPr userDrawn="1"/>
        </p:nvCxnSpPr>
        <p:spPr>
          <a:xfrm>
            <a:off x="2539529" y="6214213"/>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B74888F7-FFAE-75E1-6F97-3CA4A711C715}"/>
              </a:ext>
            </a:extLst>
          </p:cNvPr>
          <p:cNvCxnSpPr>
            <a:cxnSpLocks/>
          </p:cNvCxnSpPr>
          <p:nvPr userDrawn="1"/>
        </p:nvCxnSpPr>
        <p:spPr>
          <a:xfrm>
            <a:off x="3251885" y="5997645"/>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6FBFC83E-940B-431E-9963-85C16ECB8192}"/>
              </a:ext>
            </a:extLst>
          </p:cNvPr>
          <p:cNvCxnSpPr>
            <a:cxnSpLocks/>
          </p:cNvCxnSpPr>
          <p:nvPr userDrawn="1"/>
        </p:nvCxnSpPr>
        <p:spPr>
          <a:xfrm>
            <a:off x="1945899"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C20A685B-F71E-28A1-32AE-68C66BCDBB18}"/>
              </a:ext>
            </a:extLst>
          </p:cNvPr>
          <p:cNvCxnSpPr>
            <a:cxnSpLocks/>
          </p:cNvCxnSpPr>
          <p:nvPr userDrawn="1"/>
        </p:nvCxnSpPr>
        <p:spPr>
          <a:xfrm>
            <a:off x="2064625"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B4DB50B-7511-66AF-22FC-7CFA0655AE0D}"/>
              </a:ext>
            </a:extLst>
          </p:cNvPr>
          <p:cNvCxnSpPr>
            <a:cxnSpLocks/>
          </p:cNvCxnSpPr>
          <p:nvPr userDrawn="1"/>
        </p:nvCxnSpPr>
        <p:spPr>
          <a:xfrm>
            <a:off x="2183351"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1C090A92-1A41-0BE3-B4CC-61159BE8BB17}"/>
              </a:ext>
            </a:extLst>
          </p:cNvPr>
          <p:cNvCxnSpPr>
            <a:cxnSpLocks/>
          </p:cNvCxnSpPr>
          <p:nvPr userDrawn="1"/>
        </p:nvCxnSpPr>
        <p:spPr>
          <a:xfrm>
            <a:off x="2420803"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CBF9102D-F60C-DE43-72A1-1B01D82D77B4}"/>
              </a:ext>
            </a:extLst>
          </p:cNvPr>
          <p:cNvCxnSpPr>
            <a:cxnSpLocks/>
          </p:cNvCxnSpPr>
          <p:nvPr userDrawn="1"/>
        </p:nvCxnSpPr>
        <p:spPr>
          <a:xfrm>
            <a:off x="2302077"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58781A8-743F-2838-D25A-42013B79F63C}"/>
              </a:ext>
            </a:extLst>
          </p:cNvPr>
          <p:cNvCxnSpPr>
            <a:cxnSpLocks/>
          </p:cNvCxnSpPr>
          <p:nvPr userDrawn="1"/>
        </p:nvCxnSpPr>
        <p:spPr>
          <a:xfrm>
            <a:off x="2658255"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1D765DF2-FDC1-85D6-826C-5DD1F6A257E5}"/>
              </a:ext>
            </a:extLst>
          </p:cNvPr>
          <p:cNvCxnSpPr>
            <a:cxnSpLocks/>
          </p:cNvCxnSpPr>
          <p:nvPr userDrawn="1"/>
        </p:nvCxnSpPr>
        <p:spPr>
          <a:xfrm>
            <a:off x="2776981"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9379BE57-37B0-80AD-14F2-FE4B812F2EB5}"/>
              </a:ext>
            </a:extLst>
          </p:cNvPr>
          <p:cNvCxnSpPr>
            <a:cxnSpLocks/>
          </p:cNvCxnSpPr>
          <p:nvPr userDrawn="1"/>
        </p:nvCxnSpPr>
        <p:spPr>
          <a:xfrm>
            <a:off x="2895707"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02ABE222-EFC8-28C1-B889-22CD6063D822}"/>
              </a:ext>
            </a:extLst>
          </p:cNvPr>
          <p:cNvCxnSpPr>
            <a:cxnSpLocks/>
          </p:cNvCxnSpPr>
          <p:nvPr userDrawn="1"/>
        </p:nvCxnSpPr>
        <p:spPr>
          <a:xfrm>
            <a:off x="3133159"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B70985A-9A7A-6810-EB8F-D5A528C9C14A}"/>
              </a:ext>
            </a:extLst>
          </p:cNvPr>
          <p:cNvCxnSpPr>
            <a:cxnSpLocks/>
          </p:cNvCxnSpPr>
          <p:nvPr userDrawn="1"/>
        </p:nvCxnSpPr>
        <p:spPr>
          <a:xfrm>
            <a:off x="3014433"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0F06F120-20D2-A3CF-78ED-8EE1AD470C7E}"/>
              </a:ext>
            </a:extLst>
          </p:cNvPr>
          <p:cNvCxnSpPr>
            <a:cxnSpLocks/>
          </p:cNvCxnSpPr>
          <p:nvPr userDrawn="1"/>
        </p:nvCxnSpPr>
        <p:spPr>
          <a:xfrm>
            <a:off x="3964241" y="6214213"/>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60EC7B52-D45D-1176-8D5F-472BC6B530B6}"/>
              </a:ext>
            </a:extLst>
          </p:cNvPr>
          <p:cNvCxnSpPr>
            <a:cxnSpLocks/>
          </p:cNvCxnSpPr>
          <p:nvPr userDrawn="1"/>
        </p:nvCxnSpPr>
        <p:spPr>
          <a:xfrm>
            <a:off x="4676597" y="5997645"/>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3F2C3A24-F13E-6C37-1247-4F51F88E395B}"/>
              </a:ext>
            </a:extLst>
          </p:cNvPr>
          <p:cNvCxnSpPr>
            <a:cxnSpLocks/>
          </p:cNvCxnSpPr>
          <p:nvPr userDrawn="1"/>
        </p:nvCxnSpPr>
        <p:spPr>
          <a:xfrm>
            <a:off x="3370611"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71C9E003-CB62-2C38-5D26-4D8A9C4AF745}"/>
              </a:ext>
            </a:extLst>
          </p:cNvPr>
          <p:cNvCxnSpPr>
            <a:cxnSpLocks/>
          </p:cNvCxnSpPr>
          <p:nvPr userDrawn="1"/>
        </p:nvCxnSpPr>
        <p:spPr>
          <a:xfrm>
            <a:off x="3489337"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DB2C6E33-845B-6EB9-40F6-32A12D701B8F}"/>
              </a:ext>
            </a:extLst>
          </p:cNvPr>
          <p:cNvCxnSpPr>
            <a:cxnSpLocks/>
          </p:cNvCxnSpPr>
          <p:nvPr userDrawn="1"/>
        </p:nvCxnSpPr>
        <p:spPr>
          <a:xfrm>
            <a:off x="3608063"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0A469D6B-CD7C-349B-5844-61F450EE77E6}"/>
              </a:ext>
            </a:extLst>
          </p:cNvPr>
          <p:cNvCxnSpPr>
            <a:cxnSpLocks/>
          </p:cNvCxnSpPr>
          <p:nvPr userDrawn="1"/>
        </p:nvCxnSpPr>
        <p:spPr>
          <a:xfrm>
            <a:off x="3845515"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6ED2745D-CC79-2C01-B3E0-3BF17FFF0B5E}"/>
              </a:ext>
            </a:extLst>
          </p:cNvPr>
          <p:cNvCxnSpPr>
            <a:cxnSpLocks/>
          </p:cNvCxnSpPr>
          <p:nvPr userDrawn="1"/>
        </p:nvCxnSpPr>
        <p:spPr>
          <a:xfrm>
            <a:off x="3726789"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766A9867-EE33-51DE-BD5F-FF3158E04CBD}"/>
              </a:ext>
            </a:extLst>
          </p:cNvPr>
          <p:cNvCxnSpPr>
            <a:cxnSpLocks/>
          </p:cNvCxnSpPr>
          <p:nvPr userDrawn="1"/>
        </p:nvCxnSpPr>
        <p:spPr>
          <a:xfrm>
            <a:off x="4082967"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BBCD6583-A6D9-24D9-0925-800196C2A885}"/>
              </a:ext>
            </a:extLst>
          </p:cNvPr>
          <p:cNvCxnSpPr>
            <a:cxnSpLocks/>
          </p:cNvCxnSpPr>
          <p:nvPr userDrawn="1"/>
        </p:nvCxnSpPr>
        <p:spPr>
          <a:xfrm>
            <a:off x="4201693"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F18A7764-B080-D6EA-280D-A6FE57591A9C}"/>
              </a:ext>
            </a:extLst>
          </p:cNvPr>
          <p:cNvCxnSpPr>
            <a:cxnSpLocks/>
          </p:cNvCxnSpPr>
          <p:nvPr userDrawn="1"/>
        </p:nvCxnSpPr>
        <p:spPr>
          <a:xfrm>
            <a:off x="4320419"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D737E5A5-F7CF-1A56-BBE5-587E0DB671DF}"/>
              </a:ext>
            </a:extLst>
          </p:cNvPr>
          <p:cNvCxnSpPr>
            <a:cxnSpLocks/>
          </p:cNvCxnSpPr>
          <p:nvPr userDrawn="1"/>
        </p:nvCxnSpPr>
        <p:spPr>
          <a:xfrm>
            <a:off x="4557871"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CBD0C3FE-F02F-8C45-F76E-CF9EBAF2FFFA}"/>
              </a:ext>
            </a:extLst>
          </p:cNvPr>
          <p:cNvCxnSpPr>
            <a:cxnSpLocks/>
          </p:cNvCxnSpPr>
          <p:nvPr userDrawn="1"/>
        </p:nvCxnSpPr>
        <p:spPr>
          <a:xfrm>
            <a:off x="4439145"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77229A6F-4584-7CC5-D095-10D960FB9CD3}"/>
              </a:ext>
            </a:extLst>
          </p:cNvPr>
          <p:cNvCxnSpPr>
            <a:cxnSpLocks/>
          </p:cNvCxnSpPr>
          <p:nvPr userDrawn="1"/>
        </p:nvCxnSpPr>
        <p:spPr>
          <a:xfrm>
            <a:off x="5388953" y="6214213"/>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E33A256E-6E5A-297B-C18E-A78D1CFDC150}"/>
              </a:ext>
            </a:extLst>
          </p:cNvPr>
          <p:cNvCxnSpPr>
            <a:cxnSpLocks/>
          </p:cNvCxnSpPr>
          <p:nvPr userDrawn="1"/>
        </p:nvCxnSpPr>
        <p:spPr>
          <a:xfrm>
            <a:off x="6101309" y="5997645"/>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F04DB821-4CB1-C4BA-DA6D-3B6E93AB4026}"/>
              </a:ext>
            </a:extLst>
          </p:cNvPr>
          <p:cNvCxnSpPr>
            <a:cxnSpLocks/>
          </p:cNvCxnSpPr>
          <p:nvPr userDrawn="1"/>
        </p:nvCxnSpPr>
        <p:spPr>
          <a:xfrm>
            <a:off x="4795323"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8B21572E-90AF-3742-F86F-CCB8EBCD1F0D}"/>
              </a:ext>
            </a:extLst>
          </p:cNvPr>
          <p:cNvCxnSpPr>
            <a:cxnSpLocks/>
          </p:cNvCxnSpPr>
          <p:nvPr userDrawn="1"/>
        </p:nvCxnSpPr>
        <p:spPr>
          <a:xfrm>
            <a:off x="4914049"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E28B8E7A-E7DD-FB67-11F2-6212273B8DAD}"/>
              </a:ext>
            </a:extLst>
          </p:cNvPr>
          <p:cNvCxnSpPr>
            <a:cxnSpLocks/>
          </p:cNvCxnSpPr>
          <p:nvPr userDrawn="1"/>
        </p:nvCxnSpPr>
        <p:spPr>
          <a:xfrm>
            <a:off x="5032775"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69E93020-5EB8-20D7-1A68-76A7406FAD12}"/>
              </a:ext>
            </a:extLst>
          </p:cNvPr>
          <p:cNvCxnSpPr>
            <a:cxnSpLocks/>
          </p:cNvCxnSpPr>
          <p:nvPr userDrawn="1"/>
        </p:nvCxnSpPr>
        <p:spPr>
          <a:xfrm>
            <a:off x="5270227"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86CEA5EA-3AD7-E74A-7AF1-EFF2D86B4598}"/>
              </a:ext>
            </a:extLst>
          </p:cNvPr>
          <p:cNvCxnSpPr>
            <a:cxnSpLocks/>
          </p:cNvCxnSpPr>
          <p:nvPr userDrawn="1"/>
        </p:nvCxnSpPr>
        <p:spPr>
          <a:xfrm>
            <a:off x="5151501"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64D1A9A6-8821-34AB-8123-78C10B1BA43E}"/>
              </a:ext>
            </a:extLst>
          </p:cNvPr>
          <p:cNvCxnSpPr>
            <a:cxnSpLocks/>
          </p:cNvCxnSpPr>
          <p:nvPr userDrawn="1"/>
        </p:nvCxnSpPr>
        <p:spPr>
          <a:xfrm>
            <a:off x="5507679"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B25725C4-1D2D-994C-0F35-72C937C5DF57}"/>
              </a:ext>
            </a:extLst>
          </p:cNvPr>
          <p:cNvCxnSpPr>
            <a:cxnSpLocks/>
          </p:cNvCxnSpPr>
          <p:nvPr userDrawn="1"/>
        </p:nvCxnSpPr>
        <p:spPr>
          <a:xfrm>
            <a:off x="5626405"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2852C573-AB22-F5A5-26B5-ADE41E1088F1}"/>
              </a:ext>
            </a:extLst>
          </p:cNvPr>
          <p:cNvCxnSpPr>
            <a:cxnSpLocks/>
          </p:cNvCxnSpPr>
          <p:nvPr userDrawn="1"/>
        </p:nvCxnSpPr>
        <p:spPr>
          <a:xfrm>
            <a:off x="5745131"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048B11C2-D283-D0DC-BE5C-6480F8114ABC}"/>
              </a:ext>
            </a:extLst>
          </p:cNvPr>
          <p:cNvCxnSpPr>
            <a:cxnSpLocks/>
          </p:cNvCxnSpPr>
          <p:nvPr userDrawn="1"/>
        </p:nvCxnSpPr>
        <p:spPr>
          <a:xfrm>
            <a:off x="5982583"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2E66018E-AB08-56E5-4066-FC5C236AA39F}"/>
              </a:ext>
            </a:extLst>
          </p:cNvPr>
          <p:cNvCxnSpPr>
            <a:cxnSpLocks/>
          </p:cNvCxnSpPr>
          <p:nvPr userDrawn="1"/>
        </p:nvCxnSpPr>
        <p:spPr>
          <a:xfrm>
            <a:off x="5863857"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A37AE50F-AA23-A0EE-700A-4F6B42EB4705}"/>
              </a:ext>
            </a:extLst>
          </p:cNvPr>
          <p:cNvCxnSpPr>
            <a:cxnSpLocks/>
          </p:cNvCxnSpPr>
          <p:nvPr userDrawn="1"/>
        </p:nvCxnSpPr>
        <p:spPr>
          <a:xfrm>
            <a:off x="6813665" y="6214213"/>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ADEE7F11-0E77-3E01-DB2F-43EEA7EF5F8D}"/>
              </a:ext>
            </a:extLst>
          </p:cNvPr>
          <p:cNvCxnSpPr>
            <a:cxnSpLocks/>
          </p:cNvCxnSpPr>
          <p:nvPr userDrawn="1"/>
        </p:nvCxnSpPr>
        <p:spPr>
          <a:xfrm>
            <a:off x="7526021" y="5997645"/>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58" name="Straight Connector 57">
            <a:extLst>
              <a:ext uri="{FF2B5EF4-FFF2-40B4-BE49-F238E27FC236}">
                <a16:creationId xmlns:a16="http://schemas.microsoft.com/office/drawing/2014/main" id="{5B0C7A9E-D25B-90F1-5FA1-1C8A9840AC88}"/>
              </a:ext>
            </a:extLst>
          </p:cNvPr>
          <p:cNvCxnSpPr>
            <a:cxnSpLocks/>
          </p:cNvCxnSpPr>
          <p:nvPr userDrawn="1"/>
        </p:nvCxnSpPr>
        <p:spPr>
          <a:xfrm>
            <a:off x="6220035"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1DE7638E-E21A-093C-0064-F30111D86B81}"/>
              </a:ext>
            </a:extLst>
          </p:cNvPr>
          <p:cNvCxnSpPr>
            <a:cxnSpLocks/>
          </p:cNvCxnSpPr>
          <p:nvPr userDrawn="1"/>
        </p:nvCxnSpPr>
        <p:spPr>
          <a:xfrm>
            <a:off x="6338761"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E2FB7CC9-F048-008A-55FE-5CCAC0B0F5F3}"/>
              </a:ext>
            </a:extLst>
          </p:cNvPr>
          <p:cNvCxnSpPr>
            <a:cxnSpLocks/>
          </p:cNvCxnSpPr>
          <p:nvPr userDrawn="1"/>
        </p:nvCxnSpPr>
        <p:spPr>
          <a:xfrm>
            <a:off x="6457487"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21F625A3-9309-0FCC-7957-BE54B34E3003}"/>
              </a:ext>
            </a:extLst>
          </p:cNvPr>
          <p:cNvCxnSpPr>
            <a:cxnSpLocks/>
          </p:cNvCxnSpPr>
          <p:nvPr userDrawn="1"/>
        </p:nvCxnSpPr>
        <p:spPr>
          <a:xfrm>
            <a:off x="6694939"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47B203CC-B371-D812-5124-660EDF51BB73}"/>
              </a:ext>
            </a:extLst>
          </p:cNvPr>
          <p:cNvCxnSpPr>
            <a:cxnSpLocks/>
          </p:cNvCxnSpPr>
          <p:nvPr userDrawn="1"/>
        </p:nvCxnSpPr>
        <p:spPr>
          <a:xfrm>
            <a:off x="6576213"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98FA17DD-4410-64F2-7E41-A8B7E8760D65}"/>
              </a:ext>
            </a:extLst>
          </p:cNvPr>
          <p:cNvCxnSpPr>
            <a:cxnSpLocks/>
          </p:cNvCxnSpPr>
          <p:nvPr userDrawn="1"/>
        </p:nvCxnSpPr>
        <p:spPr>
          <a:xfrm>
            <a:off x="6932391"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F7568702-DFA6-3A6F-7B60-C1A4C8D5BBB4}"/>
              </a:ext>
            </a:extLst>
          </p:cNvPr>
          <p:cNvCxnSpPr>
            <a:cxnSpLocks/>
          </p:cNvCxnSpPr>
          <p:nvPr userDrawn="1"/>
        </p:nvCxnSpPr>
        <p:spPr>
          <a:xfrm>
            <a:off x="7051117"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A9DA04E1-AB3B-A8C6-1B71-73FFDE023CDA}"/>
              </a:ext>
            </a:extLst>
          </p:cNvPr>
          <p:cNvCxnSpPr>
            <a:cxnSpLocks/>
          </p:cNvCxnSpPr>
          <p:nvPr userDrawn="1"/>
        </p:nvCxnSpPr>
        <p:spPr>
          <a:xfrm>
            <a:off x="7169843"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8F4CCA12-78B6-D936-CA53-40A7ADBD65E6}"/>
              </a:ext>
            </a:extLst>
          </p:cNvPr>
          <p:cNvCxnSpPr>
            <a:cxnSpLocks/>
          </p:cNvCxnSpPr>
          <p:nvPr userDrawn="1"/>
        </p:nvCxnSpPr>
        <p:spPr>
          <a:xfrm>
            <a:off x="7407295"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0D8B48CA-4035-1B72-560F-9CEE2257F280}"/>
              </a:ext>
            </a:extLst>
          </p:cNvPr>
          <p:cNvCxnSpPr>
            <a:cxnSpLocks/>
          </p:cNvCxnSpPr>
          <p:nvPr userDrawn="1"/>
        </p:nvCxnSpPr>
        <p:spPr>
          <a:xfrm>
            <a:off x="7288569"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7183B00E-06FC-DA14-3F94-89F9198A3FE2}"/>
              </a:ext>
            </a:extLst>
          </p:cNvPr>
          <p:cNvCxnSpPr>
            <a:cxnSpLocks/>
          </p:cNvCxnSpPr>
          <p:nvPr userDrawn="1"/>
        </p:nvCxnSpPr>
        <p:spPr>
          <a:xfrm>
            <a:off x="8238377" y="6214213"/>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69" name="Straight Connector 68">
            <a:extLst>
              <a:ext uri="{FF2B5EF4-FFF2-40B4-BE49-F238E27FC236}">
                <a16:creationId xmlns:a16="http://schemas.microsoft.com/office/drawing/2014/main" id="{102569B3-E918-2F70-6AC2-61DD845BA7F4}"/>
              </a:ext>
            </a:extLst>
          </p:cNvPr>
          <p:cNvCxnSpPr>
            <a:cxnSpLocks/>
          </p:cNvCxnSpPr>
          <p:nvPr userDrawn="1"/>
        </p:nvCxnSpPr>
        <p:spPr>
          <a:xfrm>
            <a:off x="8950734" y="5997645"/>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70" name="Straight Connector 69">
            <a:extLst>
              <a:ext uri="{FF2B5EF4-FFF2-40B4-BE49-F238E27FC236}">
                <a16:creationId xmlns:a16="http://schemas.microsoft.com/office/drawing/2014/main" id="{FBD42E7F-B144-4B7F-F852-698A54A8BFA9}"/>
              </a:ext>
            </a:extLst>
          </p:cNvPr>
          <p:cNvCxnSpPr>
            <a:cxnSpLocks/>
          </p:cNvCxnSpPr>
          <p:nvPr userDrawn="1"/>
        </p:nvCxnSpPr>
        <p:spPr>
          <a:xfrm>
            <a:off x="7644747"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51DF01D6-8D07-13D4-9D61-54572689307B}"/>
              </a:ext>
            </a:extLst>
          </p:cNvPr>
          <p:cNvCxnSpPr>
            <a:cxnSpLocks/>
          </p:cNvCxnSpPr>
          <p:nvPr userDrawn="1"/>
        </p:nvCxnSpPr>
        <p:spPr>
          <a:xfrm>
            <a:off x="7763473"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2D7354CB-5547-AC71-16CA-2B976F7CE680}"/>
              </a:ext>
            </a:extLst>
          </p:cNvPr>
          <p:cNvCxnSpPr>
            <a:cxnSpLocks/>
          </p:cNvCxnSpPr>
          <p:nvPr userDrawn="1"/>
        </p:nvCxnSpPr>
        <p:spPr>
          <a:xfrm>
            <a:off x="7882199"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CA111524-D3C9-365B-8511-D7B072ECFE17}"/>
              </a:ext>
            </a:extLst>
          </p:cNvPr>
          <p:cNvCxnSpPr>
            <a:cxnSpLocks/>
          </p:cNvCxnSpPr>
          <p:nvPr userDrawn="1"/>
        </p:nvCxnSpPr>
        <p:spPr>
          <a:xfrm>
            <a:off x="8119651"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3A203DD8-339E-20BF-AD45-7F4CBFAFE49A}"/>
              </a:ext>
            </a:extLst>
          </p:cNvPr>
          <p:cNvCxnSpPr>
            <a:cxnSpLocks/>
          </p:cNvCxnSpPr>
          <p:nvPr userDrawn="1"/>
        </p:nvCxnSpPr>
        <p:spPr>
          <a:xfrm>
            <a:off x="8000925"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4B127921-D9E0-2E4A-CA8D-6A24DB49EEBC}"/>
              </a:ext>
            </a:extLst>
          </p:cNvPr>
          <p:cNvCxnSpPr>
            <a:cxnSpLocks/>
          </p:cNvCxnSpPr>
          <p:nvPr userDrawn="1"/>
        </p:nvCxnSpPr>
        <p:spPr>
          <a:xfrm>
            <a:off x="8357103"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56DC905E-C680-C993-61CD-48A94ADE8BDC}"/>
              </a:ext>
            </a:extLst>
          </p:cNvPr>
          <p:cNvCxnSpPr>
            <a:cxnSpLocks/>
          </p:cNvCxnSpPr>
          <p:nvPr userDrawn="1"/>
        </p:nvCxnSpPr>
        <p:spPr>
          <a:xfrm>
            <a:off x="8475829"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6B9E8844-6434-1777-C590-ED5860533ECA}"/>
              </a:ext>
            </a:extLst>
          </p:cNvPr>
          <p:cNvCxnSpPr>
            <a:cxnSpLocks/>
          </p:cNvCxnSpPr>
          <p:nvPr userDrawn="1"/>
        </p:nvCxnSpPr>
        <p:spPr>
          <a:xfrm>
            <a:off x="8594555"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6AAF2F5A-D3DA-FAB7-4AB4-A8167C18E138}"/>
              </a:ext>
            </a:extLst>
          </p:cNvPr>
          <p:cNvCxnSpPr>
            <a:cxnSpLocks/>
          </p:cNvCxnSpPr>
          <p:nvPr userDrawn="1"/>
        </p:nvCxnSpPr>
        <p:spPr>
          <a:xfrm>
            <a:off x="8832007"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498122A9-6BB6-81F8-BC19-027B200FE469}"/>
              </a:ext>
            </a:extLst>
          </p:cNvPr>
          <p:cNvCxnSpPr>
            <a:cxnSpLocks/>
          </p:cNvCxnSpPr>
          <p:nvPr userDrawn="1"/>
        </p:nvCxnSpPr>
        <p:spPr>
          <a:xfrm>
            <a:off x="8713281"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7318EDBF-9DC5-740A-E45B-879D67F62062}"/>
              </a:ext>
            </a:extLst>
          </p:cNvPr>
          <p:cNvCxnSpPr>
            <a:cxnSpLocks/>
          </p:cNvCxnSpPr>
          <p:nvPr userDrawn="1"/>
        </p:nvCxnSpPr>
        <p:spPr>
          <a:xfrm flipV="1">
            <a:off x="402461" y="1156448"/>
            <a:ext cx="0" cy="4839783"/>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81" name="Straight Connector 80">
            <a:extLst>
              <a:ext uri="{FF2B5EF4-FFF2-40B4-BE49-F238E27FC236}">
                <a16:creationId xmlns:a16="http://schemas.microsoft.com/office/drawing/2014/main" id="{C7ABBCC7-95C2-1990-4A7E-03ADF575899C}"/>
              </a:ext>
            </a:extLst>
          </p:cNvPr>
          <p:cNvCxnSpPr>
            <a:cxnSpLocks/>
          </p:cNvCxnSpPr>
          <p:nvPr userDrawn="1"/>
        </p:nvCxnSpPr>
        <p:spPr>
          <a:xfrm flipV="1">
            <a:off x="8950734" y="1156446"/>
            <a:ext cx="0" cy="4839783"/>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82" name="Straight Connector 81">
            <a:extLst>
              <a:ext uri="{FF2B5EF4-FFF2-40B4-BE49-F238E27FC236}">
                <a16:creationId xmlns:a16="http://schemas.microsoft.com/office/drawing/2014/main" id="{74C1D425-E7C1-5C22-DFBF-4128D623644E}"/>
              </a:ext>
            </a:extLst>
          </p:cNvPr>
          <p:cNvCxnSpPr>
            <a:cxnSpLocks/>
          </p:cNvCxnSpPr>
          <p:nvPr userDrawn="1"/>
        </p:nvCxnSpPr>
        <p:spPr>
          <a:xfrm flipV="1">
            <a:off x="3253238" y="1156446"/>
            <a:ext cx="0" cy="4839783"/>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83" name="Straight Connector 82">
            <a:extLst>
              <a:ext uri="{FF2B5EF4-FFF2-40B4-BE49-F238E27FC236}">
                <a16:creationId xmlns:a16="http://schemas.microsoft.com/office/drawing/2014/main" id="{E5AF3DF2-8C72-46F3-96C3-4580575B6741}"/>
              </a:ext>
            </a:extLst>
          </p:cNvPr>
          <p:cNvCxnSpPr>
            <a:cxnSpLocks/>
          </p:cNvCxnSpPr>
          <p:nvPr userDrawn="1"/>
        </p:nvCxnSpPr>
        <p:spPr>
          <a:xfrm flipV="1">
            <a:off x="4678626" y="1156446"/>
            <a:ext cx="0" cy="4839783"/>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84" name="Straight Connector 83">
            <a:extLst>
              <a:ext uri="{FF2B5EF4-FFF2-40B4-BE49-F238E27FC236}">
                <a16:creationId xmlns:a16="http://schemas.microsoft.com/office/drawing/2014/main" id="{43E08E1A-EDB5-375B-9D22-40F1D7C582CA}"/>
              </a:ext>
            </a:extLst>
          </p:cNvPr>
          <p:cNvCxnSpPr>
            <a:cxnSpLocks/>
          </p:cNvCxnSpPr>
          <p:nvPr userDrawn="1"/>
        </p:nvCxnSpPr>
        <p:spPr>
          <a:xfrm flipV="1">
            <a:off x="6104014" y="1156446"/>
            <a:ext cx="0" cy="4839783"/>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85" name="Straight Connector 84">
            <a:extLst>
              <a:ext uri="{FF2B5EF4-FFF2-40B4-BE49-F238E27FC236}">
                <a16:creationId xmlns:a16="http://schemas.microsoft.com/office/drawing/2014/main" id="{A8FB0558-D810-DE7E-1B6B-3D7871B50EFE}"/>
              </a:ext>
            </a:extLst>
          </p:cNvPr>
          <p:cNvCxnSpPr>
            <a:cxnSpLocks/>
          </p:cNvCxnSpPr>
          <p:nvPr userDrawn="1"/>
        </p:nvCxnSpPr>
        <p:spPr>
          <a:xfrm flipV="1">
            <a:off x="7525346" y="1156446"/>
            <a:ext cx="0" cy="4839783"/>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86" name="Straight Connector 85">
            <a:extLst>
              <a:ext uri="{FF2B5EF4-FFF2-40B4-BE49-F238E27FC236}">
                <a16:creationId xmlns:a16="http://schemas.microsoft.com/office/drawing/2014/main" id="{91B757FA-4D44-2EE2-E4F7-3115E67CC4DD}"/>
              </a:ext>
            </a:extLst>
          </p:cNvPr>
          <p:cNvCxnSpPr>
            <a:cxnSpLocks/>
          </p:cNvCxnSpPr>
          <p:nvPr userDrawn="1"/>
        </p:nvCxnSpPr>
        <p:spPr>
          <a:xfrm flipV="1">
            <a:off x="1827849" y="1156448"/>
            <a:ext cx="0" cy="4839783"/>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sp>
        <p:nvSpPr>
          <p:cNvPr id="87" name="Text Placeholder 10">
            <a:extLst>
              <a:ext uri="{FF2B5EF4-FFF2-40B4-BE49-F238E27FC236}">
                <a16:creationId xmlns:a16="http://schemas.microsoft.com/office/drawing/2014/main" id="{A53219F7-D2D5-318F-56E7-01CEACFDE891}"/>
              </a:ext>
            </a:extLst>
          </p:cNvPr>
          <p:cNvSpPr>
            <a:spLocks noGrp="1"/>
          </p:cNvSpPr>
          <p:nvPr>
            <p:ph type="body" sz="quarter" idx="10" hasCustomPrompt="1"/>
          </p:nvPr>
        </p:nvSpPr>
        <p:spPr>
          <a:xfrm>
            <a:off x="401787" y="120628"/>
            <a:ext cx="11388131" cy="492857"/>
          </a:xfrm>
          <a:prstGeom prst="rect">
            <a:avLst/>
          </a:prstGeom>
          <a:ln>
            <a:solidFill>
              <a:schemeClr val="tx1">
                <a:lumMod val="10000"/>
                <a:lumOff val="90000"/>
              </a:schemeClr>
            </a:solidFill>
          </a:ln>
        </p:spPr>
        <p:txBody>
          <a:bodyPr anchor="ctr">
            <a:noAutofit/>
          </a:bodyPr>
          <a:lstStyle>
            <a:lvl1pPr marL="0" indent="0" algn="ctr">
              <a:lnSpc>
                <a:spcPct val="100000"/>
              </a:lnSpc>
              <a:spcBef>
                <a:spcPts val="0"/>
              </a:spcBef>
              <a:buNone/>
              <a:defRPr sz="3600" cap="small" baseline="0">
                <a:solidFill>
                  <a:schemeClr val="tx2">
                    <a:lumMod val="20000"/>
                    <a:lumOff val="80000"/>
                  </a:schemeClr>
                </a:solidFill>
                <a:latin typeface="Helvetica" pitchFamily="2" charset="0"/>
              </a:defRPr>
            </a:lvl1pPr>
          </a:lstStyle>
          <a:p>
            <a:pPr lvl="0"/>
            <a:r>
              <a:rPr lang="en-US"/>
              <a:t>Insert Timeline Title &amp; Dates</a:t>
            </a:r>
          </a:p>
        </p:txBody>
      </p:sp>
      <p:sp>
        <p:nvSpPr>
          <p:cNvPr id="88" name="Text Placeholder 22">
            <a:extLst>
              <a:ext uri="{FF2B5EF4-FFF2-40B4-BE49-F238E27FC236}">
                <a16:creationId xmlns:a16="http://schemas.microsoft.com/office/drawing/2014/main" id="{02A8546B-5FD4-A24E-33C3-BC49DC80C8A7}"/>
              </a:ext>
            </a:extLst>
          </p:cNvPr>
          <p:cNvSpPr>
            <a:spLocks noGrp="1"/>
          </p:cNvSpPr>
          <p:nvPr>
            <p:ph type="body" sz="quarter" idx="11" hasCustomPrompt="1"/>
          </p:nvPr>
        </p:nvSpPr>
        <p:spPr>
          <a:xfrm>
            <a:off x="96071" y="6475027"/>
            <a:ext cx="900017" cy="336019"/>
          </a:xfrm>
          <a:prstGeom prst="rect">
            <a:avLst/>
          </a:prstGeom>
        </p:spPr>
        <p:txBody>
          <a:bodyPr/>
          <a:lstStyle>
            <a:lvl1pPr marL="0" indent="0">
              <a:buFontTx/>
              <a:buNone/>
              <a:defRPr>
                <a:solidFill>
                  <a:schemeClr val="bg2"/>
                </a:solidFill>
              </a:defRPr>
            </a:lvl1pPr>
          </a:lstStyle>
          <a:p>
            <a:pPr lvl="0"/>
            <a:r>
              <a:rPr lang="en-US"/>
              <a:t>Date</a:t>
            </a:r>
          </a:p>
        </p:txBody>
      </p:sp>
      <p:sp>
        <p:nvSpPr>
          <p:cNvPr id="89" name="Text Placeholder 22">
            <a:extLst>
              <a:ext uri="{FF2B5EF4-FFF2-40B4-BE49-F238E27FC236}">
                <a16:creationId xmlns:a16="http://schemas.microsoft.com/office/drawing/2014/main" id="{8B1660AE-1831-B7EA-53D5-B5CBBA79B051}"/>
              </a:ext>
            </a:extLst>
          </p:cNvPr>
          <p:cNvSpPr>
            <a:spLocks noGrp="1"/>
          </p:cNvSpPr>
          <p:nvPr>
            <p:ph type="body" sz="quarter" idx="12" hasCustomPrompt="1"/>
          </p:nvPr>
        </p:nvSpPr>
        <p:spPr>
          <a:xfrm>
            <a:off x="1493662" y="6475027"/>
            <a:ext cx="884359" cy="336019"/>
          </a:xfrm>
          <a:prstGeom prst="rect">
            <a:avLst/>
          </a:prstGeom>
        </p:spPr>
        <p:txBody>
          <a:bodyPr/>
          <a:lstStyle>
            <a:lvl1pPr marL="0" indent="0">
              <a:buFontTx/>
              <a:buNone/>
              <a:defRPr>
                <a:solidFill>
                  <a:schemeClr val="bg2"/>
                </a:solidFill>
              </a:defRPr>
            </a:lvl1pPr>
          </a:lstStyle>
          <a:p>
            <a:pPr lvl="0"/>
            <a:r>
              <a:rPr lang="en-US"/>
              <a:t>Date</a:t>
            </a:r>
          </a:p>
        </p:txBody>
      </p:sp>
      <p:sp>
        <p:nvSpPr>
          <p:cNvPr id="90" name="Text Placeholder 22">
            <a:extLst>
              <a:ext uri="{FF2B5EF4-FFF2-40B4-BE49-F238E27FC236}">
                <a16:creationId xmlns:a16="http://schemas.microsoft.com/office/drawing/2014/main" id="{EADE0E46-4A44-1634-6507-2870ABB632D0}"/>
              </a:ext>
            </a:extLst>
          </p:cNvPr>
          <p:cNvSpPr>
            <a:spLocks noGrp="1"/>
          </p:cNvSpPr>
          <p:nvPr>
            <p:ph type="body" sz="quarter" idx="13" hasCustomPrompt="1"/>
          </p:nvPr>
        </p:nvSpPr>
        <p:spPr>
          <a:xfrm>
            <a:off x="2891253" y="6475027"/>
            <a:ext cx="884357" cy="336019"/>
          </a:xfrm>
          <a:prstGeom prst="rect">
            <a:avLst/>
          </a:prstGeom>
        </p:spPr>
        <p:txBody>
          <a:bodyPr/>
          <a:lstStyle>
            <a:lvl1pPr marL="0" indent="0">
              <a:buFontTx/>
              <a:buNone/>
              <a:defRPr>
                <a:solidFill>
                  <a:schemeClr val="bg2"/>
                </a:solidFill>
              </a:defRPr>
            </a:lvl1pPr>
          </a:lstStyle>
          <a:p>
            <a:pPr lvl="0"/>
            <a:r>
              <a:rPr lang="en-US"/>
              <a:t>Date</a:t>
            </a:r>
          </a:p>
        </p:txBody>
      </p:sp>
      <p:sp>
        <p:nvSpPr>
          <p:cNvPr id="91" name="Text Placeholder 22">
            <a:extLst>
              <a:ext uri="{FF2B5EF4-FFF2-40B4-BE49-F238E27FC236}">
                <a16:creationId xmlns:a16="http://schemas.microsoft.com/office/drawing/2014/main" id="{2EB1261B-5BE7-7925-5CD1-2F89C465DE84}"/>
              </a:ext>
            </a:extLst>
          </p:cNvPr>
          <p:cNvSpPr>
            <a:spLocks noGrp="1"/>
          </p:cNvSpPr>
          <p:nvPr>
            <p:ph type="body" sz="quarter" idx="14" hasCustomPrompt="1"/>
          </p:nvPr>
        </p:nvSpPr>
        <p:spPr>
          <a:xfrm>
            <a:off x="4340836" y="6475027"/>
            <a:ext cx="831925" cy="336019"/>
          </a:xfrm>
          <a:prstGeom prst="rect">
            <a:avLst/>
          </a:prstGeom>
        </p:spPr>
        <p:txBody>
          <a:bodyPr/>
          <a:lstStyle>
            <a:lvl1pPr marL="0" indent="0">
              <a:buFontTx/>
              <a:buNone/>
              <a:defRPr>
                <a:solidFill>
                  <a:schemeClr val="bg2"/>
                </a:solidFill>
              </a:defRPr>
            </a:lvl1pPr>
          </a:lstStyle>
          <a:p>
            <a:pPr lvl="0"/>
            <a:r>
              <a:rPr lang="en-US"/>
              <a:t>Date</a:t>
            </a:r>
          </a:p>
        </p:txBody>
      </p:sp>
      <p:sp>
        <p:nvSpPr>
          <p:cNvPr id="92" name="Text Placeholder 22">
            <a:extLst>
              <a:ext uri="{FF2B5EF4-FFF2-40B4-BE49-F238E27FC236}">
                <a16:creationId xmlns:a16="http://schemas.microsoft.com/office/drawing/2014/main" id="{9201D4ED-209F-6B00-4D67-CB6234C03561}"/>
              </a:ext>
            </a:extLst>
          </p:cNvPr>
          <p:cNvSpPr>
            <a:spLocks noGrp="1"/>
          </p:cNvSpPr>
          <p:nvPr>
            <p:ph type="body" sz="quarter" idx="15" hasCustomPrompt="1"/>
          </p:nvPr>
        </p:nvSpPr>
        <p:spPr>
          <a:xfrm>
            <a:off x="5738427" y="6485459"/>
            <a:ext cx="843829" cy="336019"/>
          </a:xfrm>
          <a:prstGeom prst="rect">
            <a:avLst/>
          </a:prstGeom>
        </p:spPr>
        <p:txBody>
          <a:bodyPr/>
          <a:lstStyle>
            <a:lvl1pPr marL="0" indent="0">
              <a:buFontTx/>
              <a:buNone/>
              <a:defRPr>
                <a:solidFill>
                  <a:schemeClr val="bg2"/>
                </a:solidFill>
              </a:defRPr>
            </a:lvl1pPr>
          </a:lstStyle>
          <a:p>
            <a:pPr lvl="0"/>
            <a:r>
              <a:rPr lang="en-US"/>
              <a:t>Date</a:t>
            </a:r>
          </a:p>
        </p:txBody>
      </p:sp>
      <p:sp>
        <p:nvSpPr>
          <p:cNvPr id="93" name="Text Placeholder 22">
            <a:extLst>
              <a:ext uri="{FF2B5EF4-FFF2-40B4-BE49-F238E27FC236}">
                <a16:creationId xmlns:a16="http://schemas.microsoft.com/office/drawing/2014/main" id="{9BE01FFB-31CE-77BA-3726-CF0BD345FE8F}"/>
              </a:ext>
            </a:extLst>
          </p:cNvPr>
          <p:cNvSpPr>
            <a:spLocks noGrp="1"/>
          </p:cNvSpPr>
          <p:nvPr>
            <p:ph type="body" sz="quarter" idx="16" hasCustomPrompt="1"/>
          </p:nvPr>
        </p:nvSpPr>
        <p:spPr>
          <a:xfrm>
            <a:off x="7194334" y="6467157"/>
            <a:ext cx="839755" cy="336019"/>
          </a:xfrm>
          <a:prstGeom prst="rect">
            <a:avLst/>
          </a:prstGeom>
        </p:spPr>
        <p:txBody>
          <a:bodyPr/>
          <a:lstStyle>
            <a:lvl1pPr marL="0" indent="0">
              <a:buFontTx/>
              <a:buNone/>
              <a:defRPr>
                <a:solidFill>
                  <a:schemeClr val="bg2"/>
                </a:solidFill>
              </a:defRPr>
            </a:lvl1pPr>
          </a:lstStyle>
          <a:p>
            <a:pPr lvl="0"/>
            <a:r>
              <a:rPr lang="en-US"/>
              <a:t>Date</a:t>
            </a:r>
          </a:p>
        </p:txBody>
      </p:sp>
      <p:sp>
        <p:nvSpPr>
          <p:cNvPr id="94" name="Text Placeholder 22">
            <a:extLst>
              <a:ext uri="{FF2B5EF4-FFF2-40B4-BE49-F238E27FC236}">
                <a16:creationId xmlns:a16="http://schemas.microsoft.com/office/drawing/2014/main" id="{829BD9FA-05C2-B183-A474-618EB068B403}"/>
              </a:ext>
            </a:extLst>
          </p:cNvPr>
          <p:cNvSpPr>
            <a:spLocks noGrp="1"/>
          </p:cNvSpPr>
          <p:nvPr>
            <p:ph type="body" sz="quarter" idx="17" hasCustomPrompt="1"/>
          </p:nvPr>
        </p:nvSpPr>
        <p:spPr>
          <a:xfrm>
            <a:off x="8567972" y="6467157"/>
            <a:ext cx="890829" cy="336019"/>
          </a:xfrm>
          <a:prstGeom prst="rect">
            <a:avLst/>
          </a:prstGeom>
        </p:spPr>
        <p:txBody>
          <a:bodyPr/>
          <a:lstStyle>
            <a:lvl1pPr marL="0" indent="0">
              <a:buFontTx/>
              <a:buNone/>
              <a:defRPr>
                <a:solidFill>
                  <a:schemeClr val="bg2"/>
                </a:solidFill>
              </a:defRPr>
            </a:lvl1pPr>
          </a:lstStyle>
          <a:p>
            <a:pPr lvl="0"/>
            <a:r>
              <a:rPr lang="en-US"/>
              <a:t>Date</a:t>
            </a:r>
          </a:p>
        </p:txBody>
      </p:sp>
      <p:sp>
        <p:nvSpPr>
          <p:cNvPr id="95" name="Picture Placeholder 34">
            <a:extLst>
              <a:ext uri="{FF2B5EF4-FFF2-40B4-BE49-F238E27FC236}">
                <a16:creationId xmlns:a16="http://schemas.microsoft.com/office/drawing/2014/main" id="{491FADB2-236E-08A0-9E3A-325EDAD4557F}"/>
              </a:ext>
            </a:extLst>
          </p:cNvPr>
          <p:cNvSpPr>
            <a:spLocks noGrp="1"/>
          </p:cNvSpPr>
          <p:nvPr>
            <p:ph type="pic" sz="quarter" idx="18" hasCustomPrompt="1"/>
          </p:nvPr>
        </p:nvSpPr>
        <p:spPr>
          <a:xfrm>
            <a:off x="412214" y="1601787"/>
            <a:ext cx="1414948" cy="935849"/>
          </a:xfrm>
          <a:prstGeom prst="rect">
            <a:avLst/>
          </a:prstGeom>
        </p:spPr>
        <p:txBody>
          <a:bodyPr/>
          <a:lstStyle>
            <a:lvl1pPr marL="0" indent="0">
              <a:buFontTx/>
              <a:buNone/>
              <a:defRPr/>
            </a:lvl1pPr>
          </a:lstStyle>
          <a:p>
            <a:r>
              <a:rPr lang="en-US"/>
              <a:t>Insert Image</a:t>
            </a:r>
          </a:p>
        </p:txBody>
      </p:sp>
      <p:sp>
        <p:nvSpPr>
          <p:cNvPr id="96" name="Text Placeholder 36">
            <a:extLst>
              <a:ext uri="{FF2B5EF4-FFF2-40B4-BE49-F238E27FC236}">
                <a16:creationId xmlns:a16="http://schemas.microsoft.com/office/drawing/2014/main" id="{B71C8A70-DA94-C4ED-F61E-1A585126EA5E}"/>
              </a:ext>
            </a:extLst>
          </p:cNvPr>
          <p:cNvSpPr>
            <a:spLocks noGrp="1"/>
          </p:cNvSpPr>
          <p:nvPr>
            <p:ph type="body" sz="quarter" idx="19" hasCustomPrompt="1"/>
          </p:nvPr>
        </p:nvSpPr>
        <p:spPr>
          <a:xfrm>
            <a:off x="412214" y="2554422"/>
            <a:ext cx="1415233"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97" name="Picture Placeholder 34">
            <a:extLst>
              <a:ext uri="{FF2B5EF4-FFF2-40B4-BE49-F238E27FC236}">
                <a16:creationId xmlns:a16="http://schemas.microsoft.com/office/drawing/2014/main" id="{DFB115ED-C530-070C-3068-4CD3F40F3F79}"/>
              </a:ext>
            </a:extLst>
          </p:cNvPr>
          <p:cNvSpPr>
            <a:spLocks noGrp="1"/>
          </p:cNvSpPr>
          <p:nvPr>
            <p:ph type="pic" sz="quarter" idx="20" hasCustomPrompt="1"/>
          </p:nvPr>
        </p:nvSpPr>
        <p:spPr>
          <a:xfrm>
            <a:off x="1830151" y="2659797"/>
            <a:ext cx="1425375" cy="935849"/>
          </a:xfrm>
          <a:prstGeom prst="rect">
            <a:avLst/>
          </a:prstGeom>
        </p:spPr>
        <p:txBody>
          <a:bodyPr/>
          <a:lstStyle>
            <a:lvl1pPr marL="0" indent="0">
              <a:buFontTx/>
              <a:buNone/>
              <a:defRPr/>
            </a:lvl1pPr>
          </a:lstStyle>
          <a:p>
            <a:r>
              <a:rPr lang="en-US"/>
              <a:t>Insert Image</a:t>
            </a:r>
          </a:p>
        </p:txBody>
      </p:sp>
      <p:sp>
        <p:nvSpPr>
          <p:cNvPr id="98" name="Text Placeholder 36">
            <a:extLst>
              <a:ext uri="{FF2B5EF4-FFF2-40B4-BE49-F238E27FC236}">
                <a16:creationId xmlns:a16="http://schemas.microsoft.com/office/drawing/2014/main" id="{FC3E2C09-211C-6353-422C-4F67280B1C82}"/>
              </a:ext>
            </a:extLst>
          </p:cNvPr>
          <p:cNvSpPr>
            <a:spLocks noGrp="1"/>
          </p:cNvSpPr>
          <p:nvPr>
            <p:ph type="body" sz="quarter" idx="21" hasCustomPrompt="1"/>
          </p:nvPr>
        </p:nvSpPr>
        <p:spPr>
          <a:xfrm>
            <a:off x="1830236" y="3612428"/>
            <a:ext cx="1425575"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99" name="Picture Placeholder 34">
            <a:extLst>
              <a:ext uri="{FF2B5EF4-FFF2-40B4-BE49-F238E27FC236}">
                <a16:creationId xmlns:a16="http://schemas.microsoft.com/office/drawing/2014/main" id="{53A16429-6EE3-7316-6F22-D9DF482BF827}"/>
              </a:ext>
            </a:extLst>
          </p:cNvPr>
          <p:cNvSpPr>
            <a:spLocks noGrp="1"/>
          </p:cNvSpPr>
          <p:nvPr>
            <p:ph type="pic" sz="quarter" idx="22" hasCustomPrompt="1"/>
          </p:nvPr>
        </p:nvSpPr>
        <p:spPr>
          <a:xfrm>
            <a:off x="3263005" y="1617811"/>
            <a:ext cx="1417233" cy="935849"/>
          </a:xfrm>
          <a:prstGeom prst="rect">
            <a:avLst/>
          </a:prstGeom>
        </p:spPr>
        <p:txBody>
          <a:bodyPr/>
          <a:lstStyle>
            <a:lvl1pPr marL="0" indent="0">
              <a:buFontTx/>
              <a:buNone/>
              <a:defRPr/>
            </a:lvl1pPr>
          </a:lstStyle>
          <a:p>
            <a:r>
              <a:rPr lang="en-US"/>
              <a:t>Insert Image</a:t>
            </a:r>
          </a:p>
        </p:txBody>
      </p:sp>
      <p:sp>
        <p:nvSpPr>
          <p:cNvPr id="100" name="Text Placeholder 36">
            <a:extLst>
              <a:ext uri="{FF2B5EF4-FFF2-40B4-BE49-F238E27FC236}">
                <a16:creationId xmlns:a16="http://schemas.microsoft.com/office/drawing/2014/main" id="{ECC86A8B-B5B6-A7AE-2C8F-527B94888D13}"/>
              </a:ext>
            </a:extLst>
          </p:cNvPr>
          <p:cNvSpPr>
            <a:spLocks noGrp="1"/>
          </p:cNvSpPr>
          <p:nvPr>
            <p:ph type="body" sz="quarter" idx="23" hasCustomPrompt="1"/>
          </p:nvPr>
        </p:nvSpPr>
        <p:spPr>
          <a:xfrm>
            <a:off x="3263091" y="2570446"/>
            <a:ext cx="1417432"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101" name="Picture Placeholder 34">
            <a:extLst>
              <a:ext uri="{FF2B5EF4-FFF2-40B4-BE49-F238E27FC236}">
                <a16:creationId xmlns:a16="http://schemas.microsoft.com/office/drawing/2014/main" id="{8D6DA116-DBAF-0880-3A93-DCC63AA6F298}"/>
              </a:ext>
            </a:extLst>
          </p:cNvPr>
          <p:cNvSpPr>
            <a:spLocks noGrp="1"/>
          </p:cNvSpPr>
          <p:nvPr>
            <p:ph type="pic" sz="quarter" idx="24" hasCustomPrompt="1"/>
          </p:nvPr>
        </p:nvSpPr>
        <p:spPr>
          <a:xfrm>
            <a:off x="3263005" y="3851725"/>
            <a:ext cx="1417233" cy="935849"/>
          </a:xfrm>
          <a:prstGeom prst="rect">
            <a:avLst/>
          </a:prstGeom>
        </p:spPr>
        <p:txBody>
          <a:bodyPr/>
          <a:lstStyle>
            <a:lvl1pPr marL="0" indent="0">
              <a:buFontTx/>
              <a:buNone/>
              <a:defRPr/>
            </a:lvl1pPr>
          </a:lstStyle>
          <a:p>
            <a:r>
              <a:rPr lang="en-US"/>
              <a:t>Insert Image</a:t>
            </a:r>
          </a:p>
        </p:txBody>
      </p:sp>
      <p:sp>
        <p:nvSpPr>
          <p:cNvPr id="102" name="Text Placeholder 36">
            <a:extLst>
              <a:ext uri="{FF2B5EF4-FFF2-40B4-BE49-F238E27FC236}">
                <a16:creationId xmlns:a16="http://schemas.microsoft.com/office/drawing/2014/main" id="{B4D8BA69-5B6C-51E6-C48B-4C27BB82EF2E}"/>
              </a:ext>
            </a:extLst>
          </p:cNvPr>
          <p:cNvSpPr>
            <a:spLocks noGrp="1"/>
          </p:cNvSpPr>
          <p:nvPr>
            <p:ph type="body" sz="quarter" idx="25" hasCustomPrompt="1"/>
          </p:nvPr>
        </p:nvSpPr>
        <p:spPr>
          <a:xfrm>
            <a:off x="3263091" y="4804358"/>
            <a:ext cx="1417432"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103" name="Picture Placeholder 34">
            <a:extLst>
              <a:ext uri="{FF2B5EF4-FFF2-40B4-BE49-F238E27FC236}">
                <a16:creationId xmlns:a16="http://schemas.microsoft.com/office/drawing/2014/main" id="{18057FA1-58D9-2F70-6152-8E23CC5BB7EE}"/>
              </a:ext>
            </a:extLst>
          </p:cNvPr>
          <p:cNvSpPr>
            <a:spLocks noGrp="1"/>
          </p:cNvSpPr>
          <p:nvPr>
            <p:ph type="pic" sz="quarter" idx="26" hasCustomPrompt="1"/>
          </p:nvPr>
        </p:nvSpPr>
        <p:spPr>
          <a:xfrm>
            <a:off x="4692480" y="2196545"/>
            <a:ext cx="1417231" cy="935849"/>
          </a:xfrm>
          <a:prstGeom prst="rect">
            <a:avLst/>
          </a:prstGeom>
        </p:spPr>
        <p:txBody>
          <a:bodyPr/>
          <a:lstStyle>
            <a:lvl1pPr marL="0" indent="0">
              <a:buFontTx/>
              <a:buNone/>
              <a:defRPr/>
            </a:lvl1pPr>
          </a:lstStyle>
          <a:p>
            <a:r>
              <a:rPr lang="en-US"/>
              <a:t>Insert Image</a:t>
            </a:r>
          </a:p>
        </p:txBody>
      </p:sp>
      <p:sp>
        <p:nvSpPr>
          <p:cNvPr id="104" name="Text Placeholder 36">
            <a:extLst>
              <a:ext uri="{FF2B5EF4-FFF2-40B4-BE49-F238E27FC236}">
                <a16:creationId xmlns:a16="http://schemas.microsoft.com/office/drawing/2014/main" id="{33C2B8F7-732F-6C58-802A-C09BAAC44F70}"/>
              </a:ext>
            </a:extLst>
          </p:cNvPr>
          <p:cNvSpPr>
            <a:spLocks noGrp="1"/>
          </p:cNvSpPr>
          <p:nvPr>
            <p:ph type="body" sz="quarter" idx="27" hasCustomPrompt="1"/>
          </p:nvPr>
        </p:nvSpPr>
        <p:spPr>
          <a:xfrm>
            <a:off x="4692566" y="3149178"/>
            <a:ext cx="1417430"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105" name="Picture Placeholder 34">
            <a:extLst>
              <a:ext uri="{FF2B5EF4-FFF2-40B4-BE49-F238E27FC236}">
                <a16:creationId xmlns:a16="http://schemas.microsoft.com/office/drawing/2014/main" id="{40CD4A6F-36BB-7D2C-26B0-419B6A994BA1}"/>
              </a:ext>
            </a:extLst>
          </p:cNvPr>
          <p:cNvSpPr>
            <a:spLocks noGrp="1"/>
          </p:cNvSpPr>
          <p:nvPr>
            <p:ph type="pic" sz="quarter" idx="28" hasCustomPrompt="1"/>
          </p:nvPr>
        </p:nvSpPr>
        <p:spPr>
          <a:xfrm>
            <a:off x="6121668" y="4332074"/>
            <a:ext cx="1405942" cy="935849"/>
          </a:xfrm>
          <a:prstGeom prst="rect">
            <a:avLst/>
          </a:prstGeom>
        </p:spPr>
        <p:txBody>
          <a:bodyPr/>
          <a:lstStyle>
            <a:lvl1pPr marL="0" indent="0">
              <a:buFontTx/>
              <a:buNone/>
              <a:defRPr/>
            </a:lvl1pPr>
          </a:lstStyle>
          <a:p>
            <a:r>
              <a:rPr lang="en-US"/>
              <a:t>Insert Image</a:t>
            </a:r>
          </a:p>
        </p:txBody>
      </p:sp>
      <p:sp>
        <p:nvSpPr>
          <p:cNvPr id="106" name="Text Placeholder 36">
            <a:extLst>
              <a:ext uri="{FF2B5EF4-FFF2-40B4-BE49-F238E27FC236}">
                <a16:creationId xmlns:a16="http://schemas.microsoft.com/office/drawing/2014/main" id="{C8B18AC6-ACAB-33C4-81F4-C7B5BC56C2CD}"/>
              </a:ext>
            </a:extLst>
          </p:cNvPr>
          <p:cNvSpPr>
            <a:spLocks noGrp="1"/>
          </p:cNvSpPr>
          <p:nvPr>
            <p:ph type="body" sz="quarter" idx="29" hasCustomPrompt="1"/>
          </p:nvPr>
        </p:nvSpPr>
        <p:spPr>
          <a:xfrm>
            <a:off x="6121756" y="5294436"/>
            <a:ext cx="1406139"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107" name="Picture Placeholder 34">
            <a:extLst>
              <a:ext uri="{FF2B5EF4-FFF2-40B4-BE49-F238E27FC236}">
                <a16:creationId xmlns:a16="http://schemas.microsoft.com/office/drawing/2014/main" id="{F630EFB7-B9BF-B77B-9782-3D5FB7C076B5}"/>
              </a:ext>
            </a:extLst>
          </p:cNvPr>
          <p:cNvSpPr>
            <a:spLocks noGrp="1"/>
          </p:cNvSpPr>
          <p:nvPr>
            <p:ph type="pic" sz="quarter" idx="30" hasCustomPrompt="1"/>
          </p:nvPr>
        </p:nvSpPr>
        <p:spPr>
          <a:xfrm>
            <a:off x="6121668" y="2717405"/>
            <a:ext cx="1405942" cy="935849"/>
          </a:xfrm>
          <a:prstGeom prst="rect">
            <a:avLst/>
          </a:prstGeom>
        </p:spPr>
        <p:txBody>
          <a:bodyPr/>
          <a:lstStyle>
            <a:lvl1pPr marL="0" indent="0">
              <a:buFontTx/>
              <a:buNone/>
              <a:defRPr/>
            </a:lvl1pPr>
          </a:lstStyle>
          <a:p>
            <a:r>
              <a:rPr lang="en-US"/>
              <a:t>Insert Image</a:t>
            </a:r>
          </a:p>
        </p:txBody>
      </p:sp>
      <p:sp>
        <p:nvSpPr>
          <p:cNvPr id="108" name="Text Placeholder 36">
            <a:extLst>
              <a:ext uri="{FF2B5EF4-FFF2-40B4-BE49-F238E27FC236}">
                <a16:creationId xmlns:a16="http://schemas.microsoft.com/office/drawing/2014/main" id="{8C74EE10-75DA-A423-94D3-A9A79DC1AA6C}"/>
              </a:ext>
            </a:extLst>
          </p:cNvPr>
          <p:cNvSpPr>
            <a:spLocks noGrp="1"/>
          </p:cNvSpPr>
          <p:nvPr>
            <p:ph type="body" sz="quarter" idx="31" hasCustomPrompt="1"/>
          </p:nvPr>
        </p:nvSpPr>
        <p:spPr>
          <a:xfrm>
            <a:off x="6121756" y="3670041"/>
            <a:ext cx="1406139"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109" name="Picture Placeholder 34">
            <a:extLst>
              <a:ext uri="{FF2B5EF4-FFF2-40B4-BE49-F238E27FC236}">
                <a16:creationId xmlns:a16="http://schemas.microsoft.com/office/drawing/2014/main" id="{74C33FC4-EBCE-0D66-E4AB-554DE9CE7A72}"/>
              </a:ext>
            </a:extLst>
          </p:cNvPr>
          <p:cNvSpPr>
            <a:spLocks noGrp="1"/>
          </p:cNvSpPr>
          <p:nvPr>
            <p:ph type="pic" sz="quarter" idx="32" hasCustomPrompt="1"/>
          </p:nvPr>
        </p:nvSpPr>
        <p:spPr>
          <a:xfrm>
            <a:off x="6121668" y="1131921"/>
            <a:ext cx="1405942" cy="935849"/>
          </a:xfrm>
          <a:prstGeom prst="rect">
            <a:avLst/>
          </a:prstGeom>
        </p:spPr>
        <p:txBody>
          <a:bodyPr/>
          <a:lstStyle>
            <a:lvl1pPr marL="0" indent="0">
              <a:buFontTx/>
              <a:buNone/>
              <a:defRPr/>
            </a:lvl1pPr>
          </a:lstStyle>
          <a:p>
            <a:r>
              <a:rPr lang="en-US"/>
              <a:t>Insert Image</a:t>
            </a:r>
          </a:p>
        </p:txBody>
      </p:sp>
      <p:sp>
        <p:nvSpPr>
          <p:cNvPr id="110" name="Text Placeholder 36">
            <a:extLst>
              <a:ext uri="{FF2B5EF4-FFF2-40B4-BE49-F238E27FC236}">
                <a16:creationId xmlns:a16="http://schemas.microsoft.com/office/drawing/2014/main" id="{AAAB1C3B-FC3F-B0EB-F454-BBFAAC22B11E}"/>
              </a:ext>
            </a:extLst>
          </p:cNvPr>
          <p:cNvSpPr>
            <a:spLocks noGrp="1"/>
          </p:cNvSpPr>
          <p:nvPr>
            <p:ph type="body" sz="quarter" idx="33" hasCustomPrompt="1"/>
          </p:nvPr>
        </p:nvSpPr>
        <p:spPr>
          <a:xfrm>
            <a:off x="6121756" y="2094283"/>
            <a:ext cx="1406139"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111" name="Picture Placeholder 34">
            <a:extLst>
              <a:ext uri="{FF2B5EF4-FFF2-40B4-BE49-F238E27FC236}">
                <a16:creationId xmlns:a16="http://schemas.microsoft.com/office/drawing/2014/main" id="{7DE66EE2-3654-78D2-46B1-9C7742281E3D}"/>
              </a:ext>
            </a:extLst>
          </p:cNvPr>
          <p:cNvSpPr>
            <a:spLocks noGrp="1"/>
          </p:cNvSpPr>
          <p:nvPr>
            <p:ph type="pic" sz="quarter" idx="34" hasCustomPrompt="1"/>
          </p:nvPr>
        </p:nvSpPr>
        <p:spPr>
          <a:xfrm>
            <a:off x="7552752" y="2034499"/>
            <a:ext cx="1398544" cy="935849"/>
          </a:xfrm>
          <a:prstGeom prst="rect">
            <a:avLst/>
          </a:prstGeom>
        </p:spPr>
        <p:txBody>
          <a:bodyPr/>
          <a:lstStyle>
            <a:lvl1pPr marL="0" indent="0">
              <a:buFontTx/>
              <a:buNone/>
              <a:defRPr/>
            </a:lvl1pPr>
          </a:lstStyle>
          <a:p>
            <a:r>
              <a:rPr lang="en-US"/>
              <a:t>Insert Image</a:t>
            </a:r>
          </a:p>
        </p:txBody>
      </p:sp>
      <p:sp>
        <p:nvSpPr>
          <p:cNvPr id="112" name="Text Placeholder 36">
            <a:extLst>
              <a:ext uri="{FF2B5EF4-FFF2-40B4-BE49-F238E27FC236}">
                <a16:creationId xmlns:a16="http://schemas.microsoft.com/office/drawing/2014/main" id="{C9F66943-2694-193D-D3C4-7F04C8B3E60B}"/>
              </a:ext>
            </a:extLst>
          </p:cNvPr>
          <p:cNvSpPr>
            <a:spLocks noGrp="1"/>
          </p:cNvSpPr>
          <p:nvPr>
            <p:ph type="body" sz="quarter" idx="35" hasCustomPrompt="1"/>
          </p:nvPr>
        </p:nvSpPr>
        <p:spPr>
          <a:xfrm>
            <a:off x="7552841" y="2996862"/>
            <a:ext cx="1398740"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113" name="Picture Placeholder 34">
            <a:extLst>
              <a:ext uri="{FF2B5EF4-FFF2-40B4-BE49-F238E27FC236}">
                <a16:creationId xmlns:a16="http://schemas.microsoft.com/office/drawing/2014/main" id="{3D7F890E-DD0E-4096-7299-AC7F65BF49CA}"/>
              </a:ext>
            </a:extLst>
          </p:cNvPr>
          <p:cNvSpPr>
            <a:spLocks noGrp="1"/>
          </p:cNvSpPr>
          <p:nvPr>
            <p:ph type="pic" sz="quarter" idx="36" hasCustomPrompt="1"/>
          </p:nvPr>
        </p:nvSpPr>
        <p:spPr>
          <a:xfrm>
            <a:off x="7552752" y="4077431"/>
            <a:ext cx="1398544" cy="935849"/>
          </a:xfrm>
          <a:prstGeom prst="rect">
            <a:avLst/>
          </a:prstGeom>
        </p:spPr>
        <p:txBody>
          <a:bodyPr/>
          <a:lstStyle>
            <a:lvl1pPr marL="0" indent="0">
              <a:buFontTx/>
              <a:buNone/>
              <a:defRPr/>
            </a:lvl1pPr>
          </a:lstStyle>
          <a:p>
            <a:r>
              <a:rPr lang="en-US"/>
              <a:t>Insert Image</a:t>
            </a:r>
          </a:p>
        </p:txBody>
      </p:sp>
      <p:sp>
        <p:nvSpPr>
          <p:cNvPr id="114" name="Text Placeholder 36">
            <a:extLst>
              <a:ext uri="{FF2B5EF4-FFF2-40B4-BE49-F238E27FC236}">
                <a16:creationId xmlns:a16="http://schemas.microsoft.com/office/drawing/2014/main" id="{512DE019-9827-E568-105F-48209DD92A9B}"/>
              </a:ext>
            </a:extLst>
          </p:cNvPr>
          <p:cNvSpPr>
            <a:spLocks noGrp="1"/>
          </p:cNvSpPr>
          <p:nvPr>
            <p:ph type="body" sz="quarter" idx="37" hasCustomPrompt="1"/>
          </p:nvPr>
        </p:nvSpPr>
        <p:spPr>
          <a:xfrm>
            <a:off x="7552841" y="5039792"/>
            <a:ext cx="1398740"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115" name="Text Placeholder 10">
            <a:extLst>
              <a:ext uri="{FF2B5EF4-FFF2-40B4-BE49-F238E27FC236}">
                <a16:creationId xmlns:a16="http://schemas.microsoft.com/office/drawing/2014/main" id="{CC43F8D5-7CE0-4395-9D52-4776C9F2B132}"/>
              </a:ext>
            </a:extLst>
          </p:cNvPr>
          <p:cNvSpPr>
            <a:spLocks noGrp="1"/>
          </p:cNvSpPr>
          <p:nvPr>
            <p:ph type="body" sz="quarter" idx="38" hasCustomPrompt="1"/>
          </p:nvPr>
        </p:nvSpPr>
        <p:spPr>
          <a:xfrm>
            <a:off x="401787" y="585107"/>
            <a:ext cx="11388131" cy="492857"/>
          </a:xfrm>
          <a:prstGeom prst="rect">
            <a:avLst/>
          </a:prstGeom>
          <a:ln>
            <a:solidFill>
              <a:schemeClr val="tx1">
                <a:lumMod val="10000"/>
                <a:lumOff val="90000"/>
              </a:schemeClr>
            </a:solidFill>
          </a:ln>
        </p:spPr>
        <p:txBody>
          <a:bodyPr>
            <a:normAutofit/>
          </a:bodyPr>
          <a:lstStyle>
            <a:lvl1pPr marL="0" indent="0" algn="ctr">
              <a:lnSpc>
                <a:spcPct val="100000"/>
              </a:lnSpc>
              <a:spcBef>
                <a:spcPts val="0"/>
              </a:spcBef>
              <a:buNone/>
              <a:defRPr sz="2400" b="0" i="0">
                <a:solidFill>
                  <a:schemeClr val="bg1"/>
                </a:solidFill>
                <a:latin typeface="Helvetica Light" panose="020B0403020202020204" pitchFamily="34" charset="0"/>
              </a:defRPr>
            </a:lvl1pPr>
          </a:lstStyle>
          <a:p>
            <a:pPr lvl="0"/>
            <a:r>
              <a:rPr lang="en-US"/>
              <a:t>(edit dates below; shows 8-year span; ex 2015-2023)</a:t>
            </a:r>
          </a:p>
        </p:txBody>
      </p:sp>
      <p:cxnSp>
        <p:nvCxnSpPr>
          <p:cNvPr id="196" name="Straight Connector 195">
            <a:extLst>
              <a:ext uri="{FF2B5EF4-FFF2-40B4-BE49-F238E27FC236}">
                <a16:creationId xmlns:a16="http://schemas.microsoft.com/office/drawing/2014/main" id="{DC22A532-7AB3-E55A-683E-9D93E5E590EA}"/>
              </a:ext>
            </a:extLst>
          </p:cNvPr>
          <p:cNvCxnSpPr>
            <a:cxnSpLocks/>
          </p:cNvCxnSpPr>
          <p:nvPr userDrawn="1"/>
        </p:nvCxnSpPr>
        <p:spPr>
          <a:xfrm>
            <a:off x="9660176" y="6214213"/>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197" name="Straight Connector 196">
            <a:extLst>
              <a:ext uri="{FF2B5EF4-FFF2-40B4-BE49-F238E27FC236}">
                <a16:creationId xmlns:a16="http://schemas.microsoft.com/office/drawing/2014/main" id="{65FB4E57-71F5-5CFE-DBCE-8C34A4C9A514}"/>
              </a:ext>
            </a:extLst>
          </p:cNvPr>
          <p:cNvCxnSpPr>
            <a:cxnSpLocks/>
          </p:cNvCxnSpPr>
          <p:nvPr userDrawn="1"/>
        </p:nvCxnSpPr>
        <p:spPr>
          <a:xfrm>
            <a:off x="9066546"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a16="http://schemas.microsoft.com/office/drawing/2014/main" id="{C0F7E956-2586-8987-AFB7-F3553135A54F}"/>
              </a:ext>
            </a:extLst>
          </p:cNvPr>
          <p:cNvCxnSpPr>
            <a:cxnSpLocks/>
          </p:cNvCxnSpPr>
          <p:nvPr userDrawn="1"/>
        </p:nvCxnSpPr>
        <p:spPr>
          <a:xfrm>
            <a:off x="9185272"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99" name="Straight Connector 198">
            <a:extLst>
              <a:ext uri="{FF2B5EF4-FFF2-40B4-BE49-F238E27FC236}">
                <a16:creationId xmlns:a16="http://schemas.microsoft.com/office/drawing/2014/main" id="{8F493A0D-E391-BA08-E393-34C808FBD221}"/>
              </a:ext>
            </a:extLst>
          </p:cNvPr>
          <p:cNvCxnSpPr>
            <a:cxnSpLocks/>
          </p:cNvCxnSpPr>
          <p:nvPr userDrawn="1"/>
        </p:nvCxnSpPr>
        <p:spPr>
          <a:xfrm>
            <a:off x="9303998"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00" name="Straight Connector 199">
            <a:extLst>
              <a:ext uri="{FF2B5EF4-FFF2-40B4-BE49-F238E27FC236}">
                <a16:creationId xmlns:a16="http://schemas.microsoft.com/office/drawing/2014/main" id="{BB24DF50-4991-C6D3-9350-E85AD3C72C72}"/>
              </a:ext>
            </a:extLst>
          </p:cNvPr>
          <p:cNvCxnSpPr>
            <a:cxnSpLocks/>
          </p:cNvCxnSpPr>
          <p:nvPr userDrawn="1"/>
        </p:nvCxnSpPr>
        <p:spPr>
          <a:xfrm>
            <a:off x="9541450"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01" name="Straight Connector 200">
            <a:extLst>
              <a:ext uri="{FF2B5EF4-FFF2-40B4-BE49-F238E27FC236}">
                <a16:creationId xmlns:a16="http://schemas.microsoft.com/office/drawing/2014/main" id="{E374C2C6-5703-CA42-62EC-A61F65736CDB}"/>
              </a:ext>
            </a:extLst>
          </p:cNvPr>
          <p:cNvCxnSpPr>
            <a:cxnSpLocks/>
          </p:cNvCxnSpPr>
          <p:nvPr userDrawn="1"/>
        </p:nvCxnSpPr>
        <p:spPr>
          <a:xfrm>
            <a:off x="9422724"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02" name="Straight Connector 201">
            <a:extLst>
              <a:ext uri="{FF2B5EF4-FFF2-40B4-BE49-F238E27FC236}">
                <a16:creationId xmlns:a16="http://schemas.microsoft.com/office/drawing/2014/main" id="{47135CED-2DAA-9DE6-423D-7FAD0E6E83A7}"/>
              </a:ext>
            </a:extLst>
          </p:cNvPr>
          <p:cNvCxnSpPr>
            <a:cxnSpLocks/>
          </p:cNvCxnSpPr>
          <p:nvPr userDrawn="1"/>
        </p:nvCxnSpPr>
        <p:spPr>
          <a:xfrm>
            <a:off x="9778902"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03" name="Straight Connector 202">
            <a:extLst>
              <a:ext uri="{FF2B5EF4-FFF2-40B4-BE49-F238E27FC236}">
                <a16:creationId xmlns:a16="http://schemas.microsoft.com/office/drawing/2014/main" id="{75620CC4-0084-08D3-3BFD-487D1AF5C33B}"/>
              </a:ext>
            </a:extLst>
          </p:cNvPr>
          <p:cNvCxnSpPr>
            <a:cxnSpLocks/>
          </p:cNvCxnSpPr>
          <p:nvPr userDrawn="1"/>
        </p:nvCxnSpPr>
        <p:spPr>
          <a:xfrm>
            <a:off x="9897628"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04" name="Straight Connector 203">
            <a:extLst>
              <a:ext uri="{FF2B5EF4-FFF2-40B4-BE49-F238E27FC236}">
                <a16:creationId xmlns:a16="http://schemas.microsoft.com/office/drawing/2014/main" id="{3C66B46D-6FEA-0DA6-95C2-F2578AF547CE}"/>
              </a:ext>
            </a:extLst>
          </p:cNvPr>
          <p:cNvCxnSpPr>
            <a:cxnSpLocks/>
          </p:cNvCxnSpPr>
          <p:nvPr userDrawn="1"/>
        </p:nvCxnSpPr>
        <p:spPr>
          <a:xfrm>
            <a:off x="10016354"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65B3692C-46F4-823C-B008-E43EBD11D19C}"/>
              </a:ext>
            </a:extLst>
          </p:cNvPr>
          <p:cNvCxnSpPr>
            <a:cxnSpLocks/>
          </p:cNvCxnSpPr>
          <p:nvPr userDrawn="1"/>
        </p:nvCxnSpPr>
        <p:spPr>
          <a:xfrm>
            <a:off x="10253806"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06" name="Straight Connector 205">
            <a:extLst>
              <a:ext uri="{FF2B5EF4-FFF2-40B4-BE49-F238E27FC236}">
                <a16:creationId xmlns:a16="http://schemas.microsoft.com/office/drawing/2014/main" id="{DB4074B7-F114-F844-BE8E-A6F0474981B5}"/>
              </a:ext>
            </a:extLst>
          </p:cNvPr>
          <p:cNvCxnSpPr>
            <a:cxnSpLocks/>
          </p:cNvCxnSpPr>
          <p:nvPr userDrawn="1"/>
        </p:nvCxnSpPr>
        <p:spPr>
          <a:xfrm>
            <a:off x="10135080"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07" name="Straight Connector 206">
            <a:extLst>
              <a:ext uri="{FF2B5EF4-FFF2-40B4-BE49-F238E27FC236}">
                <a16:creationId xmlns:a16="http://schemas.microsoft.com/office/drawing/2014/main" id="{C5776FFD-E0F1-32BE-89D3-9C2C8185DC73}"/>
              </a:ext>
            </a:extLst>
          </p:cNvPr>
          <p:cNvCxnSpPr>
            <a:cxnSpLocks/>
          </p:cNvCxnSpPr>
          <p:nvPr userDrawn="1"/>
        </p:nvCxnSpPr>
        <p:spPr>
          <a:xfrm>
            <a:off x="11084888" y="6214213"/>
            <a:ext cx="0" cy="210815"/>
          </a:xfrm>
          <a:prstGeom prst="line">
            <a:avLst/>
          </a:prstGeom>
          <a:ln>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08" name="Straight Connector 207">
            <a:extLst>
              <a:ext uri="{FF2B5EF4-FFF2-40B4-BE49-F238E27FC236}">
                <a16:creationId xmlns:a16="http://schemas.microsoft.com/office/drawing/2014/main" id="{32A97FF5-865B-7EB6-5599-21F28D409861}"/>
              </a:ext>
            </a:extLst>
          </p:cNvPr>
          <p:cNvCxnSpPr>
            <a:cxnSpLocks/>
          </p:cNvCxnSpPr>
          <p:nvPr userDrawn="1"/>
        </p:nvCxnSpPr>
        <p:spPr>
          <a:xfrm>
            <a:off x="11797244" y="5997645"/>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cxnSp>
        <p:nvCxnSpPr>
          <p:cNvPr id="209" name="Straight Connector 208">
            <a:extLst>
              <a:ext uri="{FF2B5EF4-FFF2-40B4-BE49-F238E27FC236}">
                <a16:creationId xmlns:a16="http://schemas.microsoft.com/office/drawing/2014/main" id="{F042E3B3-0C54-BFF1-262D-F4008659B700}"/>
              </a:ext>
            </a:extLst>
          </p:cNvPr>
          <p:cNvCxnSpPr>
            <a:cxnSpLocks/>
          </p:cNvCxnSpPr>
          <p:nvPr userDrawn="1"/>
        </p:nvCxnSpPr>
        <p:spPr>
          <a:xfrm>
            <a:off x="10491258"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id="{2F852C11-0387-BC23-DB88-E1090E5DA832}"/>
              </a:ext>
            </a:extLst>
          </p:cNvPr>
          <p:cNvCxnSpPr>
            <a:cxnSpLocks/>
          </p:cNvCxnSpPr>
          <p:nvPr userDrawn="1"/>
        </p:nvCxnSpPr>
        <p:spPr>
          <a:xfrm>
            <a:off x="10609984"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B91CAA3D-57F0-EB52-A6EC-856AC6D04585}"/>
              </a:ext>
            </a:extLst>
          </p:cNvPr>
          <p:cNvCxnSpPr>
            <a:cxnSpLocks/>
          </p:cNvCxnSpPr>
          <p:nvPr userDrawn="1"/>
        </p:nvCxnSpPr>
        <p:spPr>
          <a:xfrm>
            <a:off x="10728710"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12" name="Straight Connector 211">
            <a:extLst>
              <a:ext uri="{FF2B5EF4-FFF2-40B4-BE49-F238E27FC236}">
                <a16:creationId xmlns:a16="http://schemas.microsoft.com/office/drawing/2014/main" id="{3159A065-56C0-CF5C-AB8D-8A2D06848CD9}"/>
              </a:ext>
            </a:extLst>
          </p:cNvPr>
          <p:cNvCxnSpPr>
            <a:cxnSpLocks/>
          </p:cNvCxnSpPr>
          <p:nvPr userDrawn="1"/>
        </p:nvCxnSpPr>
        <p:spPr>
          <a:xfrm>
            <a:off x="10966162"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13" name="Straight Connector 212">
            <a:extLst>
              <a:ext uri="{FF2B5EF4-FFF2-40B4-BE49-F238E27FC236}">
                <a16:creationId xmlns:a16="http://schemas.microsoft.com/office/drawing/2014/main" id="{15F72819-FCD0-8822-6FB7-0AC467546F98}"/>
              </a:ext>
            </a:extLst>
          </p:cNvPr>
          <p:cNvCxnSpPr>
            <a:cxnSpLocks/>
          </p:cNvCxnSpPr>
          <p:nvPr userDrawn="1"/>
        </p:nvCxnSpPr>
        <p:spPr>
          <a:xfrm>
            <a:off x="10847436"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14" name="Straight Connector 213">
            <a:extLst>
              <a:ext uri="{FF2B5EF4-FFF2-40B4-BE49-F238E27FC236}">
                <a16:creationId xmlns:a16="http://schemas.microsoft.com/office/drawing/2014/main" id="{C56F3520-61DA-4092-4530-4966555D75A2}"/>
              </a:ext>
            </a:extLst>
          </p:cNvPr>
          <p:cNvCxnSpPr>
            <a:cxnSpLocks/>
          </p:cNvCxnSpPr>
          <p:nvPr userDrawn="1"/>
        </p:nvCxnSpPr>
        <p:spPr>
          <a:xfrm>
            <a:off x="11203614"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15" name="Straight Connector 214">
            <a:extLst>
              <a:ext uri="{FF2B5EF4-FFF2-40B4-BE49-F238E27FC236}">
                <a16:creationId xmlns:a16="http://schemas.microsoft.com/office/drawing/2014/main" id="{8AB39023-91A0-370B-94BA-D59ADB328655}"/>
              </a:ext>
            </a:extLst>
          </p:cNvPr>
          <p:cNvCxnSpPr>
            <a:cxnSpLocks/>
          </p:cNvCxnSpPr>
          <p:nvPr userDrawn="1"/>
        </p:nvCxnSpPr>
        <p:spPr>
          <a:xfrm>
            <a:off x="11322340"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16" name="Straight Connector 215">
            <a:extLst>
              <a:ext uri="{FF2B5EF4-FFF2-40B4-BE49-F238E27FC236}">
                <a16:creationId xmlns:a16="http://schemas.microsoft.com/office/drawing/2014/main" id="{3559BA56-5E6E-218E-BEB7-02DFEEEEBAF3}"/>
              </a:ext>
            </a:extLst>
          </p:cNvPr>
          <p:cNvCxnSpPr>
            <a:cxnSpLocks/>
          </p:cNvCxnSpPr>
          <p:nvPr userDrawn="1"/>
        </p:nvCxnSpPr>
        <p:spPr>
          <a:xfrm>
            <a:off x="11441066"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17" name="Straight Connector 216">
            <a:extLst>
              <a:ext uri="{FF2B5EF4-FFF2-40B4-BE49-F238E27FC236}">
                <a16:creationId xmlns:a16="http://schemas.microsoft.com/office/drawing/2014/main" id="{3521BB66-9991-781D-8A69-560C63182578}"/>
              </a:ext>
            </a:extLst>
          </p:cNvPr>
          <p:cNvCxnSpPr>
            <a:cxnSpLocks/>
          </p:cNvCxnSpPr>
          <p:nvPr userDrawn="1"/>
        </p:nvCxnSpPr>
        <p:spPr>
          <a:xfrm>
            <a:off x="11678518"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18" name="Straight Connector 217">
            <a:extLst>
              <a:ext uri="{FF2B5EF4-FFF2-40B4-BE49-F238E27FC236}">
                <a16:creationId xmlns:a16="http://schemas.microsoft.com/office/drawing/2014/main" id="{42B3C01D-CE8C-2C15-8D4D-034143C22B94}"/>
              </a:ext>
            </a:extLst>
          </p:cNvPr>
          <p:cNvCxnSpPr>
            <a:cxnSpLocks/>
          </p:cNvCxnSpPr>
          <p:nvPr userDrawn="1"/>
        </p:nvCxnSpPr>
        <p:spPr>
          <a:xfrm>
            <a:off x="11559792" y="6226245"/>
            <a:ext cx="0" cy="198783"/>
          </a:xfrm>
          <a:prstGeom prst="line">
            <a:avLst/>
          </a:prstGeom>
          <a:ln>
            <a:solidFill>
              <a:schemeClr val="accent6">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219" name="Straight Connector 218">
            <a:extLst>
              <a:ext uri="{FF2B5EF4-FFF2-40B4-BE49-F238E27FC236}">
                <a16:creationId xmlns:a16="http://schemas.microsoft.com/office/drawing/2014/main" id="{E27A70CD-93C8-2872-9C6B-249226544A97}"/>
              </a:ext>
            </a:extLst>
          </p:cNvPr>
          <p:cNvCxnSpPr>
            <a:cxnSpLocks/>
          </p:cNvCxnSpPr>
          <p:nvPr userDrawn="1"/>
        </p:nvCxnSpPr>
        <p:spPr>
          <a:xfrm flipV="1">
            <a:off x="10373885" y="1156446"/>
            <a:ext cx="0" cy="4839783"/>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cxnSp>
        <p:nvCxnSpPr>
          <p:cNvPr id="220" name="Straight Connector 219">
            <a:extLst>
              <a:ext uri="{FF2B5EF4-FFF2-40B4-BE49-F238E27FC236}">
                <a16:creationId xmlns:a16="http://schemas.microsoft.com/office/drawing/2014/main" id="{3A3DACB0-BA30-8F85-D885-6FB05C030A8F}"/>
              </a:ext>
            </a:extLst>
          </p:cNvPr>
          <p:cNvCxnSpPr>
            <a:cxnSpLocks/>
          </p:cNvCxnSpPr>
          <p:nvPr userDrawn="1"/>
        </p:nvCxnSpPr>
        <p:spPr>
          <a:xfrm flipV="1">
            <a:off x="11799273" y="1156446"/>
            <a:ext cx="0" cy="4839783"/>
          </a:xfrm>
          <a:prstGeom prst="line">
            <a:avLst/>
          </a:prstGeom>
          <a:ln>
            <a:solidFill>
              <a:schemeClr val="tx1">
                <a:lumMod val="10000"/>
                <a:lumOff val="90000"/>
              </a:schemeClr>
            </a:solidFill>
          </a:ln>
        </p:spPr>
        <p:style>
          <a:lnRef idx="1">
            <a:schemeClr val="accent5"/>
          </a:lnRef>
          <a:fillRef idx="0">
            <a:schemeClr val="accent5"/>
          </a:fillRef>
          <a:effectRef idx="0">
            <a:schemeClr val="accent5"/>
          </a:effectRef>
          <a:fontRef idx="minor">
            <a:schemeClr val="tx1"/>
          </a:fontRef>
        </p:style>
      </p:cxnSp>
      <p:sp>
        <p:nvSpPr>
          <p:cNvPr id="221" name="Text Placeholder 22">
            <a:extLst>
              <a:ext uri="{FF2B5EF4-FFF2-40B4-BE49-F238E27FC236}">
                <a16:creationId xmlns:a16="http://schemas.microsoft.com/office/drawing/2014/main" id="{688E9774-22E9-F4E9-D1DF-D15D3D4BA723}"/>
              </a:ext>
            </a:extLst>
          </p:cNvPr>
          <p:cNvSpPr>
            <a:spLocks noGrp="1"/>
          </p:cNvSpPr>
          <p:nvPr>
            <p:ph type="body" sz="quarter" idx="39" hasCustomPrompt="1"/>
          </p:nvPr>
        </p:nvSpPr>
        <p:spPr>
          <a:xfrm>
            <a:off x="10011900" y="6475027"/>
            <a:ext cx="884357" cy="336019"/>
          </a:xfrm>
          <a:prstGeom prst="rect">
            <a:avLst/>
          </a:prstGeom>
        </p:spPr>
        <p:txBody>
          <a:bodyPr/>
          <a:lstStyle>
            <a:lvl1pPr marL="0" indent="0">
              <a:buFontTx/>
              <a:buNone/>
              <a:defRPr>
                <a:solidFill>
                  <a:schemeClr val="bg2"/>
                </a:solidFill>
              </a:defRPr>
            </a:lvl1pPr>
          </a:lstStyle>
          <a:p>
            <a:pPr lvl="0"/>
            <a:r>
              <a:rPr lang="en-US"/>
              <a:t>Date</a:t>
            </a:r>
          </a:p>
        </p:txBody>
      </p:sp>
      <p:sp>
        <p:nvSpPr>
          <p:cNvPr id="222" name="Text Placeholder 22">
            <a:extLst>
              <a:ext uri="{FF2B5EF4-FFF2-40B4-BE49-F238E27FC236}">
                <a16:creationId xmlns:a16="http://schemas.microsoft.com/office/drawing/2014/main" id="{74DFD149-1D53-5954-8C39-EFCA5B9A42FD}"/>
              </a:ext>
            </a:extLst>
          </p:cNvPr>
          <p:cNvSpPr>
            <a:spLocks noGrp="1"/>
          </p:cNvSpPr>
          <p:nvPr>
            <p:ph type="body" sz="quarter" idx="40" hasCustomPrompt="1"/>
          </p:nvPr>
        </p:nvSpPr>
        <p:spPr>
          <a:xfrm>
            <a:off x="11461483" y="6475027"/>
            <a:ext cx="831925" cy="336019"/>
          </a:xfrm>
          <a:prstGeom prst="rect">
            <a:avLst/>
          </a:prstGeom>
        </p:spPr>
        <p:txBody>
          <a:bodyPr/>
          <a:lstStyle>
            <a:lvl1pPr marL="0" indent="0">
              <a:buFontTx/>
              <a:buNone/>
              <a:defRPr>
                <a:solidFill>
                  <a:schemeClr val="bg2"/>
                </a:solidFill>
              </a:defRPr>
            </a:lvl1pPr>
          </a:lstStyle>
          <a:p>
            <a:pPr lvl="0"/>
            <a:r>
              <a:rPr lang="en-US"/>
              <a:t>Date</a:t>
            </a:r>
          </a:p>
        </p:txBody>
      </p:sp>
      <p:sp>
        <p:nvSpPr>
          <p:cNvPr id="223" name="Picture Placeholder 34">
            <a:extLst>
              <a:ext uri="{FF2B5EF4-FFF2-40B4-BE49-F238E27FC236}">
                <a16:creationId xmlns:a16="http://schemas.microsoft.com/office/drawing/2014/main" id="{51457E36-23BC-17F1-338C-88C875F3779C}"/>
              </a:ext>
            </a:extLst>
          </p:cNvPr>
          <p:cNvSpPr>
            <a:spLocks noGrp="1"/>
          </p:cNvSpPr>
          <p:nvPr>
            <p:ph type="pic" sz="quarter" idx="41" hasCustomPrompt="1"/>
          </p:nvPr>
        </p:nvSpPr>
        <p:spPr>
          <a:xfrm>
            <a:off x="8961757" y="2659797"/>
            <a:ext cx="1414416" cy="935849"/>
          </a:xfrm>
          <a:prstGeom prst="rect">
            <a:avLst/>
          </a:prstGeom>
        </p:spPr>
        <p:txBody>
          <a:bodyPr/>
          <a:lstStyle>
            <a:lvl1pPr marL="0" indent="0">
              <a:buFontTx/>
              <a:buNone/>
              <a:defRPr/>
            </a:lvl1pPr>
          </a:lstStyle>
          <a:p>
            <a:r>
              <a:rPr lang="en-US"/>
              <a:t>Insert Image</a:t>
            </a:r>
          </a:p>
        </p:txBody>
      </p:sp>
      <p:sp>
        <p:nvSpPr>
          <p:cNvPr id="224" name="Text Placeholder 36">
            <a:extLst>
              <a:ext uri="{FF2B5EF4-FFF2-40B4-BE49-F238E27FC236}">
                <a16:creationId xmlns:a16="http://schemas.microsoft.com/office/drawing/2014/main" id="{EF26A2B7-7B35-5A3B-4306-F716C2E73C0F}"/>
              </a:ext>
            </a:extLst>
          </p:cNvPr>
          <p:cNvSpPr>
            <a:spLocks noGrp="1"/>
          </p:cNvSpPr>
          <p:nvPr>
            <p:ph type="body" sz="quarter" idx="42" hasCustomPrompt="1"/>
          </p:nvPr>
        </p:nvSpPr>
        <p:spPr>
          <a:xfrm>
            <a:off x="8961844" y="3612432"/>
            <a:ext cx="1414614"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225" name="Picture Placeholder 34">
            <a:extLst>
              <a:ext uri="{FF2B5EF4-FFF2-40B4-BE49-F238E27FC236}">
                <a16:creationId xmlns:a16="http://schemas.microsoft.com/office/drawing/2014/main" id="{843D2A5F-ADF9-34A3-A6BC-5F3BE74528A3}"/>
              </a:ext>
            </a:extLst>
          </p:cNvPr>
          <p:cNvSpPr>
            <a:spLocks noGrp="1"/>
          </p:cNvSpPr>
          <p:nvPr>
            <p:ph type="pic" sz="quarter" idx="43" hasCustomPrompt="1"/>
          </p:nvPr>
        </p:nvSpPr>
        <p:spPr>
          <a:xfrm>
            <a:off x="10386271" y="1617811"/>
            <a:ext cx="1414614" cy="935849"/>
          </a:xfrm>
          <a:prstGeom prst="rect">
            <a:avLst/>
          </a:prstGeom>
        </p:spPr>
        <p:txBody>
          <a:bodyPr/>
          <a:lstStyle>
            <a:lvl1pPr marL="0" indent="0">
              <a:buFontTx/>
              <a:buNone/>
              <a:defRPr/>
            </a:lvl1pPr>
          </a:lstStyle>
          <a:p>
            <a:r>
              <a:rPr lang="en-US"/>
              <a:t>Insert Image</a:t>
            </a:r>
          </a:p>
        </p:txBody>
      </p:sp>
      <p:sp>
        <p:nvSpPr>
          <p:cNvPr id="226" name="Text Placeholder 36">
            <a:extLst>
              <a:ext uri="{FF2B5EF4-FFF2-40B4-BE49-F238E27FC236}">
                <a16:creationId xmlns:a16="http://schemas.microsoft.com/office/drawing/2014/main" id="{F66D274F-B541-7898-358A-DFF2E30EFC04}"/>
              </a:ext>
            </a:extLst>
          </p:cNvPr>
          <p:cNvSpPr>
            <a:spLocks noGrp="1"/>
          </p:cNvSpPr>
          <p:nvPr>
            <p:ph type="body" sz="quarter" idx="44" hasCustomPrompt="1"/>
          </p:nvPr>
        </p:nvSpPr>
        <p:spPr>
          <a:xfrm>
            <a:off x="10386358" y="2570446"/>
            <a:ext cx="1414812"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sp>
        <p:nvSpPr>
          <p:cNvPr id="227" name="Picture Placeholder 34">
            <a:extLst>
              <a:ext uri="{FF2B5EF4-FFF2-40B4-BE49-F238E27FC236}">
                <a16:creationId xmlns:a16="http://schemas.microsoft.com/office/drawing/2014/main" id="{DCA092AA-BF6C-62BF-7EB2-F81AA74696D8}"/>
              </a:ext>
            </a:extLst>
          </p:cNvPr>
          <p:cNvSpPr>
            <a:spLocks noGrp="1"/>
          </p:cNvSpPr>
          <p:nvPr>
            <p:ph type="pic" sz="quarter" idx="45" hasCustomPrompt="1"/>
          </p:nvPr>
        </p:nvSpPr>
        <p:spPr>
          <a:xfrm>
            <a:off x="10386271" y="3851725"/>
            <a:ext cx="1414614" cy="935849"/>
          </a:xfrm>
          <a:prstGeom prst="rect">
            <a:avLst/>
          </a:prstGeom>
        </p:spPr>
        <p:txBody>
          <a:bodyPr/>
          <a:lstStyle>
            <a:lvl1pPr marL="0" indent="0">
              <a:buFontTx/>
              <a:buNone/>
              <a:defRPr/>
            </a:lvl1pPr>
          </a:lstStyle>
          <a:p>
            <a:r>
              <a:rPr lang="en-US"/>
              <a:t>Insert Image</a:t>
            </a:r>
          </a:p>
        </p:txBody>
      </p:sp>
      <p:sp>
        <p:nvSpPr>
          <p:cNvPr id="228" name="Text Placeholder 36">
            <a:extLst>
              <a:ext uri="{FF2B5EF4-FFF2-40B4-BE49-F238E27FC236}">
                <a16:creationId xmlns:a16="http://schemas.microsoft.com/office/drawing/2014/main" id="{34E604AC-8606-9670-FB5F-91AE044F5D4C}"/>
              </a:ext>
            </a:extLst>
          </p:cNvPr>
          <p:cNvSpPr>
            <a:spLocks noGrp="1"/>
          </p:cNvSpPr>
          <p:nvPr>
            <p:ph type="body" sz="quarter" idx="46" hasCustomPrompt="1"/>
          </p:nvPr>
        </p:nvSpPr>
        <p:spPr>
          <a:xfrm>
            <a:off x="10386358" y="4814088"/>
            <a:ext cx="1414812" cy="427384"/>
          </a:xfrm>
          <a:prstGeom prst="rect">
            <a:avLst/>
          </a:prstGeom>
        </p:spPr>
        <p:txBody>
          <a:bodyPr>
            <a:normAutofit/>
          </a:bodyPr>
          <a:lstStyle>
            <a:lvl1pPr marL="0" indent="0" algn="ctr">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text to go with image</a:t>
            </a:r>
          </a:p>
        </p:txBody>
      </p:sp>
      <p:cxnSp>
        <p:nvCxnSpPr>
          <p:cNvPr id="2" name="Straight Connector 1">
            <a:extLst>
              <a:ext uri="{FF2B5EF4-FFF2-40B4-BE49-F238E27FC236}">
                <a16:creationId xmlns:a16="http://schemas.microsoft.com/office/drawing/2014/main" id="{E85CBBA3-AFCA-0FF5-99E6-870EB3C6AF12}"/>
              </a:ext>
            </a:extLst>
          </p:cNvPr>
          <p:cNvCxnSpPr>
            <a:cxnSpLocks/>
          </p:cNvCxnSpPr>
          <p:nvPr userDrawn="1"/>
        </p:nvCxnSpPr>
        <p:spPr>
          <a:xfrm>
            <a:off x="10375880" y="5997645"/>
            <a:ext cx="0" cy="427383"/>
          </a:xfrm>
          <a:prstGeom prst="line">
            <a:avLst/>
          </a:prstGeom>
          <a:ln w="38100">
            <a:solidFill>
              <a:schemeClr val="accent6">
                <a:lumMod val="40000"/>
                <a:lumOff val="60000"/>
              </a:schemeClr>
            </a:solidFill>
          </a:ln>
        </p:spPr>
        <p:style>
          <a:lnRef idx="3">
            <a:schemeClr val="dk1"/>
          </a:lnRef>
          <a:fillRef idx="0">
            <a:schemeClr val="dk1"/>
          </a:fillRef>
          <a:effectRef idx="2">
            <a:schemeClr val="dk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278303E-D09F-9D07-23A5-B7A41E51A03D}"/>
              </a:ext>
            </a:extLst>
          </p:cNvPr>
          <p:cNvSpPr/>
          <p:nvPr userDrawn="1"/>
        </p:nvSpPr>
        <p:spPr>
          <a:xfrm>
            <a:off x="182881" y="0"/>
            <a:ext cx="12009118" cy="6858000"/>
          </a:xfrm>
          <a:prstGeom prst="rect">
            <a:avLst/>
          </a:prstGeom>
          <a:solidFill>
            <a:srgbClr val="051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560417" y="1079770"/>
            <a:ext cx="11181521" cy="52723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F2017733-F7D9-021C-9F34-A7EF5BE5D976}"/>
              </a:ext>
            </a:extLst>
          </p:cNvPr>
          <p:cNvSpPr/>
          <p:nvPr userDrawn="1"/>
        </p:nvSpPr>
        <p:spPr>
          <a:xfrm>
            <a:off x="1" y="0"/>
            <a:ext cx="182880" cy="68580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Helvetica" pitchFamily="2" charset="0"/>
            </a:endParaRPr>
          </a:p>
        </p:txBody>
      </p:sp>
      <p:sp>
        <p:nvSpPr>
          <p:cNvPr id="10" name="Title Placeholder 9">
            <a:extLst>
              <a:ext uri="{FF2B5EF4-FFF2-40B4-BE49-F238E27FC236}">
                <a16:creationId xmlns:a16="http://schemas.microsoft.com/office/drawing/2014/main" id="{6A3A0AC5-92C8-22A1-55C2-EF142BC7C101}"/>
              </a:ext>
            </a:extLst>
          </p:cNvPr>
          <p:cNvSpPr>
            <a:spLocks noGrp="1"/>
          </p:cNvSpPr>
          <p:nvPr>
            <p:ph type="title"/>
          </p:nvPr>
        </p:nvSpPr>
        <p:spPr>
          <a:xfrm>
            <a:off x="560418" y="293963"/>
            <a:ext cx="11181522" cy="618849"/>
          </a:xfrm>
          <a:prstGeom prst="rect">
            <a:avLst/>
          </a:prstGeom>
        </p:spPr>
        <p:txBody>
          <a:bodyPr vert="horz" lIns="91440" tIns="45720" rIns="91440" bIns="45720" rtlCol="0" anchor="ctr">
            <a:noAutofit/>
          </a:bodyPr>
          <a:lstStyle/>
          <a:p>
            <a:r>
              <a:rPr lang="en-US"/>
              <a:t>Click to Edit Title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0" r:id="rId4"/>
    <p:sldLayoutId id="2147483677" r:id="rId5"/>
    <p:sldLayoutId id="2147483655" r:id="rId6"/>
    <p:sldLayoutId id="2147483676" r:id="rId7"/>
    <p:sldLayoutId id="2147483652" r:id="rId8"/>
    <p:sldLayoutId id="2147483654" r:id="rId9"/>
    <p:sldLayoutId id="2147483661" r:id="rId10"/>
    <p:sldLayoutId id="2147483662" r:id="rId11"/>
    <p:sldLayoutId id="2147483675" r:id="rId12"/>
    <p:sldLayoutId id="2147483657" r:id="rId13"/>
    <p:sldLayoutId id="2147483651" r:id="rId14"/>
    <p:sldLayoutId id="2147483663" r:id="rId15"/>
    <p:sldLayoutId id="2147483664" r:id="rId16"/>
    <p:sldLayoutId id="2147483666" r:id="rId17"/>
    <p:sldLayoutId id="2147483669" r:id="rId18"/>
    <p:sldLayoutId id="2147483667" r:id="rId19"/>
    <p:sldLayoutId id="2147483670" r:id="rId20"/>
    <p:sldLayoutId id="2147483668" r:id="rId21"/>
    <p:sldLayoutId id="2147483678" r:id="rId22"/>
    <p:sldLayoutId id="2147483671" r:id="rId23"/>
    <p:sldLayoutId id="2147483672" r:id="rId24"/>
    <p:sldLayoutId id="2147483673" r:id="rId25"/>
    <p:sldLayoutId id="2147483674" r:id="rId26"/>
    <p:sldLayoutId id="2147483679" r:id="rId27"/>
  </p:sldLayoutIdLst>
  <p:txStyles>
    <p:titleStyle>
      <a:lvl1pPr algn="l" defTabSz="914400" rtl="0" eaLnBrk="1" latinLnBrk="0" hangingPunct="1">
        <a:lnSpc>
          <a:spcPct val="90000"/>
        </a:lnSpc>
        <a:spcBef>
          <a:spcPct val="0"/>
        </a:spcBef>
        <a:buNone/>
        <a:defRPr sz="3600" kern="1200" cap="small" baseline="0">
          <a:solidFill>
            <a:schemeClr val="tx2">
              <a:lumMod val="20000"/>
              <a:lumOff val="80000"/>
            </a:schemeClr>
          </a:solidFill>
          <a:latin typeface="Helvetica" pitchFamily="2" charset="0"/>
          <a:ea typeface="+mj-ea"/>
          <a:cs typeface="+mj-cs"/>
        </a:defRPr>
      </a:lvl1pPr>
    </p:titleStyle>
    <p:bodyStyle>
      <a:lvl1pPr marL="342900" indent="-342900" algn="l" defTabSz="914400" rtl="0" eaLnBrk="1" latinLnBrk="0" hangingPunct="1">
        <a:lnSpc>
          <a:spcPct val="100000"/>
        </a:lnSpc>
        <a:spcBef>
          <a:spcPts val="1000"/>
        </a:spcBef>
        <a:buClr>
          <a:schemeClr val="accent3"/>
        </a:buClr>
        <a:buFont typeface="Arial" panose="020B0604020202020204" pitchFamily="34" charset="0"/>
        <a:buChar char="•"/>
        <a:defRPr sz="2400" b="0" i="0" kern="1200">
          <a:solidFill>
            <a:schemeClr val="bg1"/>
          </a:solidFill>
          <a:latin typeface="Helvetica Light" panose="020B0403020202020204" pitchFamily="34" charset="0"/>
          <a:ea typeface="+mn-ea"/>
          <a:cs typeface="+mn-cs"/>
        </a:defRPr>
      </a:lvl1pPr>
      <a:lvl2pPr marL="803275" indent="-342900" algn="l" defTabSz="914400" rtl="0" eaLnBrk="1" latinLnBrk="0" hangingPunct="1">
        <a:lnSpc>
          <a:spcPct val="100000"/>
        </a:lnSpc>
        <a:spcBef>
          <a:spcPts val="500"/>
        </a:spcBef>
        <a:buClr>
          <a:schemeClr val="accent3"/>
        </a:buClr>
        <a:buFont typeface="Arial" panose="020B0604020202020204" pitchFamily="34" charset="0"/>
        <a:buChar char="•"/>
        <a:tabLst/>
        <a:defRPr sz="2200" b="0" i="0" kern="1200">
          <a:solidFill>
            <a:schemeClr val="bg1"/>
          </a:solidFill>
          <a:latin typeface="Helvetica Light" panose="020B0403020202020204" pitchFamily="34" charset="0"/>
          <a:ea typeface="+mn-ea"/>
          <a:cs typeface="+mn-cs"/>
        </a:defRPr>
      </a:lvl2pPr>
      <a:lvl3pPr marL="1265238" indent="-342900" algn="l" defTabSz="914400" rtl="0" eaLnBrk="1" latinLnBrk="0" hangingPunct="1">
        <a:lnSpc>
          <a:spcPct val="100000"/>
        </a:lnSpc>
        <a:spcBef>
          <a:spcPts val="500"/>
        </a:spcBef>
        <a:buClr>
          <a:schemeClr val="accent3"/>
        </a:buClr>
        <a:buFont typeface="Arial" panose="020B0604020202020204" pitchFamily="34" charset="0"/>
        <a:buChar char="•"/>
        <a:tabLst>
          <a:tab pos="1141413" algn="l"/>
        </a:tabLst>
        <a:defRPr sz="2200" b="0" i="0" kern="1200">
          <a:solidFill>
            <a:schemeClr val="bg1"/>
          </a:solidFill>
          <a:latin typeface="Helvetica Light" panose="020B0403020202020204" pitchFamily="34" charset="0"/>
          <a:ea typeface="+mn-ea"/>
          <a:cs typeface="+mn-cs"/>
        </a:defRPr>
      </a:lvl3pPr>
      <a:lvl4pPr marL="1716087" indent="-342900" algn="l" defTabSz="914400" rtl="0" eaLnBrk="1" latinLnBrk="0" hangingPunct="1">
        <a:lnSpc>
          <a:spcPct val="100000"/>
        </a:lnSpc>
        <a:spcBef>
          <a:spcPts val="500"/>
        </a:spcBef>
        <a:buClr>
          <a:schemeClr val="accent3"/>
        </a:buClr>
        <a:buFont typeface="Arial" panose="020B0604020202020204" pitchFamily="34" charset="0"/>
        <a:buChar char="•"/>
        <a:tabLst/>
        <a:defRPr sz="2200" b="0" i="0" kern="1200">
          <a:solidFill>
            <a:schemeClr val="bg1"/>
          </a:solidFill>
          <a:latin typeface="Helvetica Light" panose="020B0403020202020204" pitchFamily="34" charset="0"/>
          <a:ea typeface="+mn-ea"/>
          <a:cs typeface="+mn-cs"/>
        </a:defRPr>
      </a:lvl4pPr>
      <a:lvl5pPr marL="2171700" indent="-342900" algn="l" defTabSz="914400" rtl="0" eaLnBrk="1" latinLnBrk="0" hangingPunct="1">
        <a:lnSpc>
          <a:spcPct val="100000"/>
        </a:lnSpc>
        <a:spcBef>
          <a:spcPts val="500"/>
        </a:spcBef>
        <a:buClr>
          <a:schemeClr val="accent3"/>
        </a:buClr>
        <a:buFont typeface="Arial" panose="020B0604020202020204" pitchFamily="34" charset="0"/>
        <a:buChar char="•"/>
        <a:tabLst/>
        <a:defRPr sz="22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hyperlink" Target="https://github.com/SnowEx/snowex_db"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DEC42-9D36-AB7C-5620-033FF41E6057}"/>
              </a:ext>
            </a:extLst>
          </p:cNvPr>
          <p:cNvSpPr>
            <a:spLocks noGrp="1"/>
          </p:cNvSpPr>
          <p:nvPr>
            <p:ph type="ctrTitle"/>
          </p:nvPr>
        </p:nvSpPr>
        <p:spPr>
          <a:xfrm>
            <a:off x="308758" y="3303639"/>
            <a:ext cx="11758990" cy="1089518"/>
          </a:xfrm>
        </p:spPr>
        <p:txBody>
          <a:bodyPr>
            <a:normAutofit/>
          </a:bodyPr>
          <a:lstStyle/>
          <a:p>
            <a:r>
              <a:rPr lang="en-US" dirty="0"/>
              <a:t>NASA NSIDC DAAC: Promoting Open Science</a:t>
            </a:r>
          </a:p>
        </p:txBody>
      </p:sp>
      <p:sp>
        <p:nvSpPr>
          <p:cNvPr id="6" name="Text Placeholder 5">
            <a:extLst>
              <a:ext uri="{FF2B5EF4-FFF2-40B4-BE49-F238E27FC236}">
                <a16:creationId xmlns:a16="http://schemas.microsoft.com/office/drawing/2014/main" id="{AACC90C3-AB91-E6B6-16C4-3E1250BDAB5B}"/>
              </a:ext>
            </a:extLst>
          </p:cNvPr>
          <p:cNvSpPr>
            <a:spLocks noGrp="1"/>
          </p:cNvSpPr>
          <p:nvPr>
            <p:ph type="body" sz="quarter" idx="10"/>
          </p:nvPr>
        </p:nvSpPr>
        <p:spPr/>
        <p:txBody>
          <a:bodyPr/>
          <a:lstStyle/>
          <a:p>
            <a:r>
              <a:rPr lang="en-US" dirty="0"/>
              <a:t>By: Stephanie Wong</a:t>
            </a:r>
          </a:p>
        </p:txBody>
      </p:sp>
      <p:sp>
        <p:nvSpPr>
          <p:cNvPr id="5" name="Subtitle 4">
            <a:extLst>
              <a:ext uri="{FF2B5EF4-FFF2-40B4-BE49-F238E27FC236}">
                <a16:creationId xmlns:a16="http://schemas.microsoft.com/office/drawing/2014/main" id="{1CB9C491-20F8-BD32-70E5-1082BAD498C8}"/>
              </a:ext>
            </a:extLst>
          </p:cNvPr>
          <p:cNvSpPr>
            <a:spLocks noGrp="1"/>
          </p:cNvSpPr>
          <p:nvPr>
            <p:ph type="subTitle" idx="1"/>
          </p:nvPr>
        </p:nvSpPr>
        <p:spPr/>
        <p:txBody>
          <a:bodyPr/>
          <a:lstStyle/>
          <a:p>
            <a:r>
              <a:rPr lang="en-US" dirty="0"/>
              <a:t>Focusing on:</a:t>
            </a:r>
          </a:p>
        </p:txBody>
      </p:sp>
    </p:spTree>
    <p:extLst>
      <p:ext uri="{BB962C8B-B14F-4D97-AF65-F5344CB8AC3E}">
        <p14:creationId xmlns:p14="http://schemas.microsoft.com/office/powerpoint/2010/main" val="3341805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0021A5-6FEF-5329-0A5F-DF2A5A5DEC31}"/>
              </a:ext>
            </a:extLst>
          </p:cNvPr>
          <p:cNvSpPr>
            <a:spLocks noGrp="1"/>
          </p:cNvSpPr>
          <p:nvPr>
            <p:ph type="ctrTitle"/>
          </p:nvPr>
        </p:nvSpPr>
        <p:spPr/>
        <p:txBody>
          <a:bodyPr>
            <a:normAutofit fontScale="90000"/>
          </a:bodyPr>
          <a:lstStyle/>
          <a:p>
            <a:r>
              <a:rPr lang="en-US" dirty="0"/>
              <a:t>How Can NSIDC help SnowEx achieve its Open Science Goals?</a:t>
            </a:r>
          </a:p>
        </p:txBody>
      </p:sp>
    </p:spTree>
    <p:extLst>
      <p:ext uri="{BB962C8B-B14F-4D97-AF65-F5344CB8AC3E}">
        <p14:creationId xmlns:p14="http://schemas.microsoft.com/office/powerpoint/2010/main" val="1839462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FE82B6-686B-4B4B-45F7-E1FDF35DE339}"/>
              </a:ext>
            </a:extLst>
          </p:cNvPr>
          <p:cNvSpPr>
            <a:spLocks noGrp="1"/>
          </p:cNvSpPr>
          <p:nvPr>
            <p:ph type="title"/>
          </p:nvPr>
        </p:nvSpPr>
        <p:spPr/>
        <p:txBody>
          <a:bodyPr/>
          <a:lstStyle/>
          <a:p>
            <a:r>
              <a:rPr lang="en-US" dirty="0"/>
              <a:t>NSIDC, SnowEx, and Open Science</a:t>
            </a:r>
          </a:p>
        </p:txBody>
      </p:sp>
      <p:sp>
        <p:nvSpPr>
          <p:cNvPr id="6" name="Text Placeholder 5">
            <a:extLst>
              <a:ext uri="{FF2B5EF4-FFF2-40B4-BE49-F238E27FC236}">
                <a16:creationId xmlns:a16="http://schemas.microsoft.com/office/drawing/2014/main" id="{14B2EBAB-AC97-DDAE-9107-60C596E3BF29}"/>
              </a:ext>
            </a:extLst>
          </p:cNvPr>
          <p:cNvSpPr>
            <a:spLocks noGrp="1"/>
          </p:cNvSpPr>
          <p:nvPr>
            <p:ph type="body" sz="quarter" idx="12"/>
          </p:nvPr>
        </p:nvSpPr>
        <p:spPr/>
        <p:txBody>
          <a:bodyPr>
            <a:normAutofit lnSpcReduction="10000"/>
          </a:bodyPr>
          <a:lstStyle/>
          <a:p>
            <a:pPr marL="342900" indent="-342900">
              <a:buFont typeface="Arial" panose="020B0604020202020204" pitchFamily="34" charset="0"/>
              <a:buChar char="•"/>
            </a:pPr>
            <a:r>
              <a:rPr lang="en-US" dirty="0">
                <a:solidFill>
                  <a:schemeClr val="accent5"/>
                </a:solidFill>
              </a:rPr>
              <a:t>Data publication:</a:t>
            </a:r>
          </a:p>
          <a:p>
            <a:pPr marL="1146175" lvl="1"/>
            <a:r>
              <a:rPr lang="en-US" dirty="0"/>
              <a:t>Publishing more raw and unprocessed data so others can reproduce higher level products </a:t>
            </a:r>
          </a:p>
          <a:p>
            <a:pPr marL="1608138" lvl="2"/>
            <a:r>
              <a:rPr lang="en-US" dirty="0"/>
              <a:t>18 raw data in total</a:t>
            </a:r>
          </a:p>
          <a:p>
            <a:pPr marL="1608138" lvl="2"/>
            <a:r>
              <a:rPr lang="en-US" dirty="0"/>
              <a:t>Have doubled our raw data publications over the past year</a:t>
            </a:r>
          </a:p>
          <a:p>
            <a:pPr marL="1146175" lvl="1"/>
            <a:r>
              <a:rPr lang="en-US" dirty="0"/>
              <a:t>NSIDC produces self-describing file-level and data-set-level metadata for all SnowEx products</a:t>
            </a:r>
          </a:p>
          <a:p>
            <a:pPr marL="1146175" lvl="1"/>
            <a:r>
              <a:rPr lang="en-US" dirty="0"/>
              <a:t>Helping PIs publish data </a:t>
            </a:r>
            <a:r>
              <a:rPr lang="en-US" i="1" u="sng" dirty="0"/>
              <a:t>prior</a:t>
            </a:r>
            <a:r>
              <a:rPr lang="en-US" dirty="0"/>
              <a:t> to peer review and article publication</a:t>
            </a:r>
          </a:p>
          <a:p>
            <a:pPr marL="1608138" lvl="2"/>
            <a:r>
              <a:rPr lang="en-US" dirty="0"/>
              <a:t>PIs should submit data with their estimated timeline for article publication</a:t>
            </a:r>
          </a:p>
          <a:p>
            <a:pPr marL="1608138" lvl="2"/>
            <a:r>
              <a:rPr lang="en-US" dirty="0"/>
              <a:t>NSIDC will pull DOIs immediately (useful for article review) </a:t>
            </a:r>
          </a:p>
          <a:p>
            <a:pPr marL="1608138" lvl="2"/>
            <a:r>
              <a:rPr lang="en-US" dirty="0"/>
              <a:t>Will publish data prior to initial peer review if given sufficient (minimum 6-weeks) notice </a:t>
            </a:r>
          </a:p>
          <a:p>
            <a:pPr marL="2058987" lvl="3"/>
            <a:r>
              <a:rPr lang="en-US" i="1" dirty="0">
                <a:solidFill>
                  <a:schemeClr val="accent5"/>
                </a:solidFill>
              </a:rPr>
              <a:t>Data</a:t>
            </a:r>
            <a:r>
              <a:rPr lang="en-US" dirty="0">
                <a:solidFill>
                  <a:schemeClr val="accent5"/>
                </a:solidFill>
              </a:rPr>
              <a:t> </a:t>
            </a:r>
            <a:r>
              <a:rPr lang="en-US" i="1" dirty="0">
                <a:solidFill>
                  <a:schemeClr val="accent5"/>
                </a:solidFill>
              </a:rPr>
              <a:t>can be updated after its initial publication </a:t>
            </a:r>
            <a:r>
              <a:rPr lang="en-US" dirty="0"/>
              <a:t>through the minor or major version update process </a:t>
            </a:r>
          </a:p>
          <a:p>
            <a:pPr marL="1608138" lvl="2"/>
            <a:r>
              <a:rPr lang="en-US" dirty="0"/>
              <a:t>Best effort to publish data prior to article publication</a:t>
            </a:r>
          </a:p>
          <a:p>
            <a:pPr marL="1263650" lvl="1" indent="-385763"/>
            <a:endParaRPr lang="en-US" dirty="0"/>
          </a:p>
          <a:p>
            <a:pPr marL="877887" lvl="1" indent="0">
              <a:buNone/>
            </a:pPr>
            <a:endParaRPr lang="en-US" dirty="0">
              <a:solidFill>
                <a:schemeClr val="accent1">
                  <a:lumMod val="60000"/>
                  <a:lumOff val="40000"/>
                </a:schemeClr>
              </a:solidFill>
            </a:endParaRPr>
          </a:p>
        </p:txBody>
      </p:sp>
    </p:spTree>
    <p:extLst>
      <p:ext uri="{BB962C8B-B14F-4D97-AF65-F5344CB8AC3E}">
        <p14:creationId xmlns:p14="http://schemas.microsoft.com/office/powerpoint/2010/main" val="272108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FE82B6-686B-4B4B-45F7-E1FDF35DE339}"/>
              </a:ext>
            </a:extLst>
          </p:cNvPr>
          <p:cNvSpPr>
            <a:spLocks noGrp="1"/>
          </p:cNvSpPr>
          <p:nvPr>
            <p:ph type="title"/>
          </p:nvPr>
        </p:nvSpPr>
        <p:spPr/>
        <p:txBody>
          <a:bodyPr/>
          <a:lstStyle/>
          <a:p>
            <a:r>
              <a:rPr lang="en-US" dirty="0"/>
              <a:t>NSIDC, SnowEx, and Open Science</a:t>
            </a:r>
          </a:p>
        </p:txBody>
      </p:sp>
      <p:sp>
        <p:nvSpPr>
          <p:cNvPr id="6" name="Text Placeholder 5">
            <a:extLst>
              <a:ext uri="{FF2B5EF4-FFF2-40B4-BE49-F238E27FC236}">
                <a16:creationId xmlns:a16="http://schemas.microsoft.com/office/drawing/2014/main" id="{14B2EBAB-AC97-DDAE-9107-60C596E3BF29}"/>
              </a:ext>
            </a:extLst>
          </p:cNvPr>
          <p:cNvSpPr>
            <a:spLocks noGrp="1"/>
          </p:cNvSpPr>
          <p:nvPr>
            <p:ph type="body" sz="quarter" idx="12"/>
          </p:nvPr>
        </p:nvSpPr>
        <p:spPr/>
        <p:txBody>
          <a:bodyPr>
            <a:normAutofit/>
          </a:bodyPr>
          <a:lstStyle/>
          <a:p>
            <a:pPr marL="460375" indent="-385763">
              <a:buFont typeface="Arial" panose="020B0604020202020204" pitchFamily="34" charset="0"/>
              <a:buChar char="•"/>
            </a:pPr>
            <a:r>
              <a:rPr lang="en-US" dirty="0">
                <a:solidFill>
                  <a:schemeClr val="accent1">
                    <a:lumMod val="60000"/>
                    <a:lumOff val="40000"/>
                  </a:schemeClr>
                </a:solidFill>
              </a:rPr>
              <a:t>Tools and services</a:t>
            </a:r>
          </a:p>
          <a:p>
            <a:pPr marL="1263650" lvl="1" indent="-385763"/>
            <a:r>
              <a:rPr lang="en-US" dirty="0"/>
              <a:t>Developing more tutorials for SnowEx data sets, tools, and services</a:t>
            </a:r>
          </a:p>
          <a:p>
            <a:pPr marL="1263650" lvl="1" indent="-385763"/>
            <a:r>
              <a:rPr lang="en-US" dirty="0"/>
              <a:t>Sharing community-produced tools/services (e.g. the </a:t>
            </a:r>
            <a:r>
              <a:rPr lang="en-US" b="1" i="0" u="none" strike="noStrike" dirty="0">
                <a:solidFill>
                  <a:srgbClr val="003366"/>
                </a:solidFill>
                <a:effectLst/>
                <a:latin typeface="Roboto" panose="02000000000000000000" pitchFamily="2" charset="0"/>
                <a:hlinkClick r:id="rId2"/>
              </a:rPr>
              <a:t>SnowEx SQL database</a:t>
            </a:r>
            <a:r>
              <a:rPr lang="en-US" dirty="0"/>
              <a:t>) </a:t>
            </a:r>
          </a:p>
          <a:p>
            <a:pPr marL="1263650" lvl="1" indent="-385763"/>
            <a:r>
              <a:rPr lang="en-US" dirty="0"/>
              <a:t>Collaborating with the snow community on new tools/services (e.g. through </a:t>
            </a:r>
            <a:r>
              <a:rPr lang="en-US" dirty="0" err="1"/>
              <a:t>Hackweek</a:t>
            </a:r>
            <a:r>
              <a:rPr lang="en-US" dirty="0"/>
              <a:t> participation)</a:t>
            </a:r>
          </a:p>
          <a:p>
            <a:pPr marL="1263650" lvl="1" indent="-385763"/>
            <a:endParaRPr lang="en-US" dirty="0"/>
          </a:p>
          <a:p>
            <a:pPr marL="1263650" lvl="1" indent="-385763"/>
            <a:r>
              <a:rPr lang="en-US" i="1" dirty="0">
                <a:solidFill>
                  <a:schemeClr val="accent1">
                    <a:lumMod val="60000"/>
                    <a:lumOff val="40000"/>
                  </a:schemeClr>
                </a:solidFill>
              </a:rPr>
              <a:t>NSIDC encourages PIs to submit code alongside data sets</a:t>
            </a:r>
          </a:p>
          <a:p>
            <a:pPr marL="1725613" lvl="2" indent="-385763"/>
            <a:r>
              <a:rPr lang="en-US" dirty="0"/>
              <a:t>Option 1: NSIDC can advertise to PI’s original code repository</a:t>
            </a:r>
          </a:p>
          <a:p>
            <a:pPr marL="1725613" lvl="2" indent="-385763"/>
            <a:r>
              <a:rPr lang="en-US" dirty="0"/>
              <a:t>Option 2: NSIDC can publish as part of the NSIDC GitHub for widespread sharing and community access</a:t>
            </a:r>
          </a:p>
          <a:p>
            <a:pPr marL="877887" lvl="1" indent="0">
              <a:buNone/>
            </a:pPr>
            <a:endParaRPr lang="en-US" dirty="0"/>
          </a:p>
          <a:p>
            <a:pPr marL="877887" lvl="1" indent="0">
              <a:buNone/>
            </a:pPr>
            <a:endParaRPr lang="en-US" dirty="0">
              <a:solidFill>
                <a:schemeClr val="accent1">
                  <a:lumMod val="60000"/>
                  <a:lumOff val="40000"/>
                </a:schemeClr>
              </a:solidFill>
            </a:endParaRPr>
          </a:p>
        </p:txBody>
      </p:sp>
    </p:spTree>
    <p:extLst>
      <p:ext uri="{BB962C8B-B14F-4D97-AF65-F5344CB8AC3E}">
        <p14:creationId xmlns:p14="http://schemas.microsoft.com/office/powerpoint/2010/main" val="3659510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FE82B6-686B-4B4B-45F7-E1FDF35DE339}"/>
              </a:ext>
            </a:extLst>
          </p:cNvPr>
          <p:cNvSpPr>
            <a:spLocks noGrp="1"/>
          </p:cNvSpPr>
          <p:nvPr>
            <p:ph type="title"/>
          </p:nvPr>
        </p:nvSpPr>
        <p:spPr/>
        <p:txBody>
          <a:bodyPr/>
          <a:lstStyle/>
          <a:p>
            <a:r>
              <a:rPr lang="en-US" dirty="0"/>
              <a:t>NSIDC, SnowEx, and Open Science</a:t>
            </a:r>
          </a:p>
        </p:txBody>
      </p:sp>
      <p:sp>
        <p:nvSpPr>
          <p:cNvPr id="6" name="Text Placeholder 5">
            <a:extLst>
              <a:ext uri="{FF2B5EF4-FFF2-40B4-BE49-F238E27FC236}">
                <a16:creationId xmlns:a16="http://schemas.microsoft.com/office/drawing/2014/main" id="{14B2EBAB-AC97-DDAE-9107-60C596E3BF29}"/>
              </a:ext>
            </a:extLst>
          </p:cNvPr>
          <p:cNvSpPr>
            <a:spLocks noGrp="1"/>
          </p:cNvSpPr>
          <p:nvPr>
            <p:ph type="body" sz="quarter" idx="12"/>
          </p:nvPr>
        </p:nvSpPr>
        <p:spPr>
          <a:xfrm>
            <a:off x="560416" y="1009650"/>
            <a:ext cx="11181523" cy="5140629"/>
          </a:xfrm>
        </p:spPr>
        <p:txBody>
          <a:bodyPr>
            <a:normAutofit lnSpcReduction="10000"/>
          </a:bodyPr>
          <a:lstStyle/>
          <a:p>
            <a:pPr marL="460375" lvl="1" indent="-374650"/>
            <a:r>
              <a:rPr lang="en-US" dirty="0">
                <a:solidFill>
                  <a:schemeClr val="accent3"/>
                </a:solidFill>
              </a:rPr>
              <a:t>Knowledge sharing:</a:t>
            </a:r>
            <a:endParaRPr lang="en-US" dirty="0"/>
          </a:p>
          <a:p>
            <a:pPr marL="1263650" lvl="1" indent="-385763"/>
            <a:r>
              <a:rPr lang="en-US" dirty="0"/>
              <a:t>NSIDC-produced user guides for all higher-level products</a:t>
            </a:r>
          </a:p>
          <a:p>
            <a:pPr marL="1263650" lvl="1" indent="-385763"/>
            <a:r>
              <a:rPr lang="en-US" dirty="0"/>
              <a:t>Long-term archive for PI-provided documentation (e.g. tech references, flight plans) and ancillary info (experiment plans, shapefiles, photographs, etc.)</a:t>
            </a:r>
          </a:p>
          <a:p>
            <a:pPr marL="1263650" lvl="1" indent="-385763"/>
            <a:r>
              <a:rPr lang="en-US" dirty="0"/>
              <a:t>NSIDC offers user support for all SnowEx data sets</a:t>
            </a:r>
          </a:p>
          <a:p>
            <a:pPr marL="1725613" lvl="2" indent="-385763"/>
            <a:r>
              <a:rPr lang="en-US" dirty="0"/>
              <a:t>Over </a:t>
            </a:r>
            <a:r>
              <a:rPr lang="en-US" dirty="0">
                <a:solidFill>
                  <a:schemeClr val="accent3"/>
                </a:solidFill>
              </a:rPr>
              <a:t>1,200 visitors </a:t>
            </a:r>
            <a:r>
              <a:rPr lang="en-US" dirty="0"/>
              <a:t>to our SnowEx website in the last year </a:t>
            </a:r>
          </a:p>
          <a:p>
            <a:pPr marL="2176462" lvl="3" indent="-385763"/>
            <a:r>
              <a:rPr lang="en-US" dirty="0"/>
              <a:t>~65% were first-time visitors!</a:t>
            </a:r>
          </a:p>
          <a:p>
            <a:pPr marL="2176462" lvl="3" indent="-385763"/>
            <a:r>
              <a:rPr lang="en-US" dirty="0"/>
              <a:t>Translated into 183 unique data users – more than all of 2023</a:t>
            </a:r>
          </a:p>
          <a:p>
            <a:pPr marL="2176462" lvl="3" indent="-385763"/>
            <a:r>
              <a:rPr lang="en-US" i="1" dirty="0">
                <a:solidFill>
                  <a:schemeClr val="accent3"/>
                </a:solidFill>
              </a:rPr>
              <a:t>SnowEx continues to grow in popularity amongst NSIDC visitors</a:t>
            </a:r>
          </a:p>
          <a:p>
            <a:pPr marL="1263650" lvl="1" indent="-385763"/>
            <a:r>
              <a:rPr lang="en-US" dirty="0"/>
              <a:t>NSIDC continues to expand SnowEx offerings and advertise to broad groups</a:t>
            </a:r>
          </a:p>
          <a:p>
            <a:pPr marL="1725613" lvl="2" indent="-385763"/>
            <a:r>
              <a:rPr lang="en-US" dirty="0"/>
              <a:t>Airborne Field Data Working Group</a:t>
            </a:r>
          </a:p>
          <a:p>
            <a:pPr marL="1725613" lvl="2" indent="-385763"/>
            <a:r>
              <a:rPr lang="en-US" dirty="0"/>
              <a:t>Monthly Airborne/Earth Venture Suborbital meetings</a:t>
            </a:r>
          </a:p>
          <a:p>
            <a:pPr marL="2176462" lvl="3" indent="-385763"/>
            <a:r>
              <a:rPr lang="en-US" dirty="0"/>
              <a:t>Generated a lot of Cross-DAAC buzz for SnowEx-airborne data</a:t>
            </a:r>
          </a:p>
          <a:p>
            <a:pPr marL="1725613" lvl="2" indent="-385763"/>
            <a:endParaRPr lang="en-US" dirty="0"/>
          </a:p>
          <a:p>
            <a:pPr marL="877887" lvl="1" indent="0">
              <a:buNone/>
            </a:pPr>
            <a:endParaRPr lang="en-US" dirty="0"/>
          </a:p>
          <a:p>
            <a:pPr marL="877887" lvl="1" indent="0">
              <a:buNone/>
            </a:pPr>
            <a:endParaRPr lang="en-US" dirty="0">
              <a:solidFill>
                <a:schemeClr val="accent1">
                  <a:lumMod val="60000"/>
                  <a:lumOff val="40000"/>
                </a:schemeClr>
              </a:solidFill>
            </a:endParaRPr>
          </a:p>
        </p:txBody>
      </p:sp>
    </p:spTree>
    <p:extLst>
      <p:ext uri="{BB962C8B-B14F-4D97-AF65-F5344CB8AC3E}">
        <p14:creationId xmlns:p14="http://schemas.microsoft.com/office/powerpoint/2010/main" val="678792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FE82B6-686B-4B4B-45F7-E1FDF35DE339}"/>
              </a:ext>
            </a:extLst>
          </p:cNvPr>
          <p:cNvSpPr>
            <a:spLocks noGrp="1"/>
          </p:cNvSpPr>
          <p:nvPr>
            <p:ph type="title"/>
          </p:nvPr>
        </p:nvSpPr>
        <p:spPr/>
        <p:txBody>
          <a:bodyPr/>
          <a:lstStyle/>
          <a:p>
            <a:r>
              <a:rPr lang="en-US" dirty="0"/>
              <a:t>SnowEx Moving to the Cloud?</a:t>
            </a:r>
          </a:p>
        </p:txBody>
      </p:sp>
      <p:sp>
        <p:nvSpPr>
          <p:cNvPr id="6" name="Text Placeholder 5">
            <a:extLst>
              <a:ext uri="{FF2B5EF4-FFF2-40B4-BE49-F238E27FC236}">
                <a16:creationId xmlns:a16="http://schemas.microsoft.com/office/drawing/2014/main" id="{14B2EBAB-AC97-DDAE-9107-60C596E3BF29}"/>
              </a:ext>
            </a:extLst>
          </p:cNvPr>
          <p:cNvSpPr>
            <a:spLocks noGrp="1"/>
          </p:cNvSpPr>
          <p:nvPr>
            <p:ph type="body" sz="quarter" idx="12"/>
          </p:nvPr>
        </p:nvSpPr>
        <p:spPr/>
        <p:txBody>
          <a:bodyPr>
            <a:normAutofit/>
          </a:bodyPr>
          <a:lstStyle/>
          <a:p>
            <a:pPr marL="342900" indent="-342900">
              <a:buFont typeface="Arial" panose="020B0604020202020204" pitchFamily="34" charset="0"/>
              <a:buChar char="•"/>
            </a:pPr>
            <a:r>
              <a:rPr lang="en-US" dirty="0"/>
              <a:t>NSIDC plans to migrate all current and future SnowEx publications to the cloud beginning in late 2024:</a:t>
            </a:r>
          </a:p>
          <a:p>
            <a:pPr marL="1146175" lvl="1"/>
            <a:r>
              <a:rPr lang="en-US" i="1" dirty="0">
                <a:solidFill>
                  <a:schemeClr val="accent2"/>
                </a:solidFill>
              </a:rPr>
              <a:t>We expect to have the entire mission published in the cloud by mid-2025</a:t>
            </a:r>
            <a:endParaRPr lang="en-US" dirty="0"/>
          </a:p>
          <a:p>
            <a:pPr marL="342900" indent="-342900">
              <a:buFont typeface="Arial" panose="020B0604020202020204" pitchFamily="34" charset="0"/>
              <a:buChar char="•"/>
            </a:pPr>
            <a:r>
              <a:rPr lang="en-US" dirty="0"/>
              <a:t>No change for data providers or data publication</a:t>
            </a:r>
          </a:p>
          <a:p>
            <a:pPr marL="342900" indent="-342900">
              <a:buFont typeface="Arial" panose="020B0604020202020204" pitchFamily="34" charset="0"/>
              <a:buChar char="•"/>
            </a:pPr>
            <a:r>
              <a:rPr lang="en-US" dirty="0"/>
              <a:t>No change for users – adding services, not taking any away:</a:t>
            </a:r>
          </a:p>
          <a:p>
            <a:pPr marL="1146175" lvl="1"/>
            <a:r>
              <a:rPr lang="en-US" dirty="0"/>
              <a:t>Data will always remain free to download</a:t>
            </a:r>
          </a:p>
          <a:p>
            <a:pPr marL="1146175" lvl="1"/>
            <a:r>
              <a:rPr lang="en-US" dirty="0"/>
              <a:t>Users will have the option to pay to rent space in the cloud for data processing</a:t>
            </a:r>
          </a:p>
          <a:p>
            <a:pPr marL="342900" indent="-342900">
              <a:buFont typeface="Arial" panose="020B0604020202020204" pitchFamily="34" charset="0"/>
              <a:buChar char="•"/>
            </a:pPr>
            <a:r>
              <a:rPr lang="en-US" dirty="0"/>
              <a:t>Accessing SnowEx data in conjunction with other missions (ICESat-2, MODIS, VIIRS, other airborne campaigns, etc.) will be simpler</a:t>
            </a:r>
          </a:p>
          <a:p>
            <a:pPr marL="1146175" lvl="1"/>
            <a:r>
              <a:rPr lang="en-US" dirty="0"/>
              <a:t>All NASA DAACs are migrating = easier to use data from multiple DAACs</a:t>
            </a:r>
          </a:p>
          <a:p>
            <a:pPr marL="342900" indent="-342900">
              <a:buFont typeface="Arial" panose="020B0604020202020204" pitchFamily="34" charset="0"/>
              <a:buChar char="•"/>
            </a:pPr>
            <a:r>
              <a:rPr lang="en-US" b="1" i="1" dirty="0">
                <a:solidFill>
                  <a:schemeClr val="accent1">
                    <a:lumMod val="60000"/>
                    <a:lumOff val="40000"/>
                  </a:schemeClr>
                </a:solidFill>
              </a:rPr>
              <a:t>NSIDC Cloud Access presentation at the upcoming SnowEx </a:t>
            </a:r>
            <a:r>
              <a:rPr lang="en-US" b="1" i="1" dirty="0" err="1">
                <a:solidFill>
                  <a:schemeClr val="accent1">
                    <a:lumMod val="60000"/>
                    <a:lumOff val="40000"/>
                  </a:schemeClr>
                </a:solidFill>
              </a:rPr>
              <a:t>Hackweek</a:t>
            </a:r>
            <a:endParaRPr lang="en-US" b="1" i="1" dirty="0">
              <a:solidFill>
                <a:schemeClr val="accent1">
                  <a:lumMod val="60000"/>
                  <a:lumOff val="40000"/>
                </a:schemeClr>
              </a:solidFill>
            </a:endParaRPr>
          </a:p>
          <a:p>
            <a:pPr marL="1146175" lvl="1"/>
            <a:r>
              <a:rPr lang="en-US" b="1" dirty="0"/>
              <a:t>All tutorials will be posted to our website after the fact</a:t>
            </a:r>
          </a:p>
          <a:p>
            <a:pPr marL="342900"/>
            <a:endParaRPr lang="en-US" i="1" dirty="0">
              <a:solidFill>
                <a:schemeClr val="accent2"/>
              </a:solidFill>
            </a:endParaRPr>
          </a:p>
          <a:p>
            <a:pPr marL="1263650" lvl="1" indent="-385763"/>
            <a:endParaRPr lang="en-US" dirty="0"/>
          </a:p>
          <a:p>
            <a:pPr marL="877887" lvl="1" indent="0">
              <a:buNone/>
            </a:pPr>
            <a:endParaRPr lang="en-US" dirty="0">
              <a:solidFill>
                <a:schemeClr val="accent1">
                  <a:lumMod val="60000"/>
                  <a:lumOff val="40000"/>
                </a:schemeClr>
              </a:solidFill>
            </a:endParaRPr>
          </a:p>
        </p:txBody>
      </p:sp>
    </p:spTree>
    <p:extLst>
      <p:ext uri="{BB962C8B-B14F-4D97-AF65-F5344CB8AC3E}">
        <p14:creationId xmlns:p14="http://schemas.microsoft.com/office/powerpoint/2010/main" val="3178301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928777-6DD7-28FA-70D2-618B25D69B2F}"/>
              </a:ext>
            </a:extLst>
          </p:cNvPr>
          <p:cNvSpPr>
            <a:spLocks noGrp="1"/>
          </p:cNvSpPr>
          <p:nvPr>
            <p:ph type="ctrTitle"/>
          </p:nvPr>
        </p:nvSpPr>
        <p:spPr/>
        <p:txBody>
          <a:bodyPr>
            <a:normAutofit fontScale="90000"/>
          </a:bodyPr>
          <a:lstStyle/>
          <a:p>
            <a:r>
              <a:rPr lang="en-US" dirty="0"/>
              <a:t>Questions?</a:t>
            </a:r>
          </a:p>
        </p:txBody>
      </p:sp>
    </p:spTree>
    <p:extLst>
      <p:ext uri="{BB962C8B-B14F-4D97-AF65-F5344CB8AC3E}">
        <p14:creationId xmlns:p14="http://schemas.microsoft.com/office/powerpoint/2010/main" val="2014442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8CA7A7-23B3-1564-C5A9-40CCEAFCE9AF}"/>
              </a:ext>
            </a:extLst>
          </p:cNvPr>
          <p:cNvSpPr>
            <a:spLocks noGrp="1"/>
          </p:cNvSpPr>
          <p:nvPr>
            <p:ph type="ctrTitle"/>
          </p:nvPr>
        </p:nvSpPr>
        <p:spPr/>
        <p:txBody>
          <a:bodyPr>
            <a:normAutofit fontScale="90000"/>
          </a:bodyPr>
          <a:lstStyle/>
          <a:p>
            <a:r>
              <a:rPr lang="en-US" dirty="0"/>
              <a:t>What is open science?</a:t>
            </a:r>
          </a:p>
        </p:txBody>
      </p:sp>
    </p:spTree>
    <p:extLst>
      <p:ext uri="{BB962C8B-B14F-4D97-AF65-F5344CB8AC3E}">
        <p14:creationId xmlns:p14="http://schemas.microsoft.com/office/powerpoint/2010/main" val="860549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72635C-C00D-ECE9-A476-5B05BE791631}"/>
              </a:ext>
            </a:extLst>
          </p:cNvPr>
          <p:cNvSpPr>
            <a:spLocks noGrp="1"/>
          </p:cNvSpPr>
          <p:nvPr>
            <p:ph type="title"/>
          </p:nvPr>
        </p:nvSpPr>
        <p:spPr/>
        <p:txBody>
          <a:bodyPr>
            <a:normAutofit/>
          </a:bodyPr>
          <a:lstStyle/>
          <a:p>
            <a:r>
              <a:rPr lang="en-US" dirty="0"/>
              <a:t>What is Open Science?</a:t>
            </a:r>
          </a:p>
        </p:txBody>
      </p:sp>
      <p:sp>
        <p:nvSpPr>
          <p:cNvPr id="9" name="Text Placeholder 8">
            <a:extLst>
              <a:ext uri="{FF2B5EF4-FFF2-40B4-BE49-F238E27FC236}">
                <a16:creationId xmlns:a16="http://schemas.microsoft.com/office/drawing/2014/main" id="{E8553208-C36D-8D9A-BDB7-402A636BD693}"/>
              </a:ext>
            </a:extLst>
          </p:cNvPr>
          <p:cNvSpPr>
            <a:spLocks noGrp="1"/>
          </p:cNvSpPr>
          <p:nvPr>
            <p:ph type="body" sz="quarter" idx="12"/>
          </p:nvPr>
        </p:nvSpPr>
        <p:spPr>
          <a:xfrm>
            <a:off x="560416" y="1009650"/>
            <a:ext cx="6743633" cy="5362575"/>
          </a:xfrm>
        </p:spPr>
        <p:txBody>
          <a:bodyPr>
            <a:normAutofit/>
          </a:bodyPr>
          <a:lstStyle/>
          <a:p>
            <a:pPr marL="238125" indent="-228600" algn="l" rtl="0" fontAlgn="base">
              <a:buFont typeface="Arial" panose="020B0604020202020204" pitchFamily="34" charset="0"/>
              <a:buChar char="•"/>
            </a:pPr>
            <a:r>
              <a:rPr lang="en-US" dirty="0"/>
              <a:t>NASA’s Earth Science Data Systems (ESDS) Program defines open science as: </a:t>
            </a:r>
            <a:br>
              <a:rPr lang="en-US" dirty="0"/>
            </a:br>
            <a:br>
              <a:rPr lang="en-US" dirty="0"/>
            </a:br>
            <a:r>
              <a:rPr lang="en-US" i="1" dirty="0"/>
              <a:t>“A collaborative culture enabled by technology that empowers the open sharing of data, information, and knowledge within the scientific community and the wider public to accelerate scientific research and understanding.”​</a:t>
            </a:r>
          </a:p>
          <a:p>
            <a:pPr marL="342900" indent="-342900">
              <a:buFont typeface="Arial" panose="020B0604020202020204" pitchFamily="34" charset="0"/>
              <a:buChar char="•"/>
            </a:pPr>
            <a:endParaRPr lang="en-US" dirty="0"/>
          </a:p>
        </p:txBody>
      </p:sp>
      <p:pic>
        <p:nvPicPr>
          <p:cNvPr id="1026" name="Picture 2">
            <a:extLst>
              <a:ext uri="{FF2B5EF4-FFF2-40B4-BE49-F238E27FC236}">
                <a16:creationId xmlns:a16="http://schemas.microsoft.com/office/drawing/2014/main" id="{18BE0BDD-70CE-20AE-878D-6184D3107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9149" y="1292086"/>
            <a:ext cx="4442791" cy="4442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04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72635C-C00D-ECE9-A476-5B05BE791631}"/>
              </a:ext>
            </a:extLst>
          </p:cNvPr>
          <p:cNvSpPr>
            <a:spLocks noGrp="1"/>
          </p:cNvSpPr>
          <p:nvPr>
            <p:ph type="title"/>
          </p:nvPr>
        </p:nvSpPr>
        <p:spPr/>
        <p:txBody>
          <a:bodyPr>
            <a:normAutofit/>
          </a:bodyPr>
          <a:lstStyle/>
          <a:p>
            <a:r>
              <a:rPr lang="en-US" dirty="0"/>
              <a:t>The Key Components of Open Science</a:t>
            </a:r>
          </a:p>
        </p:txBody>
      </p:sp>
      <p:sp>
        <p:nvSpPr>
          <p:cNvPr id="9" name="Text Placeholder 8">
            <a:extLst>
              <a:ext uri="{FF2B5EF4-FFF2-40B4-BE49-F238E27FC236}">
                <a16:creationId xmlns:a16="http://schemas.microsoft.com/office/drawing/2014/main" id="{E8553208-C36D-8D9A-BDB7-402A636BD693}"/>
              </a:ext>
            </a:extLst>
          </p:cNvPr>
          <p:cNvSpPr>
            <a:spLocks noGrp="1"/>
          </p:cNvSpPr>
          <p:nvPr>
            <p:ph type="body" sz="quarter" idx="12"/>
          </p:nvPr>
        </p:nvSpPr>
        <p:spPr>
          <a:xfrm>
            <a:off x="560416" y="1009650"/>
            <a:ext cx="6743633" cy="5362575"/>
          </a:xfrm>
        </p:spPr>
        <p:txBody>
          <a:bodyPr>
            <a:normAutofit/>
          </a:bodyPr>
          <a:lstStyle/>
          <a:p>
            <a:pPr marL="238125" indent="-228600" algn="l" rtl="0" fontAlgn="base">
              <a:buFont typeface="Arial" panose="020B0604020202020204" pitchFamily="34" charset="0"/>
              <a:buChar char="•"/>
            </a:pPr>
            <a:r>
              <a:rPr lang="en-US" dirty="0"/>
              <a:t>Open sharing of </a:t>
            </a:r>
            <a:r>
              <a:rPr lang="en-US" i="1" dirty="0">
                <a:solidFill>
                  <a:schemeClr val="accent1">
                    <a:lumMod val="60000"/>
                    <a:lumOff val="40000"/>
                  </a:schemeClr>
                </a:solidFill>
              </a:rPr>
              <a:t>software</a:t>
            </a:r>
            <a:r>
              <a:rPr lang="en-US" i="1" dirty="0"/>
              <a:t>, </a:t>
            </a:r>
            <a:r>
              <a:rPr lang="en-US" i="1" dirty="0">
                <a:solidFill>
                  <a:schemeClr val="accent5"/>
                </a:solidFill>
              </a:rPr>
              <a:t>data</a:t>
            </a:r>
            <a:r>
              <a:rPr lang="en-US" i="1" dirty="0"/>
              <a:t>, and </a:t>
            </a:r>
            <a:r>
              <a:rPr lang="en-US" i="1" dirty="0">
                <a:solidFill>
                  <a:schemeClr val="accent3"/>
                </a:solidFill>
              </a:rPr>
              <a:t>knowledge</a:t>
            </a:r>
            <a:r>
              <a:rPr lang="en-US" i="1" dirty="0"/>
              <a:t> </a:t>
            </a:r>
            <a:r>
              <a:rPr lang="en-US" dirty="0"/>
              <a:t>as early as possible in the scientific process</a:t>
            </a:r>
          </a:p>
          <a:p>
            <a:pPr lvl="1" indent="-238125" fontAlgn="base"/>
            <a:r>
              <a:rPr lang="en-US" dirty="0">
                <a:solidFill>
                  <a:schemeClr val="accent1">
                    <a:lumMod val="60000"/>
                    <a:lumOff val="40000"/>
                  </a:schemeClr>
                </a:solidFill>
              </a:rPr>
              <a:t>Open source (non-commercial) software​ that is publicly available &amp; well-documented​</a:t>
            </a:r>
          </a:p>
          <a:p>
            <a:pPr lvl="1" indent="-238125" fontAlgn="base"/>
            <a:endParaRPr lang="en-US" dirty="0">
              <a:solidFill>
                <a:schemeClr val="accent5"/>
              </a:solidFill>
            </a:endParaRPr>
          </a:p>
          <a:p>
            <a:pPr lvl="1" indent="-238125" fontAlgn="base"/>
            <a:r>
              <a:rPr lang="en-US" dirty="0">
                <a:solidFill>
                  <a:schemeClr val="accent5"/>
                </a:solidFill>
              </a:rPr>
              <a:t>Freely available data in a self-describing format, rich metadata​</a:t>
            </a:r>
          </a:p>
          <a:p>
            <a:pPr lvl="1" indent="-238125" fontAlgn="base"/>
            <a:endParaRPr lang="en-US" dirty="0"/>
          </a:p>
          <a:p>
            <a:pPr lvl="1" indent="-238125" fontAlgn="base"/>
            <a:r>
              <a:rPr lang="en-US" dirty="0">
                <a:solidFill>
                  <a:schemeClr val="accent3"/>
                </a:solidFill>
              </a:rPr>
              <a:t>Clear and complete documentation for tools/data and all ancillary information required for reproducibility</a:t>
            </a:r>
          </a:p>
          <a:p>
            <a:pPr marL="342900" indent="-342900">
              <a:buFont typeface="Arial" panose="020B0604020202020204" pitchFamily="34" charset="0"/>
              <a:buChar char="•"/>
            </a:pPr>
            <a:endParaRPr lang="en-US" dirty="0"/>
          </a:p>
        </p:txBody>
      </p:sp>
      <p:pic>
        <p:nvPicPr>
          <p:cNvPr id="1026" name="Picture 2">
            <a:extLst>
              <a:ext uri="{FF2B5EF4-FFF2-40B4-BE49-F238E27FC236}">
                <a16:creationId xmlns:a16="http://schemas.microsoft.com/office/drawing/2014/main" id="{18BE0BDD-70CE-20AE-878D-6184D3107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9149" y="1292086"/>
            <a:ext cx="4442791" cy="4442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002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81B0-33E5-A043-952F-9122D4B2EB25}"/>
              </a:ext>
            </a:extLst>
          </p:cNvPr>
          <p:cNvSpPr>
            <a:spLocks noGrp="1"/>
          </p:cNvSpPr>
          <p:nvPr>
            <p:ph type="title"/>
          </p:nvPr>
        </p:nvSpPr>
        <p:spPr/>
        <p:txBody>
          <a:bodyPr/>
          <a:lstStyle/>
          <a:p>
            <a:r>
              <a:rPr lang="en-US" sz="3600" b="0" dirty="0">
                <a:solidFill>
                  <a:schemeClr val="tx2">
                    <a:lumMod val="20000"/>
                    <a:lumOff val="80000"/>
                  </a:schemeClr>
                </a:solidFill>
                <a:ea typeface="+mj-ea"/>
                <a:cs typeface="+mj-cs"/>
              </a:rPr>
              <a:t>Additional Open Science Principles </a:t>
            </a:r>
          </a:p>
        </p:txBody>
      </p:sp>
      <p:sp>
        <p:nvSpPr>
          <p:cNvPr id="3" name="Text Placeholder 2">
            <a:extLst>
              <a:ext uri="{FF2B5EF4-FFF2-40B4-BE49-F238E27FC236}">
                <a16:creationId xmlns:a16="http://schemas.microsoft.com/office/drawing/2014/main" id="{5BBB0EAF-5208-1541-9F76-C5E1D836271C}"/>
              </a:ext>
            </a:extLst>
          </p:cNvPr>
          <p:cNvSpPr>
            <a:spLocks noGrp="1"/>
          </p:cNvSpPr>
          <p:nvPr>
            <p:ph type="body" sz="quarter" idx="10"/>
          </p:nvPr>
        </p:nvSpPr>
        <p:spPr>
          <a:xfrm>
            <a:off x="714671" y="1607893"/>
            <a:ext cx="6849007" cy="3997777"/>
          </a:xfrm>
        </p:spPr>
        <p:txBody>
          <a:bodyPr>
            <a:noAutofit/>
          </a:bodyPr>
          <a:lstStyle/>
          <a:p>
            <a:pPr>
              <a:lnSpc>
                <a:spcPct val="100000"/>
              </a:lnSpc>
            </a:pPr>
            <a:r>
              <a:rPr lang="en-US" b="1" dirty="0">
                <a:solidFill>
                  <a:schemeClr val="accent2"/>
                </a:solidFill>
              </a:rPr>
              <a:t>FAIR data: </a:t>
            </a:r>
            <a:r>
              <a:rPr lang="en-US" dirty="0"/>
              <a:t>Findable-Accessible-Interoperable-Reusable</a:t>
            </a:r>
          </a:p>
          <a:p>
            <a:pPr>
              <a:lnSpc>
                <a:spcPct val="100000"/>
              </a:lnSpc>
            </a:pPr>
            <a:r>
              <a:rPr lang="en-US" dirty="0"/>
              <a:t>Promotes Collaboration</a:t>
            </a:r>
          </a:p>
          <a:p>
            <a:pPr lvl="1">
              <a:lnSpc>
                <a:spcPct val="100000"/>
              </a:lnSpc>
            </a:pPr>
            <a:r>
              <a:rPr lang="en-US" sz="2000" dirty="0"/>
              <a:t>Community can build upon each other’s work</a:t>
            </a:r>
          </a:p>
          <a:p>
            <a:pPr lvl="1">
              <a:lnSpc>
                <a:spcPct val="100000"/>
              </a:lnSpc>
            </a:pPr>
            <a:r>
              <a:rPr lang="en-US" sz="2000" dirty="0"/>
              <a:t>Faster development than when people are separated</a:t>
            </a:r>
          </a:p>
          <a:p>
            <a:pPr>
              <a:lnSpc>
                <a:spcPct val="100000"/>
              </a:lnSpc>
            </a:pPr>
            <a:r>
              <a:rPr lang="en-US" dirty="0"/>
              <a:t>Transparency and reproducibility</a:t>
            </a:r>
          </a:p>
          <a:p>
            <a:pPr lvl="1">
              <a:lnSpc>
                <a:spcPct val="100000"/>
              </a:lnSpc>
            </a:pPr>
            <a:r>
              <a:rPr lang="en-US" sz="2000" dirty="0"/>
              <a:t>Publish not only data, but also software used to create/analyze data</a:t>
            </a:r>
          </a:p>
          <a:p>
            <a:pPr lvl="1">
              <a:lnSpc>
                <a:spcPct val="100000"/>
              </a:lnSpc>
            </a:pPr>
            <a:r>
              <a:rPr lang="en-US" sz="2000" dirty="0"/>
              <a:t>Allow users to reproduce data and verify science</a:t>
            </a:r>
          </a:p>
          <a:p>
            <a:pPr lvl="1">
              <a:lnSpc>
                <a:spcPct val="100000"/>
              </a:lnSpc>
            </a:pPr>
            <a:r>
              <a:rPr lang="en-US" sz="2000" dirty="0"/>
              <a:t>Clear and comprehensive documentation</a:t>
            </a:r>
          </a:p>
          <a:p>
            <a:pPr marL="304792" lvl="1" indent="0">
              <a:buNone/>
            </a:pPr>
            <a:endParaRPr lang="en-US" sz="1867" dirty="0"/>
          </a:p>
        </p:txBody>
      </p:sp>
      <p:pic>
        <p:nvPicPr>
          <p:cNvPr id="1026" name="Picture 2">
            <a:extLst>
              <a:ext uri="{FF2B5EF4-FFF2-40B4-BE49-F238E27FC236}">
                <a16:creationId xmlns:a16="http://schemas.microsoft.com/office/drawing/2014/main" id="{10D6B15B-3D8C-644E-A717-12FD8D675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426" y="1607893"/>
            <a:ext cx="3984903" cy="135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253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0B653FD-C25B-7D6D-0104-2D021F1EEA10}"/>
              </a:ext>
            </a:extLst>
          </p:cNvPr>
          <p:cNvSpPr>
            <a:spLocks noGrp="1"/>
          </p:cNvSpPr>
          <p:nvPr>
            <p:ph type="subTitle" idx="10"/>
          </p:nvPr>
        </p:nvSpPr>
        <p:spPr/>
        <p:txBody>
          <a:bodyPr/>
          <a:lstStyle/>
          <a:p>
            <a:r>
              <a:rPr lang="en-US" dirty="0"/>
              <a:t>How is NASA NSIDC DAAC contributing?</a:t>
            </a:r>
          </a:p>
        </p:txBody>
      </p:sp>
      <p:sp>
        <p:nvSpPr>
          <p:cNvPr id="4" name="Title 3">
            <a:extLst>
              <a:ext uri="{FF2B5EF4-FFF2-40B4-BE49-F238E27FC236}">
                <a16:creationId xmlns:a16="http://schemas.microsoft.com/office/drawing/2014/main" id="{44B00356-CEE3-07FB-E49D-FD968A392F34}"/>
              </a:ext>
            </a:extLst>
          </p:cNvPr>
          <p:cNvSpPr>
            <a:spLocks noGrp="1"/>
          </p:cNvSpPr>
          <p:nvPr>
            <p:ph type="ctrTitle"/>
          </p:nvPr>
        </p:nvSpPr>
        <p:spPr/>
        <p:txBody>
          <a:bodyPr>
            <a:normAutofit fontScale="90000"/>
          </a:bodyPr>
          <a:lstStyle/>
          <a:p>
            <a:r>
              <a:rPr lang="en-US" dirty="0"/>
              <a:t>The Role of DAACs in Open Science</a:t>
            </a:r>
          </a:p>
        </p:txBody>
      </p:sp>
    </p:spTree>
    <p:extLst>
      <p:ext uri="{BB962C8B-B14F-4D97-AF65-F5344CB8AC3E}">
        <p14:creationId xmlns:p14="http://schemas.microsoft.com/office/powerpoint/2010/main" val="3563192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81B0-33E5-A043-952F-9122D4B2EB25}"/>
              </a:ext>
            </a:extLst>
          </p:cNvPr>
          <p:cNvSpPr>
            <a:spLocks noGrp="1"/>
          </p:cNvSpPr>
          <p:nvPr>
            <p:ph type="title"/>
          </p:nvPr>
        </p:nvSpPr>
        <p:spPr/>
        <p:txBody>
          <a:bodyPr/>
          <a:lstStyle/>
          <a:p>
            <a:r>
              <a:rPr lang="en-US" sz="3600" b="0" dirty="0">
                <a:solidFill>
                  <a:schemeClr val="tx2">
                    <a:lumMod val="20000"/>
                    <a:lumOff val="80000"/>
                  </a:schemeClr>
                </a:solidFill>
                <a:ea typeface="+mj-ea"/>
                <a:cs typeface="+mj-cs"/>
              </a:rPr>
              <a:t>Role of the NASA NSIDC DAAC</a:t>
            </a:r>
          </a:p>
        </p:txBody>
      </p:sp>
      <p:sp>
        <p:nvSpPr>
          <p:cNvPr id="3" name="Text Placeholder 2">
            <a:extLst>
              <a:ext uri="{FF2B5EF4-FFF2-40B4-BE49-F238E27FC236}">
                <a16:creationId xmlns:a16="http://schemas.microsoft.com/office/drawing/2014/main" id="{5BBB0EAF-5208-1541-9F76-C5E1D836271C}"/>
              </a:ext>
            </a:extLst>
          </p:cNvPr>
          <p:cNvSpPr>
            <a:spLocks noGrp="1"/>
          </p:cNvSpPr>
          <p:nvPr>
            <p:ph type="body" sz="quarter" idx="10"/>
          </p:nvPr>
        </p:nvSpPr>
        <p:spPr>
          <a:xfrm>
            <a:off x="526473" y="1087238"/>
            <a:ext cx="11228743" cy="5628521"/>
          </a:xfrm>
        </p:spPr>
        <p:txBody>
          <a:bodyPr>
            <a:noAutofit/>
          </a:bodyPr>
          <a:lstStyle/>
          <a:p>
            <a:pPr>
              <a:lnSpc>
                <a:spcPct val="100000"/>
              </a:lnSpc>
            </a:pPr>
            <a:r>
              <a:rPr lang="en-US" sz="2133" dirty="0"/>
              <a:t>DAACs are repositories to archive, distribute, and support NASA earth science data products</a:t>
            </a:r>
          </a:p>
          <a:p>
            <a:pPr lvl="1"/>
            <a:r>
              <a:rPr lang="en-US" sz="1933" dirty="0"/>
              <a:t>Data are free and accessible to all</a:t>
            </a:r>
          </a:p>
          <a:p>
            <a:pPr lvl="1"/>
            <a:r>
              <a:rPr lang="en-US" sz="1933" dirty="0"/>
              <a:t>NSIDC provides comprehensive, self-describing metadata for all NASA data sets </a:t>
            </a:r>
          </a:p>
          <a:p>
            <a:pPr lvl="1"/>
            <a:r>
              <a:rPr lang="en-US" sz="1933" dirty="0"/>
              <a:t>Review all submitted data &amp; work with PIs to increase the accessibility and interoperability of data prior to publication</a:t>
            </a:r>
          </a:p>
          <a:p>
            <a:pPr marL="304792" lvl="1" indent="0">
              <a:buNone/>
            </a:pPr>
            <a:endParaRPr lang="en-US" sz="1933" dirty="0"/>
          </a:p>
          <a:p>
            <a:pPr>
              <a:lnSpc>
                <a:spcPct val="100000"/>
              </a:lnSpc>
            </a:pPr>
            <a:r>
              <a:rPr lang="en-US" sz="2133" dirty="0"/>
              <a:t>Publish tools and services to support data users</a:t>
            </a:r>
          </a:p>
          <a:p>
            <a:pPr lvl="1">
              <a:lnSpc>
                <a:spcPct val="100000"/>
              </a:lnSpc>
            </a:pPr>
            <a:r>
              <a:rPr lang="en-US" sz="1867" dirty="0"/>
              <a:t>Currently mostly publishing those developed in-house at NSIDC</a:t>
            </a:r>
          </a:p>
          <a:p>
            <a:pPr lvl="1">
              <a:lnSpc>
                <a:spcPct val="100000"/>
              </a:lnSpc>
            </a:pPr>
            <a:r>
              <a:rPr lang="en-US" sz="1867" dirty="0"/>
              <a:t>Expanding to include those contributed by science teams or data providers</a:t>
            </a:r>
          </a:p>
          <a:p>
            <a:pPr lvl="1">
              <a:lnSpc>
                <a:spcPct val="100000"/>
              </a:lnSpc>
            </a:pPr>
            <a:r>
              <a:rPr lang="en-US" sz="1867" dirty="0"/>
              <a:t>Expanding to include more community-developed tools and services (and collaborating with communities on development)</a:t>
            </a:r>
          </a:p>
          <a:p>
            <a:pPr lvl="1">
              <a:lnSpc>
                <a:spcPct val="100000"/>
              </a:lnSpc>
            </a:pPr>
            <a:r>
              <a:rPr lang="en-US" sz="1867" dirty="0"/>
              <a:t>Largely static and interaction is primarily one-way (users download tools or use services from the DAAC)</a:t>
            </a:r>
          </a:p>
          <a:p>
            <a:pPr>
              <a:lnSpc>
                <a:spcPct val="100000"/>
              </a:lnSpc>
            </a:pPr>
            <a:endParaRPr lang="en-US" sz="1867" dirty="0"/>
          </a:p>
          <a:p>
            <a:pPr marL="304792" lvl="1" indent="0">
              <a:buNone/>
            </a:pPr>
            <a:endParaRPr lang="en-US" sz="1867" dirty="0"/>
          </a:p>
        </p:txBody>
      </p:sp>
    </p:spTree>
    <p:extLst>
      <p:ext uri="{BB962C8B-B14F-4D97-AF65-F5344CB8AC3E}">
        <p14:creationId xmlns:p14="http://schemas.microsoft.com/office/powerpoint/2010/main" val="1467837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81B0-33E5-A043-952F-9122D4B2EB25}"/>
              </a:ext>
            </a:extLst>
          </p:cNvPr>
          <p:cNvSpPr>
            <a:spLocks noGrp="1"/>
          </p:cNvSpPr>
          <p:nvPr>
            <p:ph type="title"/>
          </p:nvPr>
        </p:nvSpPr>
        <p:spPr>
          <a:xfrm>
            <a:off x="316275" y="467884"/>
            <a:ext cx="11612791" cy="619354"/>
          </a:xfrm>
        </p:spPr>
        <p:txBody>
          <a:bodyPr/>
          <a:lstStyle/>
          <a:p>
            <a:r>
              <a:rPr lang="en-US" sz="3600" b="0" dirty="0">
                <a:solidFill>
                  <a:schemeClr val="tx2">
                    <a:lumMod val="20000"/>
                    <a:lumOff val="80000"/>
                  </a:schemeClr>
                </a:solidFill>
                <a:ea typeface="+mj-ea"/>
                <a:cs typeface="+mj-cs"/>
              </a:rPr>
              <a:t>Role of the NASA NSIDC DAAC: Today and in the Future</a:t>
            </a:r>
          </a:p>
        </p:txBody>
      </p:sp>
      <p:sp>
        <p:nvSpPr>
          <p:cNvPr id="3" name="Text Placeholder 2">
            <a:extLst>
              <a:ext uri="{FF2B5EF4-FFF2-40B4-BE49-F238E27FC236}">
                <a16:creationId xmlns:a16="http://schemas.microsoft.com/office/drawing/2014/main" id="{5BBB0EAF-5208-1541-9F76-C5E1D836271C}"/>
              </a:ext>
            </a:extLst>
          </p:cNvPr>
          <p:cNvSpPr>
            <a:spLocks noGrp="1"/>
          </p:cNvSpPr>
          <p:nvPr>
            <p:ph type="body" sz="quarter" idx="10"/>
          </p:nvPr>
        </p:nvSpPr>
        <p:spPr>
          <a:xfrm>
            <a:off x="526473" y="1490870"/>
            <a:ext cx="11228743" cy="5224889"/>
          </a:xfrm>
        </p:spPr>
        <p:txBody>
          <a:bodyPr>
            <a:noAutofit/>
          </a:bodyPr>
          <a:lstStyle/>
          <a:p>
            <a:pPr>
              <a:lnSpc>
                <a:spcPct val="100000"/>
              </a:lnSpc>
            </a:pPr>
            <a:r>
              <a:rPr lang="en-US" sz="2133" dirty="0"/>
              <a:t>An impending paradigm shift in how DAACs operate:</a:t>
            </a:r>
          </a:p>
          <a:p>
            <a:pPr lvl="1">
              <a:lnSpc>
                <a:spcPct val="100000"/>
              </a:lnSpc>
            </a:pPr>
            <a:r>
              <a:rPr lang="en-US" sz="1867" dirty="0"/>
              <a:t>More community-developed tools and services</a:t>
            </a:r>
          </a:p>
          <a:p>
            <a:pPr lvl="1">
              <a:lnSpc>
                <a:spcPct val="100000"/>
              </a:lnSpc>
            </a:pPr>
            <a:r>
              <a:rPr lang="en-US" sz="1867" dirty="0"/>
              <a:t>Open sharing of software</a:t>
            </a:r>
          </a:p>
          <a:p>
            <a:pPr lvl="1">
              <a:lnSpc>
                <a:spcPct val="100000"/>
              </a:lnSpc>
            </a:pPr>
            <a:r>
              <a:rPr lang="en-US" sz="1867" dirty="0"/>
              <a:t>Collaborative, rapid evolution</a:t>
            </a:r>
          </a:p>
          <a:p>
            <a:pPr lvl="1">
              <a:lnSpc>
                <a:spcPct val="100000"/>
              </a:lnSpc>
            </a:pPr>
            <a:r>
              <a:rPr lang="en-US" sz="1867" b="1" dirty="0">
                <a:solidFill>
                  <a:schemeClr val="accent1">
                    <a:lumMod val="60000"/>
                    <a:lumOff val="40000"/>
                  </a:schemeClr>
                </a:solidFill>
              </a:rPr>
              <a:t>Data and services in the cloud</a:t>
            </a:r>
          </a:p>
          <a:p>
            <a:pPr>
              <a:lnSpc>
                <a:spcPct val="100000"/>
              </a:lnSpc>
            </a:pPr>
            <a:endParaRPr lang="en-US" sz="1867" dirty="0"/>
          </a:p>
          <a:p>
            <a:pPr marL="304792" lvl="1" indent="0">
              <a:buNone/>
            </a:pPr>
            <a:endParaRPr lang="en-US" sz="1867" dirty="0"/>
          </a:p>
        </p:txBody>
      </p:sp>
    </p:spTree>
    <p:extLst>
      <p:ext uri="{BB962C8B-B14F-4D97-AF65-F5344CB8AC3E}">
        <p14:creationId xmlns:p14="http://schemas.microsoft.com/office/powerpoint/2010/main" val="1597440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81B0-33E5-A043-952F-9122D4B2EB25}"/>
              </a:ext>
            </a:extLst>
          </p:cNvPr>
          <p:cNvSpPr>
            <a:spLocks noGrp="1"/>
          </p:cNvSpPr>
          <p:nvPr>
            <p:ph type="title"/>
          </p:nvPr>
        </p:nvSpPr>
        <p:spPr/>
        <p:txBody>
          <a:bodyPr/>
          <a:lstStyle/>
          <a:p>
            <a:r>
              <a:rPr lang="en-US" sz="3600" b="0" dirty="0">
                <a:solidFill>
                  <a:schemeClr val="tx2">
                    <a:lumMod val="20000"/>
                    <a:lumOff val="80000"/>
                  </a:schemeClr>
                </a:solidFill>
                <a:ea typeface="+mj-ea"/>
                <a:cs typeface="+mj-cs"/>
              </a:rPr>
              <a:t>Current NSIDC Open Science activities</a:t>
            </a:r>
          </a:p>
        </p:txBody>
      </p:sp>
      <p:sp>
        <p:nvSpPr>
          <p:cNvPr id="3" name="Text Placeholder 2">
            <a:extLst>
              <a:ext uri="{FF2B5EF4-FFF2-40B4-BE49-F238E27FC236}">
                <a16:creationId xmlns:a16="http://schemas.microsoft.com/office/drawing/2014/main" id="{5BBB0EAF-5208-1541-9F76-C5E1D836271C}"/>
              </a:ext>
            </a:extLst>
          </p:cNvPr>
          <p:cNvSpPr>
            <a:spLocks noGrp="1"/>
          </p:cNvSpPr>
          <p:nvPr>
            <p:ph type="body" sz="quarter" idx="10"/>
          </p:nvPr>
        </p:nvSpPr>
        <p:spPr>
          <a:xfrm>
            <a:off x="526474" y="1087239"/>
            <a:ext cx="6250108" cy="5302877"/>
          </a:xfrm>
        </p:spPr>
        <p:txBody>
          <a:bodyPr>
            <a:normAutofit fontScale="85000" lnSpcReduction="20000"/>
          </a:bodyPr>
          <a:lstStyle/>
          <a:p>
            <a:pPr>
              <a:lnSpc>
                <a:spcPct val="120000"/>
              </a:lnSpc>
              <a:spcBef>
                <a:spcPts val="0"/>
              </a:spcBef>
              <a:spcAft>
                <a:spcPts val="800"/>
              </a:spcAft>
            </a:pPr>
            <a:r>
              <a:rPr lang="en-US" i="1" dirty="0"/>
              <a:t>Data Use and Education (DUE) team</a:t>
            </a:r>
            <a:endParaRPr lang="en-US" dirty="0"/>
          </a:p>
          <a:p>
            <a:pPr>
              <a:lnSpc>
                <a:spcPct val="120000"/>
              </a:lnSpc>
              <a:spcBef>
                <a:spcPts val="0"/>
              </a:spcBef>
              <a:spcAft>
                <a:spcPts val="800"/>
              </a:spcAft>
            </a:pPr>
            <a:r>
              <a:rPr lang="en-US" i="1" dirty="0"/>
              <a:t>Participation in </a:t>
            </a:r>
            <a:r>
              <a:rPr lang="en-US" i="1" dirty="0" err="1"/>
              <a:t>Openscapes</a:t>
            </a:r>
            <a:endParaRPr lang="en-US" i="1" dirty="0"/>
          </a:p>
          <a:p>
            <a:pPr lvl="1">
              <a:lnSpc>
                <a:spcPct val="120000"/>
              </a:lnSpc>
              <a:spcBef>
                <a:spcPts val="0"/>
              </a:spcBef>
              <a:spcAft>
                <a:spcPts val="800"/>
              </a:spcAft>
            </a:pPr>
            <a:r>
              <a:rPr lang="en-US" i="1" dirty="0"/>
              <a:t>Supporting data producers and users through the migration to the cloud</a:t>
            </a:r>
          </a:p>
          <a:p>
            <a:pPr>
              <a:lnSpc>
                <a:spcPct val="120000"/>
              </a:lnSpc>
              <a:spcBef>
                <a:spcPts val="0"/>
              </a:spcBef>
              <a:spcAft>
                <a:spcPts val="800"/>
              </a:spcAft>
            </a:pPr>
            <a:r>
              <a:rPr lang="en-US" i="1" dirty="0"/>
              <a:t>Participation in TOPS (Transition to Open Science)</a:t>
            </a:r>
          </a:p>
          <a:p>
            <a:pPr lvl="1">
              <a:lnSpc>
                <a:spcPct val="120000"/>
              </a:lnSpc>
              <a:spcBef>
                <a:spcPts val="0"/>
              </a:spcBef>
              <a:spcAft>
                <a:spcPts val="800"/>
              </a:spcAft>
            </a:pPr>
            <a:r>
              <a:rPr lang="en-US" dirty="0"/>
              <a:t>Open Science curriculum and training for scientists and agencies</a:t>
            </a:r>
          </a:p>
          <a:p>
            <a:pPr>
              <a:lnSpc>
                <a:spcPct val="120000"/>
              </a:lnSpc>
              <a:spcBef>
                <a:spcPts val="0"/>
              </a:spcBef>
              <a:spcAft>
                <a:spcPts val="800"/>
              </a:spcAft>
            </a:pPr>
            <a:r>
              <a:rPr lang="en-US" i="1" dirty="0"/>
              <a:t>Software sharing thru NSIDC GitHub</a:t>
            </a:r>
            <a:r>
              <a:rPr lang="en-US" dirty="0"/>
              <a:t> (https://</a:t>
            </a:r>
            <a:r>
              <a:rPr lang="en-US" dirty="0" err="1"/>
              <a:t>github.com</a:t>
            </a:r>
            <a:r>
              <a:rPr lang="en-US" dirty="0"/>
              <a:t>/</a:t>
            </a:r>
            <a:r>
              <a:rPr lang="en-US" dirty="0" err="1"/>
              <a:t>nsidc</a:t>
            </a:r>
            <a:r>
              <a:rPr lang="en-US" dirty="0"/>
              <a:t>)</a:t>
            </a:r>
          </a:p>
          <a:p>
            <a:pPr lvl="2">
              <a:lnSpc>
                <a:spcPct val="120000"/>
              </a:lnSpc>
              <a:spcBef>
                <a:spcPts val="0"/>
              </a:spcBef>
              <a:spcAft>
                <a:spcPts val="800"/>
              </a:spcAft>
            </a:pPr>
            <a:r>
              <a:rPr lang="en-US" sz="2400" dirty="0"/>
              <a:t>Data Tutorials</a:t>
            </a:r>
          </a:p>
          <a:p>
            <a:pPr lvl="2">
              <a:lnSpc>
                <a:spcPct val="120000"/>
              </a:lnSpc>
              <a:spcBef>
                <a:spcPts val="0"/>
              </a:spcBef>
              <a:spcAft>
                <a:spcPts val="800"/>
              </a:spcAft>
            </a:pPr>
            <a:r>
              <a:rPr lang="en-US" sz="2400" dirty="0"/>
              <a:t>Data Access Notebooks</a:t>
            </a:r>
          </a:p>
          <a:p>
            <a:pPr lvl="2">
              <a:lnSpc>
                <a:spcPct val="120000"/>
              </a:lnSpc>
              <a:spcBef>
                <a:spcPts val="0"/>
              </a:spcBef>
              <a:spcAft>
                <a:spcPts val="800"/>
              </a:spcAft>
            </a:pPr>
            <a:r>
              <a:rPr lang="en-US" sz="2400" dirty="0"/>
              <a:t>Data-related Tools</a:t>
            </a:r>
          </a:p>
          <a:p>
            <a:pPr lvl="2">
              <a:lnSpc>
                <a:spcPct val="120000"/>
              </a:lnSpc>
              <a:spcBef>
                <a:spcPts val="0"/>
              </a:spcBef>
              <a:spcAft>
                <a:spcPts val="800"/>
              </a:spcAft>
            </a:pPr>
            <a:r>
              <a:rPr lang="en-US" sz="2400" dirty="0"/>
              <a:t>Source code for data and tools</a:t>
            </a:r>
            <a:endParaRPr lang="en-US" sz="2667" dirty="0"/>
          </a:p>
        </p:txBody>
      </p:sp>
      <p:pic>
        <p:nvPicPr>
          <p:cNvPr id="4" name="Picture 3">
            <a:extLst>
              <a:ext uri="{FF2B5EF4-FFF2-40B4-BE49-F238E27FC236}">
                <a16:creationId xmlns:a16="http://schemas.microsoft.com/office/drawing/2014/main" id="{1A2D04FC-B248-7B46-9378-8F8C0D2647A5}"/>
              </a:ext>
            </a:extLst>
          </p:cNvPr>
          <p:cNvPicPr>
            <a:picLocks noChangeAspect="1"/>
          </p:cNvPicPr>
          <p:nvPr/>
        </p:nvPicPr>
        <p:blipFill>
          <a:blip r:embed="rId2"/>
          <a:stretch>
            <a:fillRect/>
          </a:stretch>
        </p:blipFill>
        <p:spPr>
          <a:xfrm>
            <a:off x="6776582" y="1087239"/>
            <a:ext cx="4863591" cy="4968418"/>
          </a:xfrm>
          <a:prstGeom prst="rect">
            <a:avLst/>
          </a:prstGeom>
          <a:ln>
            <a:solidFill>
              <a:schemeClr val="tx1"/>
            </a:solidFill>
          </a:ln>
        </p:spPr>
      </p:pic>
    </p:spTree>
    <p:extLst>
      <p:ext uri="{BB962C8B-B14F-4D97-AF65-F5344CB8AC3E}">
        <p14:creationId xmlns:p14="http://schemas.microsoft.com/office/powerpoint/2010/main" val="1928594902"/>
      </p:ext>
    </p:extLst>
  </p:cSld>
  <p:clrMapOvr>
    <a:masterClrMapping/>
  </p:clrMapOvr>
</p:sld>
</file>

<file path=ppt/theme/theme1.xml><?xml version="1.0" encoding="utf-8"?>
<a:theme xmlns:a="http://schemas.openxmlformats.org/drawingml/2006/main" name="Office Theme">
  <a:themeElements>
    <a:clrScheme name="NSIDC Color Palette">
      <a:dk1>
        <a:srgbClr val="051728"/>
      </a:dk1>
      <a:lt1>
        <a:srgbClr val="FFFFFF"/>
      </a:lt1>
      <a:dk2>
        <a:srgbClr val="007D92"/>
      </a:dk2>
      <a:lt2>
        <a:srgbClr val="F7F7F8"/>
      </a:lt2>
      <a:accent1>
        <a:srgbClr val="003366"/>
      </a:accent1>
      <a:accent2>
        <a:srgbClr val="E37557"/>
      </a:accent2>
      <a:accent3>
        <a:srgbClr val="C3A709"/>
      </a:accent3>
      <a:accent4>
        <a:srgbClr val="8A8587"/>
      </a:accent4>
      <a:accent5>
        <a:srgbClr val="00C6BE"/>
      </a:accent5>
      <a:accent6>
        <a:srgbClr val="415363"/>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wrap="square" rtlCol="0">
        <a:spAutoFit/>
      </a:bodyPr>
      <a:lstStyle>
        <a:defPPr marL="0" indent="0" algn="l">
          <a:buNone/>
          <a:defRPr sz="2400" dirty="0" smtClean="0">
            <a:solidFill>
              <a:schemeClr val="bg2"/>
            </a:solidFill>
            <a:latin typeface="Helvetica Light" panose="020B0403020202020204" pitchFamily="34" charset="0"/>
          </a:defRPr>
        </a:defPPr>
      </a:lstStyle>
    </a:txDef>
  </a:objectDefaults>
  <a:extraClrSchemeLst/>
  <a:extLst>
    <a:ext uri="{05A4C25C-085E-4340-85A3-A5531E510DB2}">
      <thm15:themeFamily xmlns:thm15="http://schemas.microsoft.com/office/thememl/2012/main" name="NSIDC_DARK_PPT_2023" id="{01D6F2F7-4817-864D-9305-40624CF3E36A}" vid="{27965F7E-4B69-D949-85C5-C46CC21B71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39578CAA08FB4EB75C6D1E4140963D" ma:contentTypeVersion="17" ma:contentTypeDescription="Create a new document." ma:contentTypeScope="" ma:versionID="8ab93bb71c7a76f27467f827f1c98e1f">
  <xsd:schema xmlns:xsd="http://www.w3.org/2001/XMLSchema" xmlns:xs="http://www.w3.org/2001/XMLSchema" xmlns:p="http://schemas.microsoft.com/office/2006/metadata/properties" xmlns:ns1="http://schemas.microsoft.com/sharepoint/v3" xmlns:ns2="6a91b482-1c8e-4d37-af69-b411f3f59b59" xmlns:ns3="ca633556-f7ae-4671-be9f-03501dc213cd" xmlns:ns4="31062a0d-ede8-4112-b4bb-00a9c1bc8e16" targetNamespace="http://schemas.microsoft.com/office/2006/metadata/properties" ma:root="true" ma:fieldsID="bc8a38be7a30cfc07026bc847efd631e" ns1:_="" ns2:_="" ns3:_="" ns4:_="">
    <xsd:import namespace="http://schemas.microsoft.com/sharepoint/v3"/>
    <xsd:import namespace="6a91b482-1c8e-4d37-af69-b411f3f59b59"/>
    <xsd:import namespace="ca633556-f7ae-4671-be9f-03501dc213cd"/>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4: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91b482-1c8e-4d37-af69-b411f3f59b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633556-f7ae-4671-be9f-03501dc213c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aa65479-86f5-4393-8406-71e5fa30442b}" ma:internalName="TaxCatchAll" ma:showField="CatchAllData" ma:web="ca633556-f7ae-4671-be9f-03501dc213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1062a0d-ede8-4112-b4bb-00a9c1bc8e16" xsi:nil="true"/>
    <lcf76f155ced4ddcb4097134ff3c332f xmlns="6a91b482-1c8e-4d37-af69-b411f3f59b59">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9ECF86E-5F39-424F-8287-9DD18326E5F2}">
  <ds:schemaRefs>
    <ds:schemaRef ds:uri="http://schemas.microsoft.com/sharepoint/v3/contenttype/forms"/>
  </ds:schemaRefs>
</ds:datastoreItem>
</file>

<file path=customXml/itemProps2.xml><?xml version="1.0" encoding="utf-8"?>
<ds:datastoreItem xmlns:ds="http://schemas.openxmlformats.org/officeDocument/2006/customXml" ds:itemID="{3CA127EC-2DC5-444D-9349-945393DCC7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91b482-1c8e-4d37-af69-b411f3f59b59"/>
    <ds:schemaRef ds:uri="ca633556-f7ae-4671-be9f-03501dc213cd"/>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4CFC71-6650-4802-B64E-B54C2C1D297D}">
  <ds:schemaRefs>
    <ds:schemaRef ds:uri="http://www.w3.org/XML/1998/namespace"/>
    <ds:schemaRef ds:uri="ca633556-f7ae-4671-be9f-03501dc213cd"/>
    <ds:schemaRef ds:uri="http://purl.org/dc/elements/1.1/"/>
    <ds:schemaRef ds:uri="31062a0d-ede8-4112-b4bb-00a9c1bc8e16"/>
    <ds:schemaRef ds:uri="http://schemas.microsoft.com/sharepoint/v3"/>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schemas.microsoft.com/office/infopath/2007/PartnerControls"/>
    <ds:schemaRef ds:uri="6a91b482-1c8e-4d37-af69-b411f3f59b59"/>
    <ds:schemaRef ds:uri="http://purl.org/dc/dcmitype/"/>
  </ds:schemaRefs>
</ds:datastoreItem>
</file>

<file path=docMetadata/LabelInfo.xml><?xml version="1.0" encoding="utf-8"?>
<clbl:labelList xmlns:clbl="http://schemas.microsoft.com/office/2020/mipLabelMetadata">
  <clbl:label id="{3ded8b1b-070d-4629-82e4-c0b019f46057}" enabled="0" method="" siteId="{3ded8b1b-070d-4629-82e4-c0b019f46057}" removed="1"/>
</clbl:labelList>
</file>

<file path=docProps/app.xml><?xml version="1.0" encoding="utf-8"?>
<Properties xmlns="http://schemas.openxmlformats.org/officeDocument/2006/extended-properties" xmlns:vt="http://schemas.openxmlformats.org/officeDocument/2006/docPropsVTypes">
  <Template/>
  <TotalTime>2546</TotalTime>
  <Words>1002</Words>
  <Application>Microsoft Macintosh PowerPoint</Application>
  <PresentationFormat>Widescreen</PresentationFormat>
  <Paragraphs>113</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Helvetica</vt:lpstr>
      <vt:lpstr>Helvetica Light</vt:lpstr>
      <vt:lpstr>Roboto</vt:lpstr>
      <vt:lpstr>Wingdings</vt:lpstr>
      <vt:lpstr>Office Theme</vt:lpstr>
      <vt:lpstr>NASA NSIDC DAAC: Promoting Open Science</vt:lpstr>
      <vt:lpstr>What is open science?</vt:lpstr>
      <vt:lpstr>What is Open Science?</vt:lpstr>
      <vt:lpstr>The Key Components of Open Science</vt:lpstr>
      <vt:lpstr>Additional Open Science Principles </vt:lpstr>
      <vt:lpstr>The Role of DAACs in Open Science</vt:lpstr>
      <vt:lpstr>Role of the NASA NSIDC DAAC</vt:lpstr>
      <vt:lpstr>Role of the NASA NSIDC DAAC: Today and in the Future</vt:lpstr>
      <vt:lpstr>Current NSIDC Open Science activities</vt:lpstr>
      <vt:lpstr>How Can NSIDC help SnowEx achieve its Open Science Goals?</vt:lpstr>
      <vt:lpstr>NSIDC, SnowEx, and Open Science</vt:lpstr>
      <vt:lpstr>NSIDC, SnowEx, and Open Science</vt:lpstr>
      <vt:lpstr>NSIDC, SnowEx, and Open Science</vt:lpstr>
      <vt:lpstr>SnowEx Moving to the Cloud?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Agnieszka Anna Gautier</dc:creator>
  <cp:lastModifiedBy>Stephanie Wong</cp:lastModifiedBy>
  <cp:revision>52</cp:revision>
  <dcterms:created xsi:type="dcterms:W3CDTF">2023-01-30T20:40:07Z</dcterms:created>
  <dcterms:modified xsi:type="dcterms:W3CDTF">2024-08-12T05:42:04Z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0x0101007539578CAA08FB4EB75C6D1E4140963D</vt:lpwstr>
  </property>
  <property fmtid="{D5CDD505-2E9C-101B-9397-08002B2CF9AE}" pid="3" name="MediaServiceImageTags">
    <vt:lpwstr/>
  </property>
</Properties>
</file>