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990" r:id="rId5"/>
    <p:sldMasterId id="2147483903" r:id="rId6"/>
  </p:sldMasterIdLst>
  <p:notesMasterIdLst>
    <p:notesMasterId r:id="rId23"/>
  </p:notesMasterIdLst>
  <p:sldIdLst>
    <p:sldId id="15640" r:id="rId7"/>
    <p:sldId id="265" r:id="rId8"/>
    <p:sldId id="2142533695" r:id="rId9"/>
    <p:sldId id="29035" r:id="rId10"/>
    <p:sldId id="1213" r:id="rId11"/>
    <p:sldId id="15644" r:id="rId12"/>
    <p:sldId id="294" r:id="rId13"/>
    <p:sldId id="2142533850" r:id="rId14"/>
    <p:sldId id="15654" r:id="rId15"/>
    <p:sldId id="15646" r:id="rId16"/>
    <p:sldId id="2142533902" r:id="rId17"/>
    <p:sldId id="2142533759" r:id="rId18"/>
    <p:sldId id="2142533903" r:id="rId19"/>
    <p:sldId id="2142533835" r:id="rId20"/>
    <p:sldId id="2142533849" r:id="rId21"/>
    <p:sldId id="214253390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52C105-FD4A-829C-B81B-E850927626A9}" name="Brodrick, Philip G (US 398J)" initials="PB" userId="S::philip.brodrick@jpl.nasa.gov::3432dc80-271c-44c8-9b4b-232cf7abb273" providerId="AD"/>
  <p188:author id="{B910E306-7D7C-2AC5-0C74-956B1EC88B35}" name="Bohn, Niklas (382B)" initials="B(" userId="S::urs.n.bohn@jpl.nasa.gov::b00cca23-d306-4565-9f71-daf3c7866d3b" providerId="AD"/>
  <p188:author id="{A2C38613-1229-B5ED-E5A1-2EF42EE075D9}" name="Lee, Christine M (US 329F)" initials="L3" userId="S::christine.m.lee@jpl.nasa.gov::3cf0e91a-f63a-4cd5-a5f0-09f3527e2652" providerId="AD"/>
  <p188:author id="{A470861E-F540-6F02-AE53-9B156F145CE3}" name="Thompson, David R (US 382B)" initials="T3" userId="S::david.r.thompson@jpl.nasa.gov::35d2ba82-1a45-4019-9808-ec3b045f7066" providerId="AD"/>
  <p188:author id="{E1E8804D-302F-8756-2489-EF4FB3AC5CC3}" name="Chadwick, Dana (US 329F)" initials="C3" userId="S::katherine.d.chadwick@jpl.nasa.gov::e2b43297-62f3-4e60-84e2-c1f731811648" providerId="AD"/>
  <p188:author id="{A943A758-3449-4321-C02B-12F978556BCD}" name="Eckert, Regina F (US 382B)" initials="E3" userId="S::regina.f.eckert@jpl.nasa.gov::ea73841d-6e21-44b4-89ee-404716bc0238" providerId="AD"/>
  <p188:author id="{20F26163-B618-005B-F426-1A8FDB1813A6}" name="Luis, Kelly (US 329F-Affiliate)" initials="L3" userId="S::kelly.m.luis@jpl.nasa.gov::1d4b1bd8-bca5-478e-b83a-ff0d9340d3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tacin Roberto" initials="BR" lastIdx="12" clrIdx="0">
    <p:extLst>
      <p:ext uri="{19B8F6BF-5375-455C-9EA6-DF929625EA0E}">
        <p15:presenceInfo xmlns:p15="http://schemas.microsoft.com/office/powerpoint/2012/main" userId="S-1-5-21-3130134465-445538008-3150561178-243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C5EADC"/>
    <a:srgbClr val="768C83"/>
    <a:srgbClr val="7FA3AB"/>
    <a:srgbClr val="213C4A"/>
    <a:srgbClr val="2A5F6C"/>
    <a:srgbClr val="5E7F7B"/>
    <a:srgbClr val="172840"/>
    <a:srgbClr val="25434D"/>
    <a:srgbClr val="330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D94D6-B3FA-43D6-ADD5-59A2D14B3E9B}" v="4" dt="2024-04-14T15:43:32.51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2"/>
    <p:restoredTop sz="44541"/>
  </p:normalViewPr>
  <p:slideViewPr>
    <p:cSldViewPr snapToGrid="0">
      <p:cViewPr varScale="1">
        <p:scale>
          <a:sx n="54" d="100"/>
          <a:sy n="54" d="100"/>
        </p:scale>
        <p:origin x="3768"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ert, Regina F (US 382B)" userId="S::regina.f.eckert@jpl.nasa.gov::ea73841d-6e21-44b4-89ee-404716bc0238" providerId="AD" clId="Web-{B6039BB2-86BC-4BB3-AC7B-992584E3D790}"/>
    <pc:docChg chg="">
      <pc:chgData name="Eckert, Regina F (US 382B)" userId="S::regina.f.eckert@jpl.nasa.gov::ea73841d-6e21-44b4-89ee-404716bc0238" providerId="AD" clId="Web-{B6039BB2-86BC-4BB3-AC7B-992584E3D790}" dt="2023-08-07T16:05:04.254" v="0"/>
      <pc:docMkLst>
        <pc:docMk/>
      </pc:docMkLst>
      <pc:sldChg chg="delCm">
        <pc:chgData name="Eckert, Regina F (US 382B)" userId="S::regina.f.eckert@jpl.nasa.gov::ea73841d-6e21-44b4-89ee-404716bc0238" providerId="AD" clId="Web-{B6039BB2-86BC-4BB3-AC7B-992584E3D790}" dt="2023-08-07T16:05:04.254" v="0"/>
        <pc:sldMkLst>
          <pc:docMk/>
          <pc:sldMk cId="3389746162" sldId="2142533782"/>
        </pc:sldMkLst>
        <pc:extLst>
          <p:ext xmlns:p="http://schemas.openxmlformats.org/presentationml/2006/main" uri="{D6D511B9-2390-475A-947B-AFAB55BFBCF1}">
            <pc226:cmChg xmlns:pc226="http://schemas.microsoft.com/office/powerpoint/2022/06/main/command" chg="del">
              <pc226:chgData name="Eckert, Regina F (US 382B)" userId="S::regina.f.eckert@jpl.nasa.gov::ea73841d-6e21-44b4-89ee-404716bc0238" providerId="AD" clId="Web-{B6039BB2-86BC-4BB3-AC7B-992584E3D790}" dt="2023-08-07T16:05:04.254" v="0"/>
              <pc2:cmMkLst xmlns:pc2="http://schemas.microsoft.com/office/powerpoint/2019/9/main/command">
                <pc:docMk/>
                <pc:sldMk cId="3389746162" sldId="2142533782"/>
                <pc2:cmMk id="{138D4825-B36A-F04C-93AE-DE5C347A7835}"/>
              </pc2:cmMkLst>
            </pc226:cmChg>
          </p:ext>
        </pc:extLst>
      </pc:sldChg>
    </pc:docChg>
  </pc:docChgLst>
  <pc:docChgLst>
    <pc:chgData name="Chadwick, Dana (US 329F)" userId="S::katherine.d.chadwick@jpl.nasa.gov::e2b43297-62f3-4e60-84e2-c1f731811648" providerId="AD" clId="Web-{5621B10A-8428-44B3-B60A-3F0C907165B2}"/>
    <pc:docChg chg="sldOrd">
      <pc:chgData name="Chadwick, Dana (US 329F)" userId="S::katherine.d.chadwick@jpl.nasa.gov::e2b43297-62f3-4e60-84e2-c1f731811648" providerId="AD" clId="Web-{5621B10A-8428-44B3-B60A-3F0C907165B2}" dt="2023-08-07T15:38:35.621" v="0"/>
      <pc:docMkLst>
        <pc:docMk/>
      </pc:docMkLst>
      <pc:sldChg chg="ord">
        <pc:chgData name="Chadwick, Dana (US 329F)" userId="S::katherine.d.chadwick@jpl.nasa.gov::e2b43297-62f3-4e60-84e2-c1f731811648" providerId="AD" clId="Web-{5621B10A-8428-44B3-B60A-3F0C907165B2}" dt="2023-08-07T15:38:35.621" v="0"/>
        <pc:sldMkLst>
          <pc:docMk/>
          <pc:sldMk cId="2367278457" sldId="2142533799"/>
        </pc:sldMkLst>
      </pc:sldChg>
    </pc:docChg>
  </pc:docChgLst>
  <pc:docChgLst>
    <pc:chgData name="Thompson, David R (US 382B)" userId="S::david.r.thompson@jpl.nasa.gov::35d2ba82-1a45-4019-9808-ec3b045f7066" providerId="AD" clId="Web-{B2247986-5229-4229-AAAC-F643087062D8}"/>
    <pc:docChg chg="addSld delSld modSld">
      <pc:chgData name="Thompson, David R (US 382B)" userId="S::david.r.thompson@jpl.nasa.gov::35d2ba82-1a45-4019-9808-ec3b045f7066" providerId="AD" clId="Web-{B2247986-5229-4229-AAAC-F643087062D8}" dt="2023-07-31T06:35:13.276" v="494"/>
      <pc:docMkLst>
        <pc:docMk/>
      </pc:docMkLst>
      <pc:sldChg chg="modSp">
        <pc:chgData name="Thompson, David R (US 382B)" userId="S::david.r.thompson@jpl.nasa.gov::35d2ba82-1a45-4019-9808-ec3b045f7066" providerId="AD" clId="Web-{B2247986-5229-4229-AAAC-F643087062D8}" dt="2023-07-31T06:27:36.238" v="270" actId="20577"/>
        <pc:sldMkLst>
          <pc:docMk/>
          <pc:sldMk cId="3338667913" sldId="15640"/>
        </pc:sldMkLst>
        <pc:spChg chg="mod">
          <ac:chgData name="Thompson, David R (US 382B)" userId="S::david.r.thompson@jpl.nasa.gov::35d2ba82-1a45-4019-9808-ec3b045f7066" providerId="AD" clId="Web-{B2247986-5229-4229-AAAC-F643087062D8}" dt="2023-07-31T06:27:36.238" v="270" actId="20577"/>
          <ac:spMkLst>
            <pc:docMk/>
            <pc:sldMk cId="3338667913" sldId="15640"/>
            <ac:spMk id="2" creationId="{F4E60DAC-75B8-9355-AE2C-8C041AF87B68}"/>
          </ac:spMkLst>
        </pc:spChg>
        <pc:spChg chg="mod">
          <ac:chgData name="Thompson, David R (US 382B)" userId="S::david.r.thompson@jpl.nasa.gov::35d2ba82-1a45-4019-9808-ec3b045f7066" providerId="AD" clId="Web-{B2247986-5229-4229-AAAC-F643087062D8}" dt="2023-07-31T06:27:31.535" v="268" actId="20577"/>
          <ac:spMkLst>
            <pc:docMk/>
            <pc:sldMk cId="3338667913" sldId="15640"/>
            <ac:spMk id="3" creationId="{DCDFEBF5-8618-4A16-E3DB-C2F0349191E4}"/>
          </ac:spMkLst>
        </pc:spChg>
      </pc:sldChg>
      <pc:sldChg chg="addSp delSp modSp">
        <pc:chgData name="Thompson, David R (US 382B)" userId="S::david.r.thompson@jpl.nasa.gov::35d2ba82-1a45-4019-9808-ec3b045f7066" providerId="AD" clId="Web-{B2247986-5229-4229-AAAC-F643087062D8}" dt="2023-07-31T06:26:19.096" v="250" actId="20577"/>
        <pc:sldMkLst>
          <pc:docMk/>
          <pc:sldMk cId="1367661710" sldId="15642"/>
        </pc:sldMkLst>
        <pc:spChg chg="del mod">
          <ac:chgData name="Thompson, David R (US 382B)" userId="S::david.r.thompson@jpl.nasa.gov::35d2ba82-1a45-4019-9808-ec3b045f7066" providerId="AD" clId="Web-{B2247986-5229-4229-AAAC-F643087062D8}" dt="2023-07-31T06:25:33.377" v="1"/>
          <ac:spMkLst>
            <pc:docMk/>
            <pc:sldMk cId="1367661710" sldId="15642"/>
            <ac:spMk id="3" creationId="{D78C6E8A-E71B-44ED-BBC6-362B2F3BE102}"/>
          </ac:spMkLst>
        </pc:spChg>
        <pc:spChg chg="mod">
          <ac:chgData name="Thompson, David R (US 382B)" userId="S::david.r.thompson@jpl.nasa.gov::35d2ba82-1a45-4019-9808-ec3b045f7066" providerId="AD" clId="Web-{B2247986-5229-4229-AAAC-F643087062D8}" dt="2023-07-31T06:26:19.096" v="250" actId="20577"/>
          <ac:spMkLst>
            <pc:docMk/>
            <pc:sldMk cId="1367661710" sldId="15642"/>
            <ac:spMk id="6" creationId="{5706BEBE-CE63-44CF-BF75-66BF7F47250E}"/>
          </ac:spMkLst>
        </pc:spChg>
        <pc:spChg chg="add mod">
          <ac:chgData name="Thompson, David R (US 382B)" userId="S::david.r.thompson@jpl.nasa.gov::35d2ba82-1a45-4019-9808-ec3b045f7066" providerId="AD" clId="Web-{B2247986-5229-4229-AAAC-F643087062D8}" dt="2023-07-31T06:25:33.377" v="1"/>
          <ac:spMkLst>
            <pc:docMk/>
            <pc:sldMk cId="1367661710" sldId="15642"/>
            <ac:spMk id="7" creationId="{375B53BB-DD40-726B-D82D-DF2ED0AC5B9E}"/>
          </ac:spMkLst>
        </pc:spChg>
        <pc:graphicFrameChg chg="add mod modGraphic">
          <ac:chgData name="Thompson, David R (US 382B)" userId="S::david.r.thompson@jpl.nasa.gov::35d2ba82-1a45-4019-9808-ec3b045f7066" providerId="AD" clId="Web-{B2247986-5229-4229-AAAC-F643087062D8}" dt="2023-07-31T06:26:06.831" v="248"/>
          <ac:graphicFrameMkLst>
            <pc:docMk/>
            <pc:sldMk cId="1367661710" sldId="15642"/>
            <ac:graphicFrameMk id="9" creationId="{F52D870F-99B7-C0FB-C04E-1A7541461833}"/>
          </ac:graphicFrameMkLst>
        </pc:graphicFrameChg>
      </pc:sldChg>
      <pc:sldChg chg="modSp">
        <pc:chgData name="Thompson, David R (US 382B)" userId="S::david.r.thompson@jpl.nasa.gov::35d2ba82-1a45-4019-9808-ec3b045f7066" providerId="AD" clId="Web-{B2247986-5229-4229-AAAC-F643087062D8}" dt="2023-07-31T06:34:47.947" v="492" actId="20577"/>
        <pc:sldMkLst>
          <pc:docMk/>
          <pc:sldMk cId="419960360" sldId="2142533755"/>
        </pc:sldMkLst>
        <pc:spChg chg="mod">
          <ac:chgData name="Thompson, David R (US 382B)" userId="S::david.r.thompson@jpl.nasa.gov::35d2ba82-1a45-4019-9808-ec3b045f7066" providerId="AD" clId="Web-{B2247986-5229-4229-AAAC-F643087062D8}" dt="2023-07-31T06:34:47.947" v="492" actId="20577"/>
          <ac:spMkLst>
            <pc:docMk/>
            <pc:sldMk cId="419960360" sldId="2142533755"/>
            <ac:spMk id="2" creationId="{17BFE9EB-2E42-46E6-A3ED-8949ED9999F3}"/>
          </ac:spMkLst>
        </pc:spChg>
      </pc:sldChg>
      <pc:sldChg chg="del">
        <pc:chgData name="Thompson, David R (US 382B)" userId="S::david.r.thompson@jpl.nasa.gov::35d2ba82-1a45-4019-9808-ec3b045f7066" providerId="AD" clId="Web-{B2247986-5229-4229-AAAC-F643087062D8}" dt="2023-07-31T06:34:33.025" v="485"/>
        <pc:sldMkLst>
          <pc:docMk/>
          <pc:sldMk cId="690344231" sldId="2142533771"/>
        </pc:sldMkLst>
      </pc:sldChg>
      <pc:sldChg chg="addSp modSp new mod modClrScheme chgLayout">
        <pc:chgData name="Thompson, David R (US 382B)" userId="S::david.r.thompson@jpl.nasa.gov::35d2ba82-1a45-4019-9808-ec3b045f7066" providerId="AD" clId="Web-{B2247986-5229-4229-AAAC-F643087062D8}" dt="2023-07-31T06:26:44.690" v="252"/>
        <pc:sldMkLst>
          <pc:docMk/>
          <pc:sldMk cId="1290091359" sldId="2142533787"/>
        </pc:sldMkLst>
        <pc:spChg chg="mod ord">
          <ac:chgData name="Thompson, David R (US 382B)" userId="S::david.r.thompson@jpl.nasa.gov::35d2ba82-1a45-4019-9808-ec3b045f7066" providerId="AD" clId="Web-{B2247986-5229-4229-AAAC-F643087062D8}" dt="2023-07-31T06:26:44.690" v="252"/>
          <ac:spMkLst>
            <pc:docMk/>
            <pc:sldMk cId="1290091359" sldId="2142533787"/>
            <ac:spMk id="2" creationId="{7B41887D-3498-C54D-5459-DF3C97D9CD4E}"/>
          </ac:spMkLst>
        </pc:spChg>
        <pc:spChg chg="mod ord">
          <ac:chgData name="Thompson, David R (US 382B)" userId="S::david.r.thompson@jpl.nasa.gov::35d2ba82-1a45-4019-9808-ec3b045f7066" providerId="AD" clId="Web-{B2247986-5229-4229-AAAC-F643087062D8}" dt="2023-07-31T06:26:44.690" v="252"/>
          <ac:spMkLst>
            <pc:docMk/>
            <pc:sldMk cId="1290091359" sldId="2142533787"/>
            <ac:spMk id="3" creationId="{2CFC618E-666F-262C-2340-45347162B8B3}"/>
          </ac:spMkLst>
        </pc:spChg>
        <pc:spChg chg="add mod ord">
          <ac:chgData name="Thompson, David R (US 382B)" userId="S::david.r.thompson@jpl.nasa.gov::35d2ba82-1a45-4019-9808-ec3b045f7066" providerId="AD" clId="Web-{B2247986-5229-4229-AAAC-F643087062D8}" dt="2023-07-31T06:26:44.690" v="252"/>
          <ac:spMkLst>
            <pc:docMk/>
            <pc:sldMk cId="1290091359" sldId="2142533787"/>
            <ac:spMk id="4" creationId="{5F5BCD64-B7B2-1074-E82D-DE0931FC2324}"/>
          </ac:spMkLst>
        </pc:spChg>
      </pc:sldChg>
      <pc:sldChg chg="delSp modSp add replId">
        <pc:chgData name="Thompson, David R (US 382B)" userId="S::david.r.thompson@jpl.nasa.gov::35d2ba82-1a45-4019-9808-ec3b045f7066" providerId="AD" clId="Web-{B2247986-5229-4229-AAAC-F643087062D8}" dt="2023-07-31T06:28:03.160" v="280"/>
        <pc:sldMkLst>
          <pc:docMk/>
          <pc:sldMk cId="1913497458" sldId="2142533788"/>
        </pc:sldMkLst>
        <pc:spChg chg="mod">
          <ac:chgData name="Thompson, David R (US 382B)" userId="S::david.r.thompson@jpl.nasa.gov::35d2ba82-1a45-4019-9808-ec3b045f7066" providerId="AD" clId="Web-{B2247986-5229-4229-AAAC-F643087062D8}" dt="2023-07-31T06:27:58.598" v="279" actId="20577"/>
          <ac:spMkLst>
            <pc:docMk/>
            <pc:sldMk cId="1913497458" sldId="2142533788"/>
            <ac:spMk id="2" creationId="{F4E60DAC-75B8-9355-AE2C-8C041AF87B68}"/>
          </ac:spMkLst>
        </pc:spChg>
        <pc:spChg chg="mod">
          <ac:chgData name="Thompson, David R (US 382B)" userId="S::david.r.thompson@jpl.nasa.gov::35d2ba82-1a45-4019-9808-ec3b045f7066" providerId="AD" clId="Web-{B2247986-5229-4229-AAAC-F643087062D8}" dt="2023-07-31T06:27:50.598" v="276" actId="14100"/>
          <ac:spMkLst>
            <pc:docMk/>
            <pc:sldMk cId="1913497458" sldId="2142533788"/>
            <ac:spMk id="3" creationId="{DCDFEBF5-8618-4A16-E3DB-C2F0349191E4}"/>
          </ac:spMkLst>
        </pc:spChg>
        <pc:spChg chg="del">
          <ac:chgData name="Thompson, David R (US 382B)" userId="S::david.r.thompson@jpl.nasa.gov::35d2ba82-1a45-4019-9808-ec3b045f7066" providerId="AD" clId="Web-{B2247986-5229-4229-AAAC-F643087062D8}" dt="2023-07-31T06:28:03.160" v="280"/>
          <ac:spMkLst>
            <pc:docMk/>
            <pc:sldMk cId="1913497458" sldId="2142533788"/>
            <ac:spMk id="7" creationId="{2EE5BD12-596B-BB1C-BB7C-E67A5EBCF6C7}"/>
          </ac:spMkLst>
        </pc:spChg>
        <pc:picChg chg="del">
          <ac:chgData name="Thompson, David R (US 382B)" userId="S::david.r.thompson@jpl.nasa.gov::35d2ba82-1a45-4019-9808-ec3b045f7066" providerId="AD" clId="Web-{B2247986-5229-4229-AAAC-F643087062D8}" dt="2023-07-31T06:27:53.348" v="277"/>
          <ac:picMkLst>
            <pc:docMk/>
            <pc:sldMk cId="1913497458" sldId="2142533788"/>
            <ac:picMk id="8" creationId="{863B3696-247B-907B-8DA8-E99E1F661762}"/>
          </ac:picMkLst>
        </pc:picChg>
      </pc:sldChg>
      <pc:sldChg chg="modSp add replId">
        <pc:chgData name="Thompson, David R (US 382B)" userId="S::david.r.thompson@jpl.nasa.gov::35d2ba82-1a45-4019-9808-ec3b045f7066" providerId="AD" clId="Web-{B2247986-5229-4229-AAAC-F643087062D8}" dt="2023-07-31T06:29:11.333" v="292" actId="20577"/>
        <pc:sldMkLst>
          <pc:docMk/>
          <pc:sldMk cId="2482311238" sldId="2142533789"/>
        </pc:sldMkLst>
        <pc:spChg chg="mod">
          <ac:chgData name="Thompson, David R (US 382B)" userId="S::david.r.thompson@jpl.nasa.gov::35d2ba82-1a45-4019-9808-ec3b045f7066" providerId="AD" clId="Web-{B2247986-5229-4229-AAAC-F643087062D8}" dt="2023-07-31T06:29:11.333" v="292" actId="20577"/>
          <ac:spMkLst>
            <pc:docMk/>
            <pc:sldMk cId="2482311238" sldId="2142533789"/>
            <ac:spMk id="2" creationId="{F4E60DAC-75B8-9355-AE2C-8C041AF87B68}"/>
          </ac:spMkLst>
        </pc:spChg>
        <pc:spChg chg="mod">
          <ac:chgData name="Thompson, David R (US 382B)" userId="S::david.r.thompson@jpl.nasa.gov::35d2ba82-1a45-4019-9808-ec3b045f7066" providerId="AD" clId="Web-{B2247986-5229-4229-AAAC-F643087062D8}" dt="2023-07-31T06:29:05.427" v="288" actId="20577"/>
          <ac:spMkLst>
            <pc:docMk/>
            <pc:sldMk cId="2482311238" sldId="2142533789"/>
            <ac:spMk id="3" creationId="{DCDFEBF5-8618-4A16-E3DB-C2F0349191E4}"/>
          </ac:spMkLst>
        </pc:spChg>
      </pc:sldChg>
      <pc:sldChg chg="add del">
        <pc:chgData name="Thompson, David R (US 382B)" userId="S::david.r.thompson@jpl.nasa.gov::35d2ba82-1a45-4019-9808-ec3b045f7066" providerId="AD" clId="Web-{B2247986-5229-4229-AAAC-F643087062D8}" dt="2023-07-31T06:28:16.973" v="282"/>
        <pc:sldMkLst>
          <pc:docMk/>
          <pc:sldMk cId="3814001791" sldId="2142533789"/>
        </pc:sldMkLst>
      </pc:sldChg>
      <pc:sldChg chg="add del">
        <pc:chgData name="Thompson, David R (US 382B)" userId="S::david.r.thompson@jpl.nasa.gov::35d2ba82-1a45-4019-9808-ec3b045f7066" providerId="AD" clId="Web-{B2247986-5229-4229-AAAC-F643087062D8}" dt="2023-07-31T06:28:32.379" v="284"/>
        <pc:sldMkLst>
          <pc:docMk/>
          <pc:sldMk cId="4241624788" sldId="2142533789"/>
        </pc:sldMkLst>
      </pc:sldChg>
      <pc:sldChg chg="modSp add replId">
        <pc:chgData name="Thompson, David R (US 382B)" userId="S::david.r.thompson@jpl.nasa.gov::35d2ba82-1a45-4019-9808-ec3b045f7066" providerId="AD" clId="Web-{B2247986-5229-4229-AAAC-F643087062D8}" dt="2023-07-31T06:29:38.365" v="323" actId="20577"/>
        <pc:sldMkLst>
          <pc:docMk/>
          <pc:sldMk cId="1996766054" sldId="2142533790"/>
        </pc:sldMkLst>
        <pc:spChg chg="mod">
          <ac:chgData name="Thompson, David R (US 382B)" userId="S::david.r.thompson@jpl.nasa.gov::35d2ba82-1a45-4019-9808-ec3b045f7066" providerId="AD" clId="Web-{B2247986-5229-4229-AAAC-F643087062D8}" dt="2023-07-31T06:29:38.365" v="323" actId="20577"/>
          <ac:spMkLst>
            <pc:docMk/>
            <pc:sldMk cId="1996766054" sldId="2142533790"/>
            <ac:spMk id="2" creationId="{F4E60DAC-75B8-9355-AE2C-8C041AF87B68}"/>
          </ac:spMkLst>
        </pc:spChg>
        <pc:spChg chg="mod">
          <ac:chgData name="Thompson, David R (US 382B)" userId="S::david.r.thompson@jpl.nasa.gov::35d2ba82-1a45-4019-9808-ec3b045f7066" providerId="AD" clId="Web-{B2247986-5229-4229-AAAC-F643087062D8}" dt="2023-07-31T06:29:32.943" v="314" actId="20577"/>
          <ac:spMkLst>
            <pc:docMk/>
            <pc:sldMk cId="1996766054" sldId="2142533790"/>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03.803" v="346" actId="20577"/>
        <pc:sldMkLst>
          <pc:docMk/>
          <pc:sldMk cId="3851201599" sldId="2142533791"/>
        </pc:sldMkLst>
        <pc:spChg chg="mod">
          <ac:chgData name="Thompson, David R (US 382B)" userId="S::david.r.thompson@jpl.nasa.gov::35d2ba82-1a45-4019-9808-ec3b045f7066" providerId="AD" clId="Web-{B2247986-5229-4229-AAAC-F643087062D8}" dt="2023-07-31T06:30:03.803" v="346" actId="20577"/>
          <ac:spMkLst>
            <pc:docMk/>
            <pc:sldMk cId="3851201599" sldId="2142533791"/>
            <ac:spMk id="2" creationId="{F4E60DAC-75B8-9355-AE2C-8C041AF87B68}"/>
          </ac:spMkLst>
        </pc:spChg>
        <pc:spChg chg="mod">
          <ac:chgData name="Thompson, David R (US 382B)" userId="S::david.r.thompson@jpl.nasa.gov::35d2ba82-1a45-4019-9808-ec3b045f7066" providerId="AD" clId="Web-{B2247986-5229-4229-AAAC-F643087062D8}" dt="2023-07-31T06:29:53.256" v="329" actId="20577"/>
          <ac:spMkLst>
            <pc:docMk/>
            <pc:sldMk cId="3851201599" sldId="2142533791"/>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35.475" v="370" actId="20577"/>
        <pc:sldMkLst>
          <pc:docMk/>
          <pc:sldMk cId="2251542484" sldId="2142533792"/>
        </pc:sldMkLst>
        <pc:spChg chg="mod">
          <ac:chgData name="Thompson, David R (US 382B)" userId="S::david.r.thompson@jpl.nasa.gov::35d2ba82-1a45-4019-9808-ec3b045f7066" providerId="AD" clId="Web-{B2247986-5229-4229-AAAC-F643087062D8}" dt="2023-07-31T06:30:35.475" v="370" actId="20577"/>
          <ac:spMkLst>
            <pc:docMk/>
            <pc:sldMk cId="2251542484" sldId="2142533792"/>
            <ac:spMk id="2" creationId="{F4E60DAC-75B8-9355-AE2C-8C041AF87B68}"/>
          </ac:spMkLst>
        </pc:spChg>
        <pc:spChg chg="mod">
          <ac:chgData name="Thompson, David R (US 382B)" userId="S::david.r.thompson@jpl.nasa.gov::35d2ba82-1a45-4019-9808-ec3b045f7066" providerId="AD" clId="Web-{B2247986-5229-4229-AAAC-F643087062D8}" dt="2023-07-31T06:30:30.209" v="361" actId="20577"/>
          <ac:spMkLst>
            <pc:docMk/>
            <pc:sldMk cId="2251542484" sldId="2142533792"/>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59.725" v="393" actId="20577"/>
        <pc:sldMkLst>
          <pc:docMk/>
          <pc:sldMk cId="2949541760" sldId="2142533793"/>
        </pc:sldMkLst>
        <pc:spChg chg="mod">
          <ac:chgData name="Thompson, David R (US 382B)" userId="S::david.r.thompson@jpl.nasa.gov::35d2ba82-1a45-4019-9808-ec3b045f7066" providerId="AD" clId="Web-{B2247986-5229-4229-AAAC-F643087062D8}" dt="2023-07-31T06:30:59.725" v="393" actId="20577"/>
          <ac:spMkLst>
            <pc:docMk/>
            <pc:sldMk cId="2949541760" sldId="2142533793"/>
            <ac:spMk id="2" creationId="{F4E60DAC-75B8-9355-AE2C-8C041AF87B68}"/>
          </ac:spMkLst>
        </pc:spChg>
        <pc:spChg chg="mod">
          <ac:chgData name="Thompson, David R (US 382B)" userId="S::david.r.thompson@jpl.nasa.gov::35d2ba82-1a45-4019-9808-ec3b045f7066" providerId="AD" clId="Web-{B2247986-5229-4229-AAAC-F643087062D8}" dt="2023-07-31T06:30:49.053" v="375" actId="20577"/>
          <ac:spMkLst>
            <pc:docMk/>
            <pc:sldMk cId="2949541760" sldId="2142533793"/>
            <ac:spMk id="3" creationId="{DCDFEBF5-8618-4A16-E3DB-C2F0349191E4}"/>
          </ac:spMkLst>
        </pc:spChg>
      </pc:sldChg>
      <pc:sldChg chg="addSp delSp modSp add replId">
        <pc:chgData name="Thompson, David R (US 382B)" userId="S::david.r.thompson@jpl.nasa.gov::35d2ba82-1a45-4019-9808-ec3b045f7066" providerId="AD" clId="Web-{B2247986-5229-4229-AAAC-F643087062D8}" dt="2023-07-31T06:31:39.585" v="399" actId="1076"/>
        <pc:sldMkLst>
          <pc:docMk/>
          <pc:sldMk cId="763192108" sldId="2142533794"/>
        </pc:sldMkLst>
        <pc:spChg chg="del">
          <ac:chgData name="Thompson, David R (US 382B)" userId="S::david.r.thompson@jpl.nasa.gov::35d2ba82-1a45-4019-9808-ec3b045f7066" providerId="AD" clId="Web-{B2247986-5229-4229-AAAC-F643087062D8}" dt="2023-07-31T06:31:34.195" v="396"/>
          <ac:spMkLst>
            <pc:docMk/>
            <pc:sldMk cId="763192108" sldId="2142533794"/>
            <ac:spMk id="2" creationId="{F4E60DAC-75B8-9355-AE2C-8C041AF87B68}"/>
          </ac:spMkLst>
        </pc:spChg>
        <pc:spChg chg="mod">
          <ac:chgData name="Thompson, David R (US 382B)" userId="S::david.r.thompson@jpl.nasa.gov::35d2ba82-1a45-4019-9808-ec3b045f7066" providerId="AD" clId="Web-{B2247986-5229-4229-AAAC-F643087062D8}" dt="2023-07-31T06:31:39.585" v="399" actId="1076"/>
          <ac:spMkLst>
            <pc:docMk/>
            <pc:sldMk cId="763192108" sldId="2142533794"/>
            <ac:spMk id="3" creationId="{DCDFEBF5-8618-4A16-E3DB-C2F0349191E4}"/>
          </ac:spMkLst>
        </pc:spChg>
        <pc:spChg chg="add mod">
          <ac:chgData name="Thompson, David R (US 382B)" userId="S::david.r.thompson@jpl.nasa.gov::35d2ba82-1a45-4019-9808-ec3b045f7066" providerId="AD" clId="Web-{B2247986-5229-4229-AAAC-F643087062D8}" dt="2023-07-31T06:31:34.195" v="396"/>
          <ac:spMkLst>
            <pc:docMk/>
            <pc:sldMk cId="763192108" sldId="2142533794"/>
            <ac:spMk id="6" creationId="{6990B784-5E90-1E19-AE3C-CB179A7B49CD}"/>
          </ac:spMkLst>
        </pc:spChg>
      </pc:sldChg>
      <pc:sldChg chg="modSp add replId">
        <pc:chgData name="Thompson, David R (US 382B)" userId="S::david.r.thompson@jpl.nasa.gov::35d2ba82-1a45-4019-9808-ec3b045f7066" providerId="AD" clId="Web-{B2247986-5229-4229-AAAC-F643087062D8}" dt="2023-07-31T06:31:54.101" v="423" actId="20577"/>
        <pc:sldMkLst>
          <pc:docMk/>
          <pc:sldMk cId="2112799774" sldId="2142533795"/>
        </pc:sldMkLst>
        <pc:spChg chg="mod">
          <ac:chgData name="Thompson, David R (US 382B)" userId="S::david.r.thompson@jpl.nasa.gov::35d2ba82-1a45-4019-9808-ec3b045f7066" providerId="AD" clId="Web-{B2247986-5229-4229-AAAC-F643087062D8}" dt="2023-07-31T06:31:54.101" v="423" actId="20577"/>
          <ac:spMkLst>
            <pc:docMk/>
            <pc:sldMk cId="2112799774" sldId="2142533795"/>
            <ac:spMk id="2" creationId="{F4E60DAC-75B8-9355-AE2C-8C041AF87B68}"/>
          </ac:spMkLst>
        </pc:spChg>
        <pc:spChg chg="mod">
          <ac:chgData name="Thompson, David R (US 382B)" userId="S::david.r.thompson@jpl.nasa.gov::35d2ba82-1a45-4019-9808-ec3b045f7066" providerId="AD" clId="Web-{B2247986-5229-4229-AAAC-F643087062D8}" dt="2023-07-31T06:31:48.117" v="411" actId="20577"/>
          <ac:spMkLst>
            <pc:docMk/>
            <pc:sldMk cId="2112799774" sldId="2142533795"/>
            <ac:spMk id="3" creationId="{DCDFEBF5-8618-4A16-E3DB-C2F0349191E4}"/>
          </ac:spMkLst>
        </pc:spChg>
      </pc:sldChg>
      <pc:sldChg chg="addSp delSp modSp add replId">
        <pc:chgData name="Thompson, David R (US 382B)" userId="S::david.r.thompson@jpl.nasa.gov::35d2ba82-1a45-4019-9808-ec3b045f7066" providerId="AD" clId="Web-{B2247986-5229-4229-AAAC-F643087062D8}" dt="2023-07-31T06:32:40.211" v="442" actId="20577"/>
        <pc:sldMkLst>
          <pc:docMk/>
          <pc:sldMk cId="1721530583" sldId="2142533796"/>
        </pc:sldMkLst>
        <pc:spChg chg="mod">
          <ac:chgData name="Thompson, David R (US 382B)" userId="S::david.r.thompson@jpl.nasa.gov::35d2ba82-1a45-4019-9808-ec3b045f7066" providerId="AD" clId="Web-{B2247986-5229-4229-AAAC-F643087062D8}" dt="2023-07-31T06:32:35.289" v="435" actId="1076"/>
          <ac:spMkLst>
            <pc:docMk/>
            <pc:sldMk cId="1721530583" sldId="2142533796"/>
            <ac:spMk id="3" creationId="{DCDFEBF5-8618-4A16-E3DB-C2F0349191E4}"/>
          </ac:spMkLst>
        </pc:spChg>
        <pc:spChg chg="add mod">
          <ac:chgData name="Thompson, David R (US 382B)" userId="S::david.r.thompson@jpl.nasa.gov::35d2ba82-1a45-4019-9808-ec3b045f7066" providerId="AD" clId="Web-{B2247986-5229-4229-AAAC-F643087062D8}" dt="2023-07-31T06:32:40.211" v="442" actId="20577"/>
          <ac:spMkLst>
            <pc:docMk/>
            <pc:sldMk cId="1721530583" sldId="2142533796"/>
            <ac:spMk id="5" creationId="{580E21A1-7498-DD2F-5A6F-652583D76F38}"/>
          </ac:spMkLst>
        </pc:spChg>
        <pc:spChg chg="del">
          <ac:chgData name="Thompson, David R (US 382B)" userId="S::david.r.thompson@jpl.nasa.gov::35d2ba82-1a45-4019-9808-ec3b045f7066" providerId="AD" clId="Web-{B2247986-5229-4229-AAAC-F643087062D8}" dt="2023-07-31T06:32:15.836" v="431"/>
          <ac:spMkLst>
            <pc:docMk/>
            <pc:sldMk cId="1721530583" sldId="2142533796"/>
            <ac:spMk id="6" creationId="{6990B784-5E90-1E19-AE3C-CB179A7B49CD}"/>
          </ac:spMkLst>
        </pc:spChg>
      </pc:sldChg>
      <pc:sldChg chg="modSp add replId">
        <pc:chgData name="Thompson, David R (US 382B)" userId="S::david.r.thompson@jpl.nasa.gov::35d2ba82-1a45-4019-9808-ec3b045f7066" providerId="AD" clId="Web-{B2247986-5229-4229-AAAC-F643087062D8}" dt="2023-07-31T06:33:14.352" v="459" actId="20577"/>
        <pc:sldMkLst>
          <pc:docMk/>
          <pc:sldMk cId="2907557890" sldId="2142533797"/>
        </pc:sldMkLst>
        <pc:spChg chg="mod">
          <ac:chgData name="Thompson, David R (US 382B)" userId="S::david.r.thompson@jpl.nasa.gov::35d2ba82-1a45-4019-9808-ec3b045f7066" providerId="AD" clId="Web-{B2247986-5229-4229-AAAC-F643087062D8}" dt="2023-07-31T06:33:07.743" v="449" actId="20577"/>
          <ac:spMkLst>
            <pc:docMk/>
            <pc:sldMk cId="2907557890" sldId="2142533797"/>
            <ac:spMk id="3" creationId="{DCDFEBF5-8618-4A16-E3DB-C2F0349191E4}"/>
          </ac:spMkLst>
        </pc:spChg>
        <pc:spChg chg="mod">
          <ac:chgData name="Thompson, David R (US 382B)" userId="S::david.r.thompson@jpl.nasa.gov::35d2ba82-1a45-4019-9808-ec3b045f7066" providerId="AD" clId="Web-{B2247986-5229-4229-AAAC-F643087062D8}" dt="2023-07-31T06:33:14.352" v="459" actId="20577"/>
          <ac:spMkLst>
            <pc:docMk/>
            <pc:sldMk cId="2907557890" sldId="2142533797"/>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3:47.603" v="473" actId="20577"/>
        <pc:sldMkLst>
          <pc:docMk/>
          <pc:sldMk cId="928325331" sldId="2142533798"/>
        </pc:sldMkLst>
        <pc:spChg chg="mod">
          <ac:chgData name="Thompson, David R (US 382B)" userId="S::david.r.thompson@jpl.nasa.gov::35d2ba82-1a45-4019-9808-ec3b045f7066" providerId="AD" clId="Web-{B2247986-5229-4229-AAAC-F643087062D8}" dt="2023-07-31T06:33:42.884" v="466" actId="20577"/>
          <ac:spMkLst>
            <pc:docMk/>
            <pc:sldMk cId="928325331" sldId="2142533798"/>
            <ac:spMk id="3" creationId="{DCDFEBF5-8618-4A16-E3DB-C2F0349191E4}"/>
          </ac:spMkLst>
        </pc:spChg>
        <pc:spChg chg="mod">
          <ac:chgData name="Thompson, David R (US 382B)" userId="S::david.r.thompson@jpl.nasa.gov::35d2ba82-1a45-4019-9808-ec3b045f7066" providerId="AD" clId="Web-{B2247986-5229-4229-AAAC-F643087062D8}" dt="2023-07-31T06:33:47.603" v="473" actId="20577"/>
          <ac:spMkLst>
            <pc:docMk/>
            <pc:sldMk cId="928325331" sldId="2142533798"/>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4:10.587" v="482" actId="20577"/>
        <pc:sldMkLst>
          <pc:docMk/>
          <pc:sldMk cId="2367278457" sldId="2142533799"/>
        </pc:sldMkLst>
        <pc:spChg chg="mod">
          <ac:chgData name="Thompson, David R (US 382B)" userId="S::david.r.thompson@jpl.nasa.gov::35d2ba82-1a45-4019-9808-ec3b045f7066" providerId="AD" clId="Web-{B2247986-5229-4229-AAAC-F643087062D8}" dt="2023-07-31T06:34:08.806" v="480" actId="20577"/>
          <ac:spMkLst>
            <pc:docMk/>
            <pc:sldMk cId="2367278457" sldId="2142533799"/>
            <ac:spMk id="3" creationId="{DCDFEBF5-8618-4A16-E3DB-C2F0349191E4}"/>
          </ac:spMkLst>
        </pc:spChg>
        <pc:spChg chg="mod">
          <ac:chgData name="Thompson, David R (US 382B)" userId="S::david.r.thompson@jpl.nasa.gov::35d2ba82-1a45-4019-9808-ec3b045f7066" providerId="AD" clId="Web-{B2247986-5229-4229-AAAC-F643087062D8}" dt="2023-07-31T06:34:10.587" v="482" actId="20577"/>
          <ac:spMkLst>
            <pc:docMk/>
            <pc:sldMk cId="2367278457" sldId="2142533799"/>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4:22.338" v="484" actId="20577"/>
        <pc:sldMkLst>
          <pc:docMk/>
          <pc:sldMk cId="3791500767" sldId="2142533800"/>
        </pc:sldMkLst>
        <pc:spChg chg="mod">
          <ac:chgData name="Thompson, David R (US 382B)" userId="S::david.r.thompson@jpl.nasa.gov::35d2ba82-1a45-4019-9808-ec3b045f7066" providerId="AD" clId="Web-{B2247986-5229-4229-AAAC-F643087062D8}" dt="2023-07-31T06:34:22.338" v="484" actId="20577"/>
          <ac:spMkLst>
            <pc:docMk/>
            <pc:sldMk cId="3791500767" sldId="2142533800"/>
            <ac:spMk id="3" creationId="{DCDFEBF5-8618-4A16-E3DB-C2F0349191E4}"/>
          </ac:spMkLst>
        </pc:spChg>
      </pc:sldChg>
      <pc:sldChg chg="add replId">
        <pc:chgData name="Thompson, David R (US 382B)" userId="S::david.r.thompson@jpl.nasa.gov::35d2ba82-1a45-4019-9808-ec3b045f7066" providerId="AD" clId="Web-{B2247986-5229-4229-AAAC-F643087062D8}" dt="2023-07-31T06:35:07.026" v="493"/>
        <pc:sldMkLst>
          <pc:docMk/>
          <pc:sldMk cId="3804958716" sldId="2142533801"/>
        </pc:sldMkLst>
      </pc:sldChg>
      <pc:sldChg chg="add replId">
        <pc:chgData name="Thompson, David R (US 382B)" userId="S::david.r.thompson@jpl.nasa.gov::35d2ba82-1a45-4019-9808-ec3b045f7066" providerId="AD" clId="Web-{B2247986-5229-4229-AAAC-F643087062D8}" dt="2023-07-31T06:35:13.276" v="494"/>
        <pc:sldMkLst>
          <pc:docMk/>
          <pc:sldMk cId="3361754999" sldId="2142533802"/>
        </pc:sldMkLst>
      </pc:sldChg>
    </pc:docChg>
  </pc:docChgLst>
  <pc:docChgLst>
    <pc:chgData name="Chadwick, Dana (US 329F)" userId="S::katherine.d.chadwick@jpl.nasa.gov::e2b43297-62f3-4e60-84e2-c1f731811648" providerId="AD" clId="Web-{A337C8BC-A544-4B19-9EFF-B026A00B3E20}"/>
    <pc:docChg chg="modSld">
      <pc:chgData name="Chadwick, Dana (US 329F)" userId="S::katherine.d.chadwick@jpl.nasa.gov::e2b43297-62f3-4e60-84e2-c1f731811648" providerId="AD" clId="Web-{A337C8BC-A544-4B19-9EFF-B026A00B3E20}" dt="2023-08-02T17:09:55.736" v="88" actId="20577"/>
      <pc:docMkLst>
        <pc:docMk/>
      </pc:docMkLst>
      <pc:sldChg chg="addSp modSp">
        <pc:chgData name="Chadwick, Dana (US 329F)" userId="S::katherine.d.chadwick@jpl.nasa.gov::e2b43297-62f3-4e60-84e2-c1f731811648" providerId="AD" clId="Web-{A337C8BC-A544-4B19-9EFF-B026A00B3E20}" dt="2023-08-02T17:09:55.736" v="88" actId="20577"/>
        <pc:sldMkLst>
          <pc:docMk/>
          <pc:sldMk cId="0" sldId="265"/>
        </pc:sldMkLst>
        <pc:spChg chg="add mod">
          <ac:chgData name="Chadwick, Dana (US 329F)" userId="S::katherine.d.chadwick@jpl.nasa.gov::e2b43297-62f3-4e60-84e2-c1f731811648" providerId="AD" clId="Web-{A337C8BC-A544-4B19-9EFF-B026A00B3E20}" dt="2023-08-02T17:09:55.736" v="88" actId="20577"/>
          <ac:spMkLst>
            <pc:docMk/>
            <pc:sldMk cId="0" sldId="265"/>
            <ac:spMk id="6" creationId="{2AB87EB8-F971-DE81-B3E0-45B39C5DF4A2}"/>
          </ac:spMkLst>
        </pc:spChg>
      </pc:sldChg>
    </pc:docChg>
  </pc:docChgLst>
  <pc:docChgLst>
    <pc:chgData name="Luis, Kelly (US 329F-Affiliate)" userId="S::kelly.m.luis@jpl.nasa.gov::1d4b1bd8-bca5-478e-b83a-ff0d9340d353" providerId="AD" clId="Web-{5EFEADE0-3168-4B43-9A96-2A4DAD865ED3}"/>
    <pc:docChg chg="modSld">
      <pc:chgData name="Luis, Kelly (US 329F-Affiliate)" userId="S::kelly.m.luis@jpl.nasa.gov::1d4b1bd8-bca5-478e-b83a-ff0d9340d353" providerId="AD" clId="Web-{5EFEADE0-3168-4B43-9A96-2A4DAD865ED3}" dt="2023-08-03T18:34:11.122" v="39" actId="1076"/>
      <pc:docMkLst>
        <pc:docMk/>
      </pc:docMkLst>
      <pc:sldChg chg="addSp modSp">
        <pc:chgData name="Luis, Kelly (US 329F-Affiliate)" userId="S::kelly.m.luis@jpl.nasa.gov::1d4b1bd8-bca5-478e-b83a-ff0d9340d353" providerId="AD" clId="Web-{5EFEADE0-3168-4B43-9A96-2A4DAD865ED3}" dt="2023-08-03T18:34:00.263" v="36" actId="1076"/>
        <pc:sldMkLst>
          <pc:docMk/>
          <pc:sldMk cId="1526653692" sldId="2142533846"/>
        </pc:sldMkLst>
        <pc:spChg chg="mod">
          <ac:chgData name="Luis, Kelly (US 329F-Affiliate)" userId="S::kelly.m.luis@jpl.nasa.gov::1d4b1bd8-bca5-478e-b83a-ff0d9340d353" providerId="AD" clId="Web-{5EFEADE0-3168-4B43-9A96-2A4DAD865ED3}" dt="2023-08-03T18:33:18.262" v="25" actId="1076"/>
          <ac:spMkLst>
            <pc:docMk/>
            <pc:sldMk cId="1526653692" sldId="2142533846"/>
            <ac:spMk id="10" creationId="{65EA6D4D-3FB4-BFAD-9B65-9236DBF6DAD2}"/>
          </ac:spMkLst>
        </pc:spChg>
        <pc:spChg chg="mod">
          <ac:chgData name="Luis, Kelly (US 329F-Affiliate)" userId="S::kelly.m.luis@jpl.nasa.gov::1d4b1bd8-bca5-478e-b83a-ff0d9340d353" providerId="AD" clId="Web-{5EFEADE0-3168-4B43-9A96-2A4DAD865ED3}" dt="2023-08-03T18:32:26.010" v="12" actId="20577"/>
          <ac:spMkLst>
            <pc:docMk/>
            <pc:sldMk cId="1526653692" sldId="2142533846"/>
            <ac:spMk id="13" creationId="{129CAD1D-9E76-FA69-2377-4E6197B78CD1}"/>
          </ac:spMkLst>
        </pc:spChg>
        <pc:picChg chg="mod">
          <ac:chgData name="Luis, Kelly (US 329F-Affiliate)" userId="S::kelly.m.luis@jpl.nasa.gov::1d4b1bd8-bca5-478e-b83a-ff0d9340d353" providerId="AD" clId="Web-{5EFEADE0-3168-4B43-9A96-2A4DAD865ED3}" dt="2023-08-03T18:33:58.356" v="35" actId="1076"/>
          <ac:picMkLst>
            <pc:docMk/>
            <pc:sldMk cId="1526653692" sldId="2142533846"/>
            <ac:picMk id="4" creationId="{445D45D9-A045-7A35-64B3-3ADAC2177929}"/>
          </ac:picMkLst>
        </pc:picChg>
        <pc:picChg chg="mod">
          <ac:chgData name="Luis, Kelly (US 329F-Affiliate)" userId="S::kelly.m.luis@jpl.nasa.gov::1d4b1bd8-bca5-478e-b83a-ff0d9340d353" providerId="AD" clId="Web-{5EFEADE0-3168-4B43-9A96-2A4DAD865ED3}" dt="2023-08-03T18:34:00.263" v="36" actId="1076"/>
          <ac:picMkLst>
            <pc:docMk/>
            <pc:sldMk cId="1526653692" sldId="2142533846"/>
            <ac:picMk id="5" creationId="{A1AA6803-2FDF-23F1-43B9-5D434F11D70C}"/>
          </ac:picMkLst>
        </pc:picChg>
        <pc:picChg chg="mod">
          <ac:chgData name="Luis, Kelly (US 329F-Affiliate)" userId="S::kelly.m.luis@jpl.nasa.gov::1d4b1bd8-bca5-478e-b83a-ff0d9340d353" providerId="AD" clId="Web-{5EFEADE0-3168-4B43-9A96-2A4DAD865ED3}" dt="2023-08-03T18:33:18.262" v="24"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5EFEADE0-3168-4B43-9A96-2A4DAD865ED3}" dt="2023-08-03T18:33:55.684" v="32" actId="1076"/>
          <ac:picMkLst>
            <pc:docMk/>
            <pc:sldMk cId="1526653692" sldId="2142533846"/>
            <ac:picMk id="8" creationId="{1370475A-3EB7-4988-8D98-D75B5DE750EC}"/>
          </ac:picMkLst>
        </pc:picChg>
        <pc:cxnChg chg="add mod">
          <ac:chgData name="Luis, Kelly (US 329F-Affiliate)" userId="S::kelly.m.luis@jpl.nasa.gov::1d4b1bd8-bca5-478e-b83a-ff0d9340d353" providerId="AD" clId="Web-{5EFEADE0-3168-4B43-9A96-2A4DAD865ED3}" dt="2023-08-03T18:33:49.731" v="31"/>
          <ac:cxnSpMkLst>
            <pc:docMk/>
            <pc:sldMk cId="1526653692" sldId="2142533846"/>
            <ac:cxnSpMk id="9" creationId="{96D1E0EF-0880-F45E-6A54-3A8FE583C239}"/>
          </ac:cxnSpMkLst>
        </pc:cxnChg>
      </pc:sldChg>
      <pc:sldChg chg="delSp modSp">
        <pc:chgData name="Luis, Kelly (US 329F-Affiliate)" userId="S::kelly.m.luis@jpl.nasa.gov::1d4b1bd8-bca5-478e-b83a-ff0d9340d353" providerId="AD" clId="Web-{5EFEADE0-3168-4B43-9A96-2A4DAD865ED3}" dt="2023-08-03T18:34:11.122" v="39" actId="1076"/>
        <pc:sldMkLst>
          <pc:docMk/>
          <pc:sldMk cId="22249388" sldId="2142533848"/>
        </pc:sldMkLst>
        <pc:picChg chg="mod">
          <ac:chgData name="Luis, Kelly (US 329F-Affiliate)" userId="S::kelly.m.luis@jpl.nasa.gov::1d4b1bd8-bca5-478e-b83a-ff0d9340d353" providerId="AD" clId="Web-{5EFEADE0-3168-4B43-9A96-2A4DAD865ED3}" dt="2023-08-03T18:34:11.122" v="39" actId="1076"/>
          <ac:picMkLst>
            <pc:docMk/>
            <pc:sldMk cId="22249388" sldId="2142533848"/>
            <ac:picMk id="4" creationId="{64EE6B10-E7F8-424C-A048-46444ABE7F10}"/>
          </ac:picMkLst>
        </pc:picChg>
        <pc:picChg chg="del">
          <ac:chgData name="Luis, Kelly (US 329F-Affiliate)" userId="S::kelly.m.luis@jpl.nasa.gov::1d4b1bd8-bca5-478e-b83a-ff0d9340d353" providerId="AD" clId="Web-{5EFEADE0-3168-4B43-9A96-2A4DAD865ED3}" dt="2023-08-03T18:34:08.200" v="38"/>
          <ac:picMkLst>
            <pc:docMk/>
            <pc:sldMk cId="22249388" sldId="2142533848"/>
            <ac:picMk id="7" creationId="{D1D35CA6-DF74-7A5A-A4B8-4F599DB7F1EF}"/>
          </ac:picMkLst>
        </pc:picChg>
        <pc:picChg chg="del">
          <ac:chgData name="Luis, Kelly (US 329F-Affiliate)" userId="S::kelly.m.luis@jpl.nasa.gov::1d4b1bd8-bca5-478e-b83a-ff0d9340d353" providerId="AD" clId="Web-{5EFEADE0-3168-4B43-9A96-2A4DAD865ED3}" dt="2023-08-03T18:34:07.325" v="37"/>
          <ac:picMkLst>
            <pc:docMk/>
            <pc:sldMk cId="22249388" sldId="2142533848"/>
            <ac:picMk id="9" creationId="{38AAD5E2-DD9C-4F8F-79AE-AC80E397B141}"/>
          </ac:picMkLst>
        </pc:picChg>
      </pc:sldChg>
    </pc:docChg>
  </pc:docChgLst>
  <pc:docChgLst>
    <pc:chgData name="Thompson, David R (US 382B)" userId="S::david.r.thompson@jpl.nasa.gov::35d2ba82-1a45-4019-9808-ec3b045f7066" providerId="AD" clId="Web-{C9CEE6B8-E047-4265-B538-B5C615393943}"/>
    <pc:docChg chg="addSld delSld modSld sldOrd">
      <pc:chgData name="Thompson, David R (US 382B)" userId="S::david.r.thompson@jpl.nasa.gov::35d2ba82-1a45-4019-9808-ec3b045f7066" providerId="AD" clId="Web-{C9CEE6B8-E047-4265-B538-B5C615393943}" dt="2023-08-02T12:50:26.183" v="1362"/>
      <pc:docMkLst>
        <pc:docMk/>
      </pc:docMkLst>
      <pc:sldChg chg="ord">
        <pc:chgData name="Thompson, David R (US 382B)" userId="S::david.r.thompson@jpl.nasa.gov::35d2ba82-1a45-4019-9808-ec3b045f7066" providerId="AD" clId="Web-{C9CEE6B8-E047-4265-B538-B5C615393943}" dt="2023-08-02T12:34:03.968" v="690"/>
        <pc:sldMkLst>
          <pc:docMk/>
          <pc:sldMk cId="1740708628" sldId="2142533698"/>
        </pc:sldMkLst>
      </pc:sldChg>
      <pc:sldChg chg="addSp delSp modSp">
        <pc:chgData name="Thompson, David R (US 382B)" userId="S::david.r.thompson@jpl.nasa.gov::35d2ba82-1a45-4019-9808-ec3b045f7066" providerId="AD" clId="Web-{C9CEE6B8-E047-4265-B538-B5C615393943}" dt="2023-08-02T12:30:33.731" v="689" actId="20577"/>
        <pc:sldMkLst>
          <pc:docMk/>
          <pc:sldMk cId="376225048" sldId="2142533814"/>
        </pc:sldMkLst>
        <pc:spChg chg="mod">
          <ac:chgData name="Thompson, David R (US 382B)" userId="S::david.r.thompson@jpl.nasa.gov::35d2ba82-1a45-4019-9808-ec3b045f7066" providerId="AD" clId="Web-{C9CEE6B8-E047-4265-B538-B5C615393943}" dt="2023-08-02T12:22:55.210" v="298" actId="20577"/>
          <ac:spMkLst>
            <pc:docMk/>
            <pc:sldMk cId="376225048" sldId="2142533814"/>
            <ac:spMk id="2" creationId="{98F422BD-5504-539B-7314-7AA7925ACDB4}"/>
          </ac:spMkLst>
        </pc:spChg>
        <pc:spChg chg="mod">
          <ac:chgData name="Thompson, David R (US 382B)" userId="S::david.r.thompson@jpl.nasa.gov::35d2ba82-1a45-4019-9808-ec3b045f7066" providerId="AD" clId="Web-{C9CEE6B8-E047-4265-B538-B5C615393943}" dt="2023-08-02T12:30:33.731" v="689" actId="20577"/>
          <ac:spMkLst>
            <pc:docMk/>
            <pc:sldMk cId="376225048" sldId="2142533814"/>
            <ac:spMk id="6" creationId="{E4003DA9-9927-9815-5482-E8B5B8234814}"/>
          </ac:spMkLst>
        </pc:spChg>
        <pc:spChg chg="del mod">
          <ac:chgData name="Thompson, David R (US 382B)" userId="S::david.r.thompson@jpl.nasa.gov::35d2ba82-1a45-4019-9808-ec3b045f7066" providerId="AD" clId="Web-{C9CEE6B8-E047-4265-B538-B5C615393943}" dt="2023-08-02T12:27:26.182" v="639"/>
          <ac:spMkLst>
            <pc:docMk/>
            <pc:sldMk cId="376225048" sldId="2142533814"/>
            <ac:spMk id="7" creationId="{E6DB04B9-DDD2-5B51-4F62-FE0E2CC38DC0}"/>
          </ac:spMkLst>
        </pc:spChg>
        <pc:graphicFrameChg chg="add mod modGraphic">
          <ac:chgData name="Thompson, David R (US 382B)" userId="S::david.r.thompson@jpl.nasa.gov::35d2ba82-1a45-4019-9808-ec3b045f7066" providerId="AD" clId="Web-{C9CEE6B8-E047-4265-B538-B5C615393943}" dt="2023-08-02T12:30:25.794" v="684"/>
          <ac:graphicFrameMkLst>
            <pc:docMk/>
            <pc:sldMk cId="376225048" sldId="2142533814"/>
            <ac:graphicFrameMk id="3" creationId="{4EDBCF25-8B74-0D5B-5FC5-1C89A8D46831}"/>
          </ac:graphicFrameMkLst>
        </pc:graphicFrameChg>
      </pc:sldChg>
      <pc:sldChg chg="new del">
        <pc:chgData name="Thompson, David R (US 382B)" userId="S::david.r.thompson@jpl.nasa.gov::35d2ba82-1a45-4019-9808-ec3b045f7066" providerId="AD" clId="Web-{C9CEE6B8-E047-4265-B538-B5C615393943}" dt="2023-08-02T12:34:20.171" v="693"/>
        <pc:sldMkLst>
          <pc:docMk/>
          <pc:sldMk cId="555823776" sldId="2142533815"/>
        </pc:sldMkLst>
      </pc:sldChg>
      <pc:sldChg chg="addSp delSp modSp add replId">
        <pc:chgData name="Thompson, David R (US 382B)" userId="S::david.r.thompson@jpl.nasa.gov::35d2ba82-1a45-4019-9808-ec3b045f7066" providerId="AD" clId="Web-{C9CEE6B8-E047-4265-B538-B5C615393943}" dt="2023-08-02T12:43:36.694" v="1349" actId="20577"/>
        <pc:sldMkLst>
          <pc:docMk/>
          <pc:sldMk cId="1993771724" sldId="2142533816"/>
        </pc:sldMkLst>
        <pc:spChg chg="add mod">
          <ac:chgData name="Thompson, David R (US 382B)" userId="S::david.r.thompson@jpl.nasa.gov::35d2ba82-1a45-4019-9808-ec3b045f7066" providerId="AD" clId="Web-{C9CEE6B8-E047-4265-B538-B5C615393943}" dt="2023-08-02T12:43:36.694" v="1349" actId="20577"/>
          <ac:spMkLst>
            <pc:docMk/>
            <pc:sldMk cId="1993771724" sldId="2142533816"/>
            <ac:spMk id="9" creationId="{B2578578-964C-4B58-7B94-B8F591B3D5EC}"/>
          </ac:spMkLst>
        </pc:spChg>
        <pc:graphicFrameChg chg="add del mod modGraphic">
          <ac:chgData name="Thompson, David R (US 382B)" userId="S::david.r.thompson@jpl.nasa.gov::35d2ba82-1a45-4019-9808-ec3b045f7066" providerId="AD" clId="Web-{C9CEE6B8-E047-4265-B538-B5C615393943}" dt="2023-08-02T12:36:16.079" v="740"/>
          <ac:graphicFrameMkLst>
            <pc:docMk/>
            <pc:sldMk cId="1993771724" sldId="2142533816"/>
            <ac:graphicFrameMk id="6" creationId="{A023A49E-FCD6-300D-3478-C35509E543A2}"/>
          </ac:graphicFrameMkLst>
        </pc:graphicFrameChg>
        <pc:graphicFrameChg chg="mod modGraphic">
          <ac:chgData name="Thompson, David R (US 382B)" userId="S::david.r.thompson@jpl.nasa.gov::35d2ba82-1a45-4019-9808-ec3b045f7066" providerId="AD" clId="Web-{C9CEE6B8-E047-4265-B538-B5C615393943}" dt="2023-08-02T12:40:35.004" v="1167"/>
          <ac:graphicFrameMkLst>
            <pc:docMk/>
            <pc:sldMk cId="1993771724" sldId="2142533816"/>
            <ac:graphicFrameMk id="7" creationId="{71DBC1DA-CB93-0D9D-670A-7C89F8554D24}"/>
          </ac:graphicFrameMkLst>
        </pc:graphicFrameChg>
        <pc:graphicFrameChg chg="add mod modGraphic">
          <ac:chgData name="Thompson, David R (US 382B)" userId="S::david.r.thompson@jpl.nasa.gov::35d2ba82-1a45-4019-9808-ec3b045f7066" providerId="AD" clId="Web-{C9CEE6B8-E047-4265-B538-B5C615393943}" dt="2023-08-02T12:40:38.973" v="1168" actId="1076"/>
          <ac:graphicFrameMkLst>
            <pc:docMk/>
            <pc:sldMk cId="1993771724" sldId="2142533816"/>
            <ac:graphicFrameMk id="8" creationId="{33EC7AA6-492A-BC0B-2F01-E596BE258A16}"/>
          </ac:graphicFrameMkLst>
        </pc:graphicFrameChg>
      </pc:sldChg>
      <pc:sldChg chg="addSp delSp modSp new mod modClrScheme chgLayout">
        <pc:chgData name="Thompson, David R (US 382B)" userId="S::david.r.thompson@jpl.nasa.gov::35d2ba82-1a45-4019-9808-ec3b045f7066" providerId="AD" clId="Web-{C9CEE6B8-E047-4265-B538-B5C615393943}" dt="2023-08-02T12:50:26.183" v="1362"/>
        <pc:sldMkLst>
          <pc:docMk/>
          <pc:sldMk cId="2799339410" sldId="2142533817"/>
        </pc:sldMkLst>
        <pc:spChg chg="mod ord">
          <ac:chgData name="Thompson, David R (US 382B)" userId="S::david.r.thompson@jpl.nasa.gov::35d2ba82-1a45-4019-9808-ec3b045f7066" providerId="AD" clId="Web-{C9CEE6B8-E047-4265-B538-B5C615393943}" dt="2023-08-02T12:45:30.492" v="1351"/>
          <ac:spMkLst>
            <pc:docMk/>
            <pc:sldMk cId="2799339410" sldId="2142533817"/>
            <ac:spMk id="2" creationId="{5D1F8308-0AD3-1742-CE0A-16A6D9C731BB}"/>
          </ac:spMkLst>
        </pc:spChg>
        <pc:spChg chg="mod ord">
          <ac:chgData name="Thompson, David R (US 382B)" userId="S::david.r.thompson@jpl.nasa.gov::35d2ba82-1a45-4019-9808-ec3b045f7066" providerId="AD" clId="Web-{C9CEE6B8-E047-4265-B538-B5C615393943}" dt="2023-08-02T12:45:30.492" v="1351"/>
          <ac:spMkLst>
            <pc:docMk/>
            <pc:sldMk cId="2799339410" sldId="2142533817"/>
            <ac:spMk id="3" creationId="{1A942FCB-011B-28EC-56CC-8A95A310BE28}"/>
          </ac:spMkLst>
        </pc:spChg>
        <pc:spChg chg="add mod ord">
          <ac:chgData name="Thompson, David R (US 382B)" userId="S::david.r.thompson@jpl.nasa.gov::35d2ba82-1a45-4019-9808-ec3b045f7066" providerId="AD" clId="Web-{C9CEE6B8-E047-4265-B538-B5C615393943}" dt="2023-08-02T12:49:47.120" v="1352" actId="20577"/>
          <ac:spMkLst>
            <pc:docMk/>
            <pc:sldMk cId="2799339410" sldId="2142533817"/>
            <ac:spMk id="4" creationId="{E016670C-1DA8-7D05-16FF-E46B33E36B81}"/>
          </ac:spMkLst>
        </pc:spChg>
        <pc:spChg chg="add del mod ord">
          <ac:chgData name="Thompson, David R (US 382B)" userId="S::david.r.thompson@jpl.nasa.gov::35d2ba82-1a45-4019-9808-ec3b045f7066" providerId="AD" clId="Web-{C9CEE6B8-E047-4265-B538-B5C615393943}" dt="2023-08-02T12:50:21.683" v="1353"/>
          <ac:spMkLst>
            <pc:docMk/>
            <pc:sldMk cId="2799339410" sldId="2142533817"/>
            <ac:spMk id="5" creationId="{15C1936D-94C4-9C7D-39A6-CFAF8A5676D4}"/>
          </ac:spMkLst>
        </pc:spChg>
        <pc:graphicFrameChg chg="add mod modGraphic">
          <ac:chgData name="Thompson, David R (US 382B)" userId="S::david.r.thompson@jpl.nasa.gov::35d2ba82-1a45-4019-9808-ec3b045f7066" providerId="AD" clId="Web-{C9CEE6B8-E047-4265-B538-B5C615393943}" dt="2023-08-02T12:50:26.183" v="1362"/>
          <ac:graphicFrameMkLst>
            <pc:docMk/>
            <pc:sldMk cId="2799339410" sldId="2142533817"/>
            <ac:graphicFrameMk id="7" creationId="{DED267A4-C355-60BC-2C65-E1650299C9C7}"/>
          </ac:graphicFrameMkLst>
        </pc:graphicFrameChg>
      </pc:sldChg>
    </pc:docChg>
  </pc:docChgLst>
  <pc:docChgLst>
    <pc:chgData name="Luis, Kelly (US 329F-Affiliate)" userId="S::kelly.m.luis@jpl.nasa.gov::1d4b1bd8-bca5-478e-b83a-ff0d9340d353" providerId="AD" clId="Web-{E50E3239-DDBD-4D1F-A375-5302174FD4B6}"/>
    <pc:docChg chg="modSld">
      <pc:chgData name="Luis, Kelly (US 329F-Affiliate)" userId="S::kelly.m.luis@jpl.nasa.gov::1d4b1bd8-bca5-478e-b83a-ff0d9340d353" providerId="AD" clId="Web-{E50E3239-DDBD-4D1F-A375-5302174FD4B6}" dt="2023-08-03T18:28:45.168" v="307" actId="1076"/>
      <pc:docMkLst>
        <pc:docMk/>
      </pc:docMkLst>
      <pc:sldChg chg="modSp">
        <pc:chgData name="Luis, Kelly (US 329F-Affiliate)" userId="S::kelly.m.luis@jpl.nasa.gov::1d4b1bd8-bca5-478e-b83a-ff0d9340d353" providerId="AD" clId="Web-{E50E3239-DDBD-4D1F-A375-5302174FD4B6}" dt="2023-08-03T18:22:17.819" v="233" actId="20577"/>
        <pc:sldMkLst>
          <pc:docMk/>
          <pc:sldMk cId="311548158" sldId="2142533842"/>
        </pc:sldMkLst>
        <pc:spChg chg="mod">
          <ac:chgData name="Luis, Kelly (US 329F-Affiliate)" userId="S::kelly.m.luis@jpl.nasa.gov::1d4b1bd8-bca5-478e-b83a-ff0d9340d353" providerId="AD" clId="Web-{E50E3239-DDBD-4D1F-A375-5302174FD4B6}" dt="2023-08-03T18:22:17.819" v="233" actId="20577"/>
          <ac:spMkLst>
            <pc:docMk/>
            <pc:sldMk cId="311548158" sldId="2142533842"/>
            <ac:spMk id="9" creationId="{C085F353-C372-B077-4B2C-655A1223A984}"/>
          </ac:spMkLst>
        </pc:spChg>
      </pc:sldChg>
      <pc:sldChg chg="addSp delSp modSp">
        <pc:chgData name="Luis, Kelly (US 329F-Affiliate)" userId="S::kelly.m.luis@jpl.nasa.gov::1d4b1bd8-bca5-478e-b83a-ff0d9340d353" providerId="AD" clId="Web-{E50E3239-DDBD-4D1F-A375-5302174FD4B6}" dt="2023-08-03T18:27:33.464" v="292" actId="1076"/>
        <pc:sldMkLst>
          <pc:docMk/>
          <pc:sldMk cId="1526653692" sldId="2142533846"/>
        </pc:sldMkLst>
        <pc:spChg chg="mod">
          <ac:chgData name="Luis, Kelly (US 329F-Affiliate)" userId="S::kelly.m.luis@jpl.nasa.gov::1d4b1bd8-bca5-478e-b83a-ff0d9340d353" providerId="AD" clId="Web-{E50E3239-DDBD-4D1F-A375-5302174FD4B6}" dt="2023-08-03T18:27:15.448" v="288" actId="1076"/>
          <ac:spMkLst>
            <pc:docMk/>
            <pc:sldMk cId="1526653692" sldId="2142533846"/>
            <ac:spMk id="10" creationId="{65EA6D4D-3FB4-BFAD-9B65-9236DBF6DAD2}"/>
          </ac:spMkLst>
        </pc:spChg>
        <pc:spChg chg="add mod">
          <ac:chgData name="Luis, Kelly (US 329F-Affiliate)" userId="S::kelly.m.luis@jpl.nasa.gov::1d4b1bd8-bca5-478e-b83a-ff0d9340d353" providerId="AD" clId="Web-{E50E3239-DDBD-4D1F-A375-5302174FD4B6}" dt="2023-08-03T18:26:22.510" v="269" actId="1076"/>
          <ac:spMkLst>
            <pc:docMk/>
            <pc:sldMk cId="1526653692" sldId="2142533846"/>
            <ac:spMk id="13" creationId="{129CAD1D-9E76-FA69-2377-4E6197B78CD1}"/>
          </ac:spMkLst>
        </pc:spChg>
        <pc:picChg chg="mod">
          <ac:chgData name="Luis, Kelly (US 329F-Affiliate)" userId="S::kelly.m.luis@jpl.nasa.gov::1d4b1bd8-bca5-478e-b83a-ff0d9340d353" providerId="AD" clId="Web-{E50E3239-DDBD-4D1F-A375-5302174FD4B6}" dt="2023-08-03T18:27:15.604" v="291" actId="1076"/>
          <ac:picMkLst>
            <pc:docMk/>
            <pc:sldMk cId="1526653692" sldId="2142533846"/>
            <ac:picMk id="4" creationId="{445D45D9-A045-7A35-64B3-3ADAC2177929}"/>
          </ac:picMkLst>
        </pc:picChg>
        <pc:picChg chg="del">
          <ac:chgData name="Luis, Kelly (US 329F-Affiliate)" userId="S::kelly.m.luis@jpl.nasa.gov::1d4b1bd8-bca5-478e-b83a-ff0d9340d353" providerId="AD" clId="Web-{E50E3239-DDBD-4D1F-A375-5302174FD4B6}" dt="2023-08-03T17:52:54.982" v="0"/>
          <ac:picMkLst>
            <pc:docMk/>
            <pc:sldMk cId="1526653692" sldId="2142533846"/>
            <ac:picMk id="5" creationId="{912AF2F0-5C5E-D73E-7E9A-D84FFF3E7517}"/>
          </ac:picMkLst>
        </pc:picChg>
        <pc:picChg chg="add mod modCrop">
          <ac:chgData name="Luis, Kelly (US 329F-Affiliate)" userId="S::kelly.m.luis@jpl.nasa.gov::1d4b1bd8-bca5-478e-b83a-ff0d9340d353" providerId="AD" clId="Web-{E50E3239-DDBD-4D1F-A375-5302174FD4B6}" dt="2023-08-03T18:27:15.542" v="290" actId="1076"/>
          <ac:picMkLst>
            <pc:docMk/>
            <pc:sldMk cId="1526653692" sldId="2142533846"/>
            <ac:picMk id="5" creationId="{A1AA6803-2FDF-23F1-43B9-5D434F11D70C}"/>
          </ac:picMkLst>
        </pc:picChg>
        <pc:picChg chg="add mod ord modCrop">
          <ac:chgData name="Luis, Kelly (US 329F-Affiliate)" userId="S::kelly.m.luis@jpl.nasa.gov::1d4b1bd8-bca5-478e-b83a-ff0d9340d353" providerId="AD" clId="Web-{E50E3239-DDBD-4D1F-A375-5302174FD4B6}" dt="2023-08-03T18:27:15.448" v="287"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E50E3239-DDBD-4D1F-A375-5302174FD4B6}" dt="2023-08-03T18:27:15.495" v="289" actId="1076"/>
          <ac:picMkLst>
            <pc:docMk/>
            <pc:sldMk cId="1526653692" sldId="2142533846"/>
            <ac:picMk id="8" creationId="{1370475A-3EB7-4988-8D98-D75B5DE750EC}"/>
          </ac:picMkLst>
        </pc:picChg>
        <pc:picChg chg="add del mod modCrop">
          <ac:chgData name="Luis, Kelly (US 329F-Affiliate)" userId="S::kelly.m.luis@jpl.nasa.gov::1d4b1bd8-bca5-478e-b83a-ff0d9340d353" providerId="AD" clId="Web-{E50E3239-DDBD-4D1F-A375-5302174FD4B6}" dt="2023-08-03T18:15:36.719" v="42"/>
          <ac:picMkLst>
            <pc:docMk/>
            <pc:sldMk cId="1526653692" sldId="2142533846"/>
            <ac:picMk id="9" creationId="{5991F89D-F89B-B5BA-3A0C-524143ED3F03}"/>
          </ac:picMkLst>
        </pc:picChg>
        <pc:picChg chg="add del mod">
          <ac:chgData name="Luis, Kelly (US 329F-Affiliate)" userId="S::kelly.m.luis@jpl.nasa.gov::1d4b1bd8-bca5-478e-b83a-ff0d9340d353" providerId="AD" clId="Web-{E50E3239-DDBD-4D1F-A375-5302174FD4B6}" dt="2023-08-03T17:54:58.187" v="16"/>
          <ac:picMkLst>
            <pc:docMk/>
            <pc:sldMk cId="1526653692" sldId="2142533846"/>
            <ac:picMk id="9" creationId="{6FB8A7CC-17B0-40B8-803B-6250C04FCBF7}"/>
          </ac:picMkLst>
        </pc:picChg>
        <pc:picChg chg="add mod modCrop">
          <ac:chgData name="Luis, Kelly (US 329F-Affiliate)" userId="S::kelly.m.luis@jpl.nasa.gov::1d4b1bd8-bca5-478e-b83a-ff0d9340d353" providerId="AD" clId="Web-{E50E3239-DDBD-4D1F-A375-5302174FD4B6}" dt="2023-08-03T18:27:33.464" v="292" actId="1076"/>
          <ac:picMkLst>
            <pc:docMk/>
            <pc:sldMk cId="1526653692" sldId="2142533846"/>
            <ac:picMk id="11" creationId="{0E34AC02-C57E-E668-F169-B5FA6C2450A4}"/>
          </ac:picMkLst>
        </pc:picChg>
      </pc:sldChg>
      <pc:sldChg chg="addSp modSp">
        <pc:chgData name="Luis, Kelly (US 329F-Affiliate)" userId="S::kelly.m.luis@jpl.nasa.gov::1d4b1bd8-bca5-478e-b83a-ff0d9340d353" providerId="AD" clId="Web-{E50E3239-DDBD-4D1F-A375-5302174FD4B6}" dt="2023-08-03T18:28:45.168" v="307" actId="1076"/>
        <pc:sldMkLst>
          <pc:docMk/>
          <pc:sldMk cId="22249388" sldId="2142533848"/>
        </pc:sldMkLst>
        <pc:picChg chg="mod">
          <ac:chgData name="Luis, Kelly (US 329F-Affiliate)" userId="S::kelly.m.luis@jpl.nasa.gov::1d4b1bd8-bca5-478e-b83a-ff0d9340d353" providerId="AD" clId="Web-{E50E3239-DDBD-4D1F-A375-5302174FD4B6}" dt="2023-08-03T18:28:45.168" v="307" actId="1076"/>
          <ac:picMkLst>
            <pc:docMk/>
            <pc:sldMk cId="22249388" sldId="2142533848"/>
            <ac:picMk id="4" creationId="{64EE6B10-E7F8-424C-A048-46444ABE7F10}"/>
          </ac:picMkLst>
        </pc:picChg>
        <pc:picChg chg="add mod">
          <ac:chgData name="Luis, Kelly (US 329F-Affiliate)" userId="S::kelly.m.luis@jpl.nasa.gov::1d4b1bd8-bca5-478e-b83a-ff0d9340d353" providerId="AD" clId="Web-{E50E3239-DDBD-4D1F-A375-5302174FD4B6}" dt="2023-08-03T18:28:33.824" v="305" actId="1076"/>
          <ac:picMkLst>
            <pc:docMk/>
            <pc:sldMk cId="22249388" sldId="2142533848"/>
            <ac:picMk id="7" creationId="{D1D35CA6-DF74-7A5A-A4B8-4F599DB7F1EF}"/>
          </ac:picMkLst>
        </pc:picChg>
        <pc:picChg chg="add mod">
          <ac:chgData name="Luis, Kelly (US 329F-Affiliate)" userId="S::kelly.m.luis@jpl.nasa.gov::1d4b1bd8-bca5-478e-b83a-ff0d9340d353" providerId="AD" clId="Web-{E50E3239-DDBD-4D1F-A375-5302174FD4B6}" dt="2023-08-03T18:28:41.840" v="306" actId="1076"/>
          <ac:picMkLst>
            <pc:docMk/>
            <pc:sldMk cId="22249388" sldId="2142533848"/>
            <ac:picMk id="9" creationId="{38AAD5E2-DD9C-4F8F-79AE-AC80E397B141}"/>
          </ac:picMkLst>
        </pc:picChg>
      </pc:sldChg>
    </pc:docChg>
  </pc:docChgLst>
  <pc:docChgLst>
    <pc:chgData name="Thompson, David R (US 382B)" userId="S::david.r.thompson@jpl.nasa.gov::35d2ba82-1a45-4019-9808-ec3b045f7066" providerId="AD" clId="Web-{B44776F1-6C3B-46CD-850C-9B11DA804FA9}"/>
    <pc:docChg chg="addSld delSld modSld">
      <pc:chgData name="Thompson, David R (US 382B)" userId="S::david.r.thompson@jpl.nasa.gov::35d2ba82-1a45-4019-9808-ec3b045f7066" providerId="AD" clId="Web-{B44776F1-6C3B-46CD-850C-9B11DA804FA9}" dt="2023-08-02T11:13:55.584" v="193"/>
      <pc:docMkLst>
        <pc:docMk/>
      </pc:docMkLst>
      <pc:sldChg chg="addSp delSp modSp">
        <pc:chgData name="Thompson, David R (US 382B)" userId="S::david.r.thompson@jpl.nasa.gov::35d2ba82-1a45-4019-9808-ec3b045f7066" providerId="AD" clId="Web-{B44776F1-6C3B-46CD-850C-9B11DA804FA9}" dt="2023-08-02T11:13:19.052" v="65"/>
        <pc:sldMkLst>
          <pc:docMk/>
          <pc:sldMk cId="1367661710" sldId="15642"/>
        </pc:sldMkLst>
        <pc:graphicFrameChg chg="add mod">
          <ac:chgData name="Thompson, David R (US 382B)" userId="S::david.r.thompson@jpl.nasa.gov::35d2ba82-1a45-4019-9808-ec3b045f7066" providerId="AD" clId="Web-{B44776F1-6C3B-46CD-850C-9B11DA804FA9}" dt="2023-08-02T11:13:19.052" v="65"/>
          <ac:graphicFrameMkLst>
            <pc:docMk/>
            <pc:sldMk cId="1367661710" sldId="15642"/>
            <ac:graphicFrameMk id="3" creationId="{E359C88A-56E2-F218-F5DD-6C8669EADA5B}"/>
          </ac:graphicFrameMkLst>
        </pc:graphicFrameChg>
        <pc:graphicFrameChg chg="del">
          <ac:chgData name="Thompson, David R (US 382B)" userId="S::david.r.thompson@jpl.nasa.gov::35d2ba82-1a45-4019-9808-ec3b045f7066" providerId="AD" clId="Web-{B44776F1-6C3B-46CD-850C-9B11DA804FA9}" dt="2023-08-02T11:13:17.411" v="64"/>
          <ac:graphicFrameMkLst>
            <pc:docMk/>
            <pc:sldMk cId="1367661710" sldId="15642"/>
            <ac:graphicFrameMk id="9" creationId="{F52D870F-99B7-C0FB-C04E-1A7541461833}"/>
          </ac:graphicFrameMkLst>
        </pc:graphicFrameChg>
      </pc:sldChg>
      <pc:sldChg chg="del">
        <pc:chgData name="Thompson, David R (US 382B)" userId="S::david.r.thompson@jpl.nasa.gov::35d2ba82-1a45-4019-9808-ec3b045f7066" providerId="AD" clId="Web-{B44776F1-6C3B-46CD-850C-9B11DA804FA9}" dt="2023-08-02T11:01:25.712" v="0"/>
        <pc:sldMkLst>
          <pc:docMk/>
          <pc:sldMk cId="2091089397" sldId="2142533752"/>
        </pc:sldMkLst>
      </pc:sldChg>
      <pc:sldChg chg="addSp modSp mod modClrScheme chgLayout">
        <pc:chgData name="Thompson, David R (US 382B)" userId="S::david.r.thompson@jpl.nasa.gov::35d2ba82-1a45-4019-9808-ec3b045f7066" providerId="AD" clId="Web-{B44776F1-6C3B-46CD-850C-9B11DA804FA9}" dt="2023-08-02T11:13:55.584" v="193"/>
        <pc:sldMkLst>
          <pc:docMk/>
          <pc:sldMk cId="1290091359" sldId="2142533787"/>
        </pc:sldMkLst>
        <pc:spChg chg="mod ord">
          <ac:chgData name="Thompson, David R (US 382B)" userId="S::david.r.thompson@jpl.nasa.gov::35d2ba82-1a45-4019-9808-ec3b045f7066" providerId="AD" clId="Web-{B44776F1-6C3B-46CD-850C-9B11DA804FA9}" dt="2023-08-02T11:09:27.485" v="24"/>
          <ac:spMkLst>
            <pc:docMk/>
            <pc:sldMk cId="1290091359" sldId="2142533787"/>
            <ac:spMk id="2" creationId="{7B41887D-3498-C54D-5459-DF3C97D9CD4E}"/>
          </ac:spMkLst>
        </pc:spChg>
        <pc:spChg chg="mod ord">
          <ac:chgData name="Thompson, David R (US 382B)" userId="S::david.r.thompson@jpl.nasa.gov::35d2ba82-1a45-4019-9808-ec3b045f7066" providerId="AD" clId="Web-{B44776F1-6C3B-46CD-850C-9B11DA804FA9}" dt="2023-08-02T11:09:27.485" v="24"/>
          <ac:spMkLst>
            <pc:docMk/>
            <pc:sldMk cId="1290091359" sldId="2142533787"/>
            <ac:spMk id="3" creationId="{2CFC618E-666F-262C-2340-45347162B8B3}"/>
          </ac:spMkLst>
        </pc:spChg>
        <pc:spChg chg="mod ord">
          <ac:chgData name="Thompson, David R (US 382B)" userId="S::david.r.thompson@jpl.nasa.gov::35d2ba82-1a45-4019-9808-ec3b045f7066" providerId="AD" clId="Web-{B44776F1-6C3B-46CD-850C-9B11DA804FA9}" dt="2023-08-02T11:09:27.485" v="24"/>
          <ac:spMkLst>
            <pc:docMk/>
            <pc:sldMk cId="1290091359" sldId="2142533787"/>
            <ac:spMk id="4" creationId="{5F5BCD64-B7B2-1074-E82D-DE0931FC2324}"/>
          </ac:spMkLst>
        </pc:spChg>
        <pc:spChg chg="add mod ord">
          <ac:chgData name="Thompson, David R (US 382B)" userId="S::david.r.thompson@jpl.nasa.gov::35d2ba82-1a45-4019-9808-ec3b045f7066" providerId="AD" clId="Web-{B44776F1-6C3B-46CD-850C-9B11DA804FA9}" dt="2023-08-02T11:13:12.802" v="63" actId="20577"/>
          <ac:spMkLst>
            <pc:docMk/>
            <pc:sldMk cId="1290091359" sldId="2142533787"/>
            <ac:spMk id="5" creationId="{AE9CA3D5-C325-A714-ED6D-494C4B81B2F1}"/>
          </ac:spMkLst>
        </pc:spChg>
        <pc:graphicFrameChg chg="add mod modGraphic">
          <ac:chgData name="Thompson, David R (US 382B)" userId="S::david.r.thompson@jpl.nasa.gov::35d2ba82-1a45-4019-9808-ec3b045f7066" providerId="AD" clId="Web-{B44776F1-6C3B-46CD-850C-9B11DA804FA9}" dt="2023-08-02T11:13:55.584" v="193"/>
          <ac:graphicFrameMkLst>
            <pc:docMk/>
            <pc:sldMk cId="1290091359" sldId="2142533787"/>
            <ac:graphicFrameMk id="7" creationId="{952717DF-13E6-371F-65DB-2FB2DF06AE9F}"/>
          </ac:graphicFrameMkLst>
        </pc:graphicFrameChg>
      </pc:sldChg>
      <pc:sldChg chg="new del">
        <pc:chgData name="Thompson, David R (US 382B)" userId="S::david.r.thompson@jpl.nasa.gov::35d2ba82-1a45-4019-9808-ec3b045f7066" providerId="AD" clId="Web-{B44776F1-6C3B-46CD-850C-9B11DA804FA9}" dt="2023-08-02T11:08:40.328" v="21"/>
        <pc:sldMkLst>
          <pc:docMk/>
          <pc:sldMk cId="1962259591" sldId="2142533812"/>
        </pc:sldMkLst>
      </pc:sldChg>
    </pc:docChg>
  </pc:docChgLst>
  <pc:docChgLst>
    <pc:chgData name="Chadwick, Dana (US 329F)" userId="e2b43297-62f3-4e60-84e2-c1f731811648" providerId="ADAL" clId="{134C9AB7-7D51-F843-8023-E7D176A8886E}"/>
    <pc:docChg chg="modSld">
      <pc:chgData name="Chadwick, Dana (US 329F)" userId="e2b43297-62f3-4e60-84e2-c1f731811648" providerId="ADAL" clId="{134C9AB7-7D51-F843-8023-E7D176A8886E}" dt="2023-10-27T20:15:20.895" v="0" actId="1076"/>
      <pc:docMkLst>
        <pc:docMk/>
      </pc:docMkLst>
      <pc:sldChg chg="modSp mod">
        <pc:chgData name="Chadwick, Dana (US 329F)" userId="e2b43297-62f3-4e60-84e2-c1f731811648" providerId="ADAL" clId="{134C9AB7-7D51-F843-8023-E7D176A8886E}" dt="2023-10-27T20:15:20.895" v="0" actId="1076"/>
        <pc:sldMkLst>
          <pc:docMk/>
          <pc:sldMk cId="4043003791" sldId="2142533830"/>
        </pc:sldMkLst>
        <pc:picChg chg="mod">
          <ac:chgData name="Chadwick, Dana (US 329F)" userId="e2b43297-62f3-4e60-84e2-c1f731811648" providerId="ADAL" clId="{134C9AB7-7D51-F843-8023-E7D176A8886E}" dt="2023-10-27T20:15:20.895" v="0" actId="1076"/>
          <ac:picMkLst>
            <pc:docMk/>
            <pc:sldMk cId="4043003791" sldId="2142533830"/>
            <ac:picMk id="2" creationId="{6B4250D5-AD19-0612-990F-1579E41C3411}"/>
          </ac:picMkLst>
        </pc:picChg>
      </pc:sldChg>
    </pc:docChg>
  </pc:docChgLst>
  <pc:docChgLst>
    <pc:chgData name="Thompson, David R (US 382B)" userId="S::david.r.thompson@jpl.nasa.gov::35d2ba82-1a45-4019-9808-ec3b045f7066" providerId="AD" clId="Web-{366056A2-4E5B-4FC2-8B49-DB4A8D84CEF2}"/>
    <pc:docChg chg="modSld">
      <pc:chgData name="Thompson, David R (US 382B)" userId="S::david.r.thompson@jpl.nasa.gov::35d2ba82-1a45-4019-9808-ec3b045f7066" providerId="AD" clId="Web-{366056A2-4E5B-4FC2-8B49-DB4A8D84CEF2}" dt="2023-08-03T14:53:21.067" v="33"/>
      <pc:docMkLst>
        <pc:docMk/>
      </pc:docMkLst>
      <pc:sldChg chg="addSp delSp modSp">
        <pc:chgData name="Thompson, David R (US 382B)" userId="S::david.r.thompson@jpl.nasa.gov::35d2ba82-1a45-4019-9808-ec3b045f7066" providerId="AD" clId="Web-{366056A2-4E5B-4FC2-8B49-DB4A8D84CEF2}" dt="2023-08-03T14:51:32.067" v="28"/>
        <pc:sldMkLst>
          <pc:docMk/>
          <pc:sldMk cId="1740708628" sldId="2142533698"/>
        </pc:sldMkLst>
        <pc:spChg chg="mod">
          <ac:chgData name="Thompson, David R (US 382B)" userId="S::david.r.thompson@jpl.nasa.gov::35d2ba82-1a45-4019-9808-ec3b045f7066" providerId="AD" clId="Web-{366056A2-4E5B-4FC2-8B49-DB4A8D84CEF2}" dt="2023-08-03T14:50:59.098" v="6" actId="20577"/>
          <ac:spMkLst>
            <pc:docMk/>
            <pc:sldMk cId="1740708628" sldId="2142533698"/>
            <ac:spMk id="2" creationId="{D1C76E24-BD35-341E-977E-1610268BC880}"/>
          </ac:spMkLst>
        </pc:spChg>
        <pc:spChg chg="add mod">
          <ac:chgData name="Thompson, David R (US 382B)" userId="S::david.r.thompson@jpl.nasa.gov::35d2ba82-1a45-4019-9808-ec3b045f7066" providerId="AD" clId="Web-{366056A2-4E5B-4FC2-8B49-DB4A8D84CEF2}" dt="2023-08-03T14:51:25.426" v="27"/>
          <ac:spMkLst>
            <pc:docMk/>
            <pc:sldMk cId="1740708628" sldId="2142533698"/>
            <ac:spMk id="3" creationId="{D6D82458-0BB9-EDAE-5064-38B83508CDCA}"/>
          </ac:spMkLst>
        </pc:spChg>
        <pc:spChg chg="del">
          <ac:chgData name="Thompson, David R (US 382B)" userId="S::david.r.thompson@jpl.nasa.gov::35d2ba82-1a45-4019-9808-ec3b045f7066" providerId="AD" clId="Web-{366056A2-4E5B-4FC2-8B49-DB4A8D84CEF2}" dt="2023-08-03T14:51:32.067" v="28"/>
          <ac:spMkLst>
            <pc:docMk/>
            <pc:sldMk cId="1740708628" sldId="2142533698"/>
            <ac:spMk id="6" creationId="{20EB7436-6045-C536-54B5-04710340661C}"/>
          </ac:spMkLst>
        </pc:spChg>
      </pc:sldChg>
      <pc:sldChg chg="delSp modSp">
        <pc:chgData name="Thompson, David R (US 382B)" userId="S::david.r.thompson@jpl.nasa.gov::35d2ba82-1a45-4019-9808-ec3b045f7066" providerId="AD" clId="Web-{366056A2-4E5B-4FC2-8B49-DB4A8D84CEF2}" dt="2023-08-03T14:53:21.067" v="33"/>
        <pc:sldMkLst>
          <pc:docMk/>
          <pc:sldMk cId="662561513" sldId="2142533833"/>
        </pc:sldMkLst>
        <pc:spChg chg="mod">
          <ac:chgData name="Thompson, David R (US 382B)" userId="S::david.r.thompson@jpl.nasa.gov::35d2ba82-1a45-4019-9808-ec3b045f7066" providerId="AD" clId="Web-{366056A2-4E5B-4FC2-8B49-DB4A8D84CEF2}" dt="2023-08-03T14:53:20.411" v="32" actId="20577"/>
          <ac:spMkLst>
            <pc:docMk/>
            <pc:sldMk cId="662561513" sldId="2142533833"/>
            <ac:spMk id="2" creationId="{06B8A29C-9CD4-3274-C567-C5AC0D89FF6B}"/>
          </ac:spMkLst>
        </pc:spChg>
        <pc:spChg chg="del">
          <ac:chgData name="Thompson, David R (US 382B)" userId="S::david.r.thompson@jpl.nasa.gov::35d2ba82-1a45-4019-9808-ec3b045f7066" providerId="AD" clId="Web-{366056A2-4E5B-4FC2-8B49-DB4A8D84CEF2}" dt="2023-08-03T14:53:21.067" v="33"/>
          <ac:spMkLst>
            <pc:docMk/>
            <pc:sldMk cId="662561513" sldId="2142533833"/>
            <ac:spMk id="5" creationId="{5EB2D8B9-9EA1-E172-6D58-DA5753604CBE}"/>
          </ac:spMkLst>
        </pc:spChg>
      </pc:sldChg>
    </pc:docChg>
  </pc:docChgLst>
  <pc:docChgLst>
    <pc:chgData clId="Web-{295A5747-93BA-40CE-B39B-B9E3B139CD8D}"/>
    <pc:docChg chg="modSld">
      <pc:chgData name="" userId="" providerId="" clId="Web-{295A5747-93BA-40CE-B39B-B9E3B139CD8D}" dt="2023-08-04T04:53:31.380" v="6" actId="20577"/>
      <pc:docMkLst>
        <pc:docMk/>
      </pc:docMkLst>
      <pc:sldChg chg="modSp">
        <pc:chgData name="" userId="" providerId="" clId="Web-{295A5747-93BA-40CE-B39B-B9E3B139CD8D}" dt="2023-08-04T04:53:31.380" v="6" actId="20577"/>
        <pc:sldMkLst>
          <pc:docMk/>
          <pc:sldMk cId="3338667913" sldId="15640"/>
        </pc:sldMkLst>
        <pc:spChg chg="mod">
          <ac:chgData name="" userId="" providerId="" clId="Web-{295A5747-93BA-40CE-B39B-B9E3B139CD8D}" dt="2023-08-04T04:53:31.380" v="6" actId="20577"/>
          <ac:spMkLst>
            <pc:docMk/>
            <pc:sldMk cId="3338667913" sldId="15640"/>
            <ac:spMk id="3" creationId="{DCDFEBF5-8618-4A16-E3DB-C2F0349191E4}"/>
          </ac:spMkLst>
        </pc:spChg>
      </pc:sldChg>
    </pc:docChg>
  </pc:docChgLst>
  <pc:docChgLst>
    <pc:chgData name="Eckert, Regina F (US 382B)" userId="S::regina.f.eckert@jpl.nasa.gov::ea73841d-6e21-44b4-89ee-404716bc0238" providerId="AD" clId="Web-{6E6D94D6-B3FA-43D6-ADD5-59A2D14B3E9B}"/>
    <pc:docChg chg="modSld">
      <pc:chgData name="Eckert, Regina F (US 382B)" userId="S::regina.f.eckert@jpl.nasa.gov::ea73841d-6e21-44b4-89ee-404716bc0238" providerId="AD" clId="Web-{6E6D94D6-B3FA-43D6-ADD5-59A2D14B3E9B}" dt="2024-04-14T15:43:32.511" v="3" actId="1076"/>
      <pc:docMkLst>
        <pc:docMk/>
      </pc:docMkLst>
      <pc:sldChg chg="modSp">
        <pc:chgData name="Eckert, Regina F (US 382B)" userId="S::regina.f.eckert@jpl.nasa.gov::ea73841d-6e21-44b4-89ee-404716bc0238" providerId="AD" clId="Web-{6E6D94D6-B3FA-43D6-ADD5-59A2D14B3E9B}" dt="2024-04-14T15:43:32.511" v="3" actId="1076"/>
        <pc:sldMkLst>
          <pc:docMk/>
          <pc:sldMk cId="0" sldId="265"/>
        </pc:sldMkLst>
        <pc:spChg chg="mod">
          <ac:chgData name="Eckert, Regina F (US 382B)" userId="S::regina.f.eckert@jpl.nasa.gov::ea73841d-6e21-44b4-89ee-404716bc0238" providerId="AD" clId="Web-{6E6D94D6-B3FA-43D6-ADD5-59A2D14B3E9B}" dt="2024-04-14T15:43:32.511" v="3" actId="1076"/>
          <ac:spMkLst>
            <pc:docMk/>
            <pc:sldMk cId="0" sldId="265"/>
            <ac:spMk id="2" creationId="{3B838BEB-DA5E-454C-A7E4-0B5165E19C4D}"/>
          </ac:spMkLst>
        </pc:spChg>
      </pc:sldChg>
      <pc:sldChg chg="modSp">
        <pc:chgData name="Eckert, Regina F (US 382B)" userId="S::regina.f.eckert@jpl.nasa.gov::ea73841d-6e21-44b4-89ee-404716bc0238" providerId="AD" clId="Web-{6E6D94D6-B3FA-43D6-ADD5-59A2D14B3E9B}" dt="2024-04-14T15:31:55.185" v="1" actId="20577"/>
        <pc:sldMkLst>
          <pc:docMk/>
          <pc:sldMk cId="1005303341" sldId="29035"/>
        </pc:sldMkLst>
        <pc:spChg chg="mod">
          <ac:chgData name="Eckert, Regina F (US 382B)" userId="S::regina.f.eckert@jpl.nasa.gov::ea73841d-6e21-44b4-89ee-404716bc0238" providerId="AD" clId="Web-{6E6D94D6-B3FA-43D6-ADD5-59A2D14B3E9B}" dt="2024-04-14T15:31:55.185" v="1" actId="20577"/>
          <ac:spMkLst>
            <pc:docMk/>
            <pc:sldMk cId="1005303341" sldId="29035"/>
            <ac:spMk id="3" creationId="{E4B335FE-DE51-4CFD-ABD9-106FE18D7B51}"/>
          </ac:spMkLst>
        </pc:spChg>
      </pc:sldChg>
    </pc:docChg>
  </pc:docChgLst>
  <pc:docChgLst>
    <pc:chgData name="Luis, Kelly (US 329F-Affiliate)" userId="S::kelly.m.luis@jpl.nasa.gov::1d4b1bd8-bca5-478e-b83a-ff0d9340d353" providerId="AD" clId="Web-{517AA7FC-2923-484F-BBAE-71EA4767961F}"/>
    <pc:docChg chg="modSld">
      <pc:chgData name="Luis, Kelly (US 329F-Affiliate)" userId="S::kelly.m.luis@jpl.nasa.gov::1d4b1bd8-bca5-478e-b83a-ff0d9340d353" providerId="AD" clId="Web-{517AA7FC-2923-484F-BBAE-71EA4767961F}" dt="2023-08-03T20:42:33.345" v="172" actId="1076"/>
      <pc:docMkLst>
        <pc:docMk/>
      </pc:docMkLst>
      <pc:sldChg chg="modSp">
        <pc:chgData name="Luis, Kelly (US 329F-Affiliate)" userId="S::kelly.m.luis@jpl.nasa.gov::1d4b1bd8-bca5-478e-b83a-ff0d9340d353" providerId="AD" clId="Web-{517AA7FC-2923-484F-BBAE-71EA4767961F}" dt="2023-08-03T20:28:04.619" v="166" actId="1076"/>
        <pc:sldMkLst>
          <pc:docMk/>
          <pc:sldMk cId="950553759" sldId="2142533713"/>
        </pc:sldMkLst>
        <pc:spChg chg="mod">
          <ac:chgData name="Luis, Kelly (US 329F-Affiliate)" userId="S::kelly.m.luis@jpl.nasa.gov::1d4b1bd8-bca5-478e-b83a-ff0d9340d353" providerId="AD" clId="Web-{517AA7FC-2923-484F-BBAE-71EA4767961F}" dt="2023-08-03T20:28:04.619" v="166" actId="1076"/>
          <ac:spMkLst>
            <pc:docMk/>
            <pc:sldMk cId="950553759" sldId="2142533713"/>
            <ac:spMk id="3" creationId="{4E7E4991-F233-8352-3F12-C3781EC4E1BB}"/>
          </ac:spMkLst>
        </pc:spChg>
      </pc:sldChg>
      <pc:sldChg chg="addSp delSp modSp">
        <pc:chgData name="Luis, Kelly (US 329F-Affiliate)" userId="S::kelly.m.luis@jpl.nasa.gov::1d4b1bd8-bca5-478e-b83a-ff0d9340d353" providerId="AD" clId="Web-{517AA7FC-2923-484F-BBAE-71EA4767961F}" dt="2023-08-03T20:42:33.345" v="172" actId="1076"/>
        <pc:sldMkLst>
          <pc:docMk/>
          <pc:sldMk cId="2429947219" sldId="2142533737"/>
        </pc:sldMkLst>
        <pc:picChg chg="del">
          <ac:chgData name="Luis, Kelly (US 329F-Affiliate)" userId="S::kelly.m.luis@jpl.nasa.gov::1d4b1bd8-bca5-478e-b83a-ff0d9340d353" providerId="AD" clId="Web-{517AA7FC-2923-484F-BBAE-71EA4767961F}" dt="2023-08-03T20:42:05.845" v="167"/>
          <ac:picMkLst>
            <pc:docMk/>
            <pc:sldMk cId="2429947219" sldId="2142533737"/>
            <ac:picMk id="8" creationId="{9303255E-5109-B942-16BA-C718071F4FFF}"/>
          </ac:picMkLst>
        </pc:picChg>
        <pc:picChg chg="add mod">
          <ac:chgData name="Luis, Kelly (US 329F-Affiliate)" userId="S::kelly.m.luis@jpl.nasa.gov::1d4b1bd8-bca5-478e-b83a-ff0d9340d353" providerId="AD" clId="Web-{517AA7FC-2923-484F-BBAE-71EA4767961F}" dt="2023-08-03T20:42:33.345" v="172" actId="1076"/>
          <ac:picMkLst>
            <pc:docMk/>
            <pc:sldMk cId="2429947219" sldId="2142533737"/>
            <ac:picMk id="14" creationId="{8EE06685-B2A2-707A-FEA6-2AC95C901614}"/>
          </ac:picMkLst>
        </pc:picChg>
      </pc:sldChg>
      <pc:sldChg chg="modSp addCm">
        <pc:chgData name="Luis, Kelly (US 329F-Affiliate)" userId="S::kelly.m.luis@jpl.nasa.gov::1d4b1bd8-bca5-478e-b83a-ff0d9340d353" providerId="AD" clId="Web-{517AA7FC-2923-484F-BBAE-71EA4767961F}" dt="2023-08-03T20:21:21.225" v="164" actId="20577"/>
        <pc:sldMkLst>
          <pc:docMk/>
          <pc:sldMk cId="2766496153" sldId="2142533841"/>
        </pc:sldMkLst>
        <pc:graphicFrameChg chg="modGraphic">
          <ac:chgData name="Luis, Kelly (US 329F-Affiliate)" userId="S::kelly.m.luis@jpl.nasa.gov::1d4b1bd8-bca5-478e-b83a-ff0d9340d353" providerId="AD" clId="Web-{517AA7FC-2923-484F-BBAE-71EA4767961F}" dt="2023-08-03T20:21:21.225" v="164" actId="20577"/>
          <ac:graphicFrameMkLst>
            <pc:docMk/>
            <pc:sldMk cId="2766496153" sldId="2142533841"/>
            <ac:graphicFrameMk id="3" creationId="{9D66D89C-2E7F-B8C3-B1D6-16BC7F483295}"/>
          </ac:graphicFrameMkLst>
        </pc:graphicFrameChg>
        <pc:extLst>
          <p:ext xmlns:p="http://schemas.openxmlformats.org/presentationml/2006/main" uri="{D6D511B9-2390-475A-947B-AFAB55BFBCF1}">
            <pc226:cmChg xmlns:pc226="http://schemas.microsoft.com/office/powerpoint/2022/06/main/command" chg="add">
              <pc226:chgData name="Luis, Kelly (US 329F-Affiliate)" userId="S::kelly.m.luis@jpl.nasa.gov::1d4b1bd8-bca5-478e-b83a-ff0d9340d353" providerId="AD" clId="Web-{517AA7FC-2923-484F-BBAE-71EA4767961F}" dt="2023-08-03T20:17:16.707" v="147"/>
              <pc2:cmMkLst xmlns:pc2="http://schemas.microsoft.com/office/powerpoint/2019/9/main/command">
                <pc:docMk/>
                <pc:sldMk cId="2766496153" sldId="2142533841"/>
                <pc2:cmMk id="{F8F1BFAF-8432-42E5-B5AF-8685EDD28932}"/>
              </pc2:cmMkLst>
            </pc226:cmChg>
          </p:ext>
        </pc:extLst>
      </pc:sldChg>
    </pc:docChg>
  </pc:docChgLst>
  <pc:docChgLst>
    <pc:chgData name="Thompson, David R (US 382B)" userId="S::david.r.thompson@jpl.nasa.gov::35d2ba82-1a45-4019-9808-ec3b045f7066" providerId="AD" clId="Web-{18FAFEFE-DCB1-14B5-5603-D404765FB230}"/>
    <pc:docChg chg="modSld">
      <pc:chgData name="Thompson, David R (US 382B)" userId="S::david.r.thompson@jpl.nasa.gov::35d2ba82-1a45-4019-9808-ec3b045f7066" providerId="AD" clId="Web-{18FAFEFE-DCB1-14B5-5603-D404765FB230}" dt="2023-08-03T16:46:49.704" v="17" actId="1076"/>
      <pc:docMkLst>
        <pc:docMk/>
      </pc:docMkLst>
      <pc:sldChg chg="addSp modSp">
        <pc:chgData name="Thompson, David R (US 382B)" userId="S::david.r.thompson@jpl.nasa.gov::35d2ba82-1a45-4019-9808-ec3b045f7066" providerId="AD" clId="Web-{18FAFEFE-DCB1-14B5-5603-D404765FB230}" dt="2023-08-03T16:46:49.704" v="17" actId="1076"/>
        <pc:sldMkLst>
          <pc:docMk/>
          <pc:sldMk cId="1993771724" sldId="2142533816"/>
        </pc:sldMkLst>
        <pc:spChg chg="add mod">
          <ac:chgData name="Thompson, David R (US 382B)" userId="S::david.r.thompson@jpl.nasa.gov::35d2ba82-1a45-4019-9808-ec3b045f7066" providerId="AD" clId="Web-{18FAFEFE-DCB1-14B5-5603-D404765FB230}" dt="2023-08-03T16:46:49.704" v="17" actId="1076"/>
          <ac:spMkLst>
            <pc:docMk/>
            <pc:sldMk cId="1993771724" sldId="2142533816"/>
            <ac:spMk id="6" creationId="{E2340545-3817-5375-6492-85021A707810}"/>
          </ac:spMkLst>
        </pc:spChg>
        <pc:graphicFrameChg chg="mod modGraphic">
          <ac:chgData name="Thompson, David R (US 382B)" userId="S::david.r.thompson@jpl.nasa.gov::35d2ba82-1a45-4019-9808-ec3b045f7066" providerId="AD" clId="Web-{18FAFEFE-DCB1-14B5-5603-D404765FB230}" dt="2023-08-03T16:46:10.203" v="1"/>
          <ac:graphicFrameMkLst>
            <pc:docMk/>
            <pc:sldMk cId="1993771724" sldId="2142533816"/>
            <ac:graphicFrameMk id="7" creationId="{71DBC1DA-CB93-0D9D-670A-7C89F8554D24}"/>
          </ac:graphicFrameMkLst>
        </pc:graphicFrameChg>
      </pc:sldChg>
    </pc:docChg>
  </pc:docChgLst>
  <pc:docChgLst>
    <pc:chgData name="Thompson, David R (US 382B)" userId="S::david.r.thompson@jpl.nasa.gov::35d2ba82-1a45-4019-9808-ec3b045f7066" providerId="AD" clId="Web-{4CABC762-228D-3C71-B707-B247B1E61BAF}"/>
    <pc:docChg chg="mod">
      <pc:chgData name="Thompson, David R (US 382B)" userId="S::david.r.thompson@jpl.nasa.gov::35d2ba82-1a45-4019-9808-ec3b045f7066" providerId="AD" clId="Web-{4CABC762-228D-3C71-B707-B247B1E61BAF}" dt="2023-08-03T16:17:05.755" v="1"/>
      <pc:docMkLst>
        <pc:docMk/>
      </pc:docMkLst>
      <pc:sldChg chg="modCm">
        <pc:chgData name="Thompson, David R (US 382B)" userId="S::david.r.thompson@jpl.nasa.gov::35d2ba82-1a45-4019-9808-ec3b045f7066" providerId="AD" clId="Web-{4CABC762-228D-3C71-B707-B247B1E61BAF}" dt="2023-08-03T16:17:05.755" v="1"/>
        <pc:sldMkLst>
          <pc:docMk/>
          <pc:sldMk cId="3983396903" sldId="2142533839"/>
        </pc:sldMkLst>
        <pc:extLst>
          <p:ext xmlns:p="http://schemas.openxmlformats.org/presentationml/2006/main" uri="{D6D511B9-2390-475A-947B-AFAB55BFBCF1}">
            <pc226:cmChg xmlns:pc226="http://schemas.microsoft.com/office/powerpoint/2022/06/main/command" chg="">
              <pc226:chgData name="Thompson, David R (US 382B)" userId="S::david.r.thompson@jpl.nasa.gov::35d2ba82-1a45-4019-9808-ec3b045f7066" providerId="AD" clId="Web-{4CABC762-228D-3C71-B707-B247B1E61BAF}" dt="2023-08-03T16:17:05.755" v="1"/>
              <pc2:cmMkLst xmlns:pc2="http://schemas.microsoft.com/office/powerpoint/2019/9/main/command">
                <pc:docMk/>
                <pc:sldMk cId="3983396903" sldId="2142533839"/>
                <pc2:cmMk id="{22ADB96B-E8AF-4C24-A0A6-76F811FEF356}"/>
              </pc2:cmMkLst>
              <pc226:cmRplyChg chg="add">
                <pc226:chgData name="Thompson, David R (US 382B)" userId="S::david.r.thompson@jpl.nasa.gov::35d2ba82-1a45-4019-9808-ec3b045f7066" providerId="AD" clId="Web-{4CABC762-228D-3C71-B707-B247B1E61BAF}" dt="2023-08-03T16:17:05.755" v="1"/>
                <pc2:cmRplyMkLst xmlns:pc2="http://schemas.microsoft.com/office/powerpoint/2019/9/main/command">
                  <pc:docMk/>
                  <pc:sldMk cId="3983396903" sldId="2142533839"/>
                  <pc2:cmMk id="{22ADB96B-E8AF-4C24-A0A6-76F811FEF356}"/>
                  <pc2:cmRplyMk id="{050A7BC9-0CDA-4E95-A25F-B3880474EC37}"/>
                </pc2:cmRplyMkLst>
              </pc226:cmRplyChg>
            </pc226:cmChg>
          </p:ext>
        </pc:extLst>
      </pc:sldChg>
    </pc:docChg>
  </pc:docChgLst>
  <pc:docChgLst>
    <pc:chgData name="Green, Robert O (US 382B)" userId="S::robert.o.green@jpl.nasa.gov::bda3d2f6-4204-44df-b707-e0cac8aa8fa1" providerId="AD" clId="Web-{B62DDD6B-1F3D-36CF-9716-B1927F408335}"/>
    <pc:docChg chg="modSld">
      <pc:chgData name="Green, Robert O (US 382B)" userId="S::robert.o.green@jpl.nasa.gov::bda3d2f6-4204-44df-b707-e0cac8aa8fa1" providerId="AD" clId="Web-{B62DDD6B-1F3D-36CF-9716-B1927F408335}" dt="2023-08-03T13:42:16.572" v="2"/>
      <pc:docMkLst>
        <pc:docMk/>
      </pc:docMkLst>
      <pc:sldChg chg="delSp modSp">
        <pc:chgData name="Green, Robert O (US 382B)" userId="S::robert.o.green@jpl.nasa.gov::bda3d2f6-4204-44df-b707-e0cac8aa8fa1" providerId="AD" clId="Web-{B62DDD6B-1F3D-36CF-9716-B1927F408335}" dt="2023-08-03T13:42:16.572" v="2"/>
        <pc:sldMkLst>
          <pc:docMk/>
          <pc:sldMk cId="0" sldId="265"/>
        </pc:sldMkLst>
        <pc:spChg chg="del mod">
          <ac:chgData name="Green, Robert O (US 382B)" userId="S::robert.o.green@jpl.nasa.gov::bda3d2f6-4204-44df-b707-e0cac8aa8fa1" providerId="AD" clId="Web-{B62DDD6B-1F3D-36CF-9716-B1927F408335}" dt="2023-08-03T13:42:16.572" v="2"/>
          <ac:spMkLst>
            <pc:docMk/>
            <pc:sldMk cId="0" sldId="265"/>
            <ac:spMk id="6" creationId="{2AB87EB8-F971-DE81-B3E0-45B39C5DF4A2}"/>
          </ac:spMkLst>
        </pc:spChg>
      </pc:sldChg>
    </pc:docChg>
  </pc:docChgLst>
  <pc:docChgLst>
    <pc:chgData name="Luis, Kelly (US 329F-Affiliate)" userId="S::kelly.m.luis@jpl.nasa.gov::1d4b1bd8-bca5-478e-b83a-ff0d9340d353" providerId="AD" clId="Web-{E53E1030-A8B2-4E3C-9C75-75C6E0524A9F}"/>
    <pc:docChg chg="modSld">
      <pc:chgData name="Luis, Kelly (US 329F-Affiliate)" userId="S::kelly.m.luis@jpl.nasa.gov::1d4b1bd8-bca5-478e-b83a-ff0d9340d353" providerId="AD" clId="Web-{E53E1030-A8B2-4E3C-9C75-75C6E0524A9F}" dt="2023-08-03T17:20:14.554" v="30" actId="1076"/>
      <pc:docMkLst>
        <pc:docMk/>
      </pc:docMkLst>
      <pc:sldChg chg="addSp delSp modSp">
        <pc:chgData name="Luis, Kelly (US 329F-Affiliate)" userId="S::kelly.m.luis@jpl.nasa.gov::1d4b1bd8-bca5-478e-b83a-ff0d9340d353" providerId="AD" clId="Web-{E53E1030-A8B2-4E3C-9C75-75C6E0524A9F}" dt="2023-08-03T17:20:14.554" v="30" actId="1076"/>
        <pc:sldMkLst>
          <pc:docMk/>
          <pc:sldMk cId="1526653692" sldId="2142533846"/>
        </pc:sldMkLst>
        <pc:picChg chg="add del mod">
          <ac:chgData name="Luis, Kelly (US 329F-Affiliate)" userId="S::kelly.m.luis@jpl.nasa.gov::1d4b1bd8-bca5-478e-b83a-ff0d9340d353" providerId="AD" clId="Web-{E53E1030-A8B2-4E3C-9C75-75C6E0524A9F}" dt="2023-08-03T17:10:33.797" v="8"/>
          <ac:picMkLst>
            <pc:docMk/>
            <pc:sldMk cId="1526653692" sldId="2142533846"/>
            <ac:picMk id="4" creationId="{47764327-54F0-67C3-B4DA-9AEDC7236936}"/>
          </ac:picMkLst>
        </pc:picChg>
        <pc:picChg chg="add del mod modCrop">
          <ac:chgData name="Luis, Kelly (US 329F-Affiliate)" userId="S::kelly.m.luis@jpl.nasa.gov::1d4b1bd8-bca5-478e-b83a-ff0d9340d353" providerId="AD" clId="Web-{E53E1030-A8B2-4E3C-9C75-75C6E0524A9F}" dt="2023-08-03T17:11:24.704" v="15"/>
          <ac:picMkLst>
            <pc:docMk/>
            <pc:sldMk cId="1526653692" sldId="2142533846"/>
            <ac:picMk id="5" creationId="{715F10AB-C724-7940-97B4-9299270AAFB8}"/>
          </ac:picMkLst>
        </pc:picChg>
        <pc:picChg chg="add del mod modCrop">
          <ac:chgData name="Luis, Kelly (US 329F-Affiliate)" userId="S::kelly.m.luis@jpl.nasa.gov::1d4b1bd8-bca5-478e-b83a-ff0d9340d353" providerId="AD" clId="Web-{E53E1030-A8B2-4E3C-9C75-75C6E0524A9F}" dt="2023-08-03T17:19:30.272" v="22"/>
          <ac:picMkLst>
            <pc:docMk/>
            <pc:sldMk cId="1526653692" sldId="2142533846"/>
            <ac:picMk id="7" creationId="{BE2284CE-6377-741C-67CB-9CF641B36D2B}"/>
          </ac:picMkLst>
        </pc:picChg>
        <pc:picChg chg="add mod modCrop">
          <ac:chgData name="Luis, Kelly (US 329F-Affiliate)" userId="S::kelly.m.luis@jpl.nasa.gov::1d4b1bd8-bca5-478e-b83a-ff0d9340d353" providerId="AD" clId="Web-{E53E1030-A8B2-4E3C-9C75-75C6E0524A9F}" dt="2023-08-03T17:20:14.554" v="30" actId="1076"/>
          <ac:picMkLst>
            <pc:docMk/>
            <pc:sldMk cId="1526653692" sldId="2142533846"/>
            <ac:picMk id="8" creationId="{1370475A-3EB7-4988-8D98-D75B5DE750EC}"/>
          </ac:picMkLst>
        </pc:picChg>
      </pc:sldChg>
      <pc:sldChg chg="addSp modSp">
        <pc:chgData name="Luis, Kelly (US 329F-Affiliate)" userId="S::kelly.m.luis@jpl.nasa.gov::1d4b1bd8-bca5-478e-b83a-ff0d9340d353" providerId="AD" clId="Web-{E53E1030-A8B2-4E3C-9C75-75C6E0524A9F}" dt="2023-08-03T16:58:36.632" v="6" actId="14100"/>
        <pc:sldMkLst>
          <pc:docMk/>
          <pc:sldMk cId="22249388" sldId="2142533848"/>
        </pc:sldMkLst>
        <pc:picChg chg="add mod">
          <ac:chgData name="Luis, Kelly (US 329F-Affiliate)" userId="S::kelly.m.luis@jpl.nasa.gov::1d4b1bd8-bca5-478e-b83a-ff0d9340d353" providerId="AD" clId="Web-{E53E1030-A8B2-4E3C-9C75-75C6E0524A9F}" dt="2023-08-03T16:58:36.632" v="6" actId="14100"/>
          <ac:picMkLst>
            <pc:docMk/>
            <pc:sldMk cId="22249388" sldId="2142533848"/>
            <ac:picMk id="4" creationId="{64EE6B10-E7F8-424C-A048-46444ABE7F10}"/>
          </ac:picMkLst>
        </pc:picChg>
      </pc:sldChg>
    </pc:docChg>
  </pc:docChgLst>
  <pc:docChgLst>
    <pc:chgData name="Thompson, David R (US 382B)" userId="S::david.r.thompson@jpl.nasa.gov::35d2ba82-1a45-4019-9808-ec3b045f7066" providerId="AD" clId="Web-{14327CC6-9DDE-4257-AC2A-75FA70A81247}"/>
    <pc:docChg chg="addSld delSld modSld">
      <pc:chgData name="Thompson, David R (US 382B)" userId="S::david.r.thompson@jpl.nasa.gov::35d2ba82-1a45-4019-9808-ec3b045f7066" providerId="AD" clId="Web-{14327CC6-9DDE-4257-AC2A-75FA70A81247}" dt="2023-08-07T15:27:56.958" v="133" actId="1076"/>
      <pc:docMkLst>
        <pc:docMk/>
      </pc:docMkLst>
      <pc:sldChg chg="modSp">
        <pc:chgData name="Thompson, David R (US 382B)" userId="S::david.r.thompson@jpl.nasa.gov::35d2ba82-1a45-4019-9808-ec3b045f7066" providerId="AD" clId="Web-{14327CC6-9DDE-4257-AC2A-75FA70A81247}" dt="2023-08-07T15:21:30.500" v="19" actId="20577"/>
        <pc:sldMkLst>
          <pc:docMk/>
          <pc:sldMk cId="1648607817" sldId="2142533697"/>
        </pc:sldMkLst>
        <pc:spChg chg="mod">
          <ac:chgData name="Thompson, David R (US 382B)" userId="S::david.r.thompson@jpl.nasa.gov::35d2ba82-1a45-4019-9808-ec3b045f7066" providerId="AD" clId="Web-{14327CC6-9DDE-4257-AC2A-75FA70A81247}" dt="2023-08-07T15:21:30.500" v="19" actId="20577"/>
          <ac:spMkLst>
            <pc:docMk/>
            <pc:sldMk cId="1648607817" sldId="2142533697"/>
            <ac:spMk id="3" creationId="{5EFB9750-16BB-F92A-4B3E-FFB1418A7000}"/>
          </ac:spMkLst>
        </pc:spChg>
      </pc:sldChg>
      <pc:sldChg chg="modSp">
        <pc:chgData name="Thompson, David R (US 382B)" userId="S::david.r.thompson@jpl.nasa.gov::35d2ba82-1a45-4019-9808-ec3b045f7066" providerId="AD" clId="Web-{14327CC6-9DDE-4257-AC2A-75FA70A81247}" dt="2023-08-07T15:27:56.958" v="133" actId="1076"/>
        <pc:sldMkLst>
          <pc:docMk/>
          <pc:sldMk cId="522783206" sldId="2142533699"/>
        </pc:sldMkLst>
        <pc:spChg chg="mod">
          <ac:chgData name="Thompson, David R (US 382B)" userId="S::david.r.thompson@jpl.nasa.gov::35d2ba82-1a45-4019-9808-ec3b045f7066" providerId="AD" clId="Web-{14327CC6-9DDE-4257-AC2A-75FA70A81247}" dt="2023-08-07T15:27:39.396" v="131" actId="1076"/>
          <ac:spMkLst>
            <pc:docMk/>
            <pc:sldMk cId="522783206" sldId="2142533699"/>
            <ac:spMk id="8" creationId="{F221B7E4-5122-8CF5-E1BD-111229439325}"/>
          </ac:spMkLst>
        </pc:spChg>
        <pc:spChg chg="mod">
          <ac:chgData name="Thompson, David R (US 382B)" userId="S::david.r.thompson@jpl.nasa.gov::35d2ba82-1a45-4019-9808-ec3b045f7066" providerId="AD" clId="Web-{14327CC6-9DDE-4257-AC2A-75FA70A81247}" dt="2023-08-07T15:27:56.958" v="133" actId="1076"/>
          <ac:spMkLst>
            <pc:docMk/>
            <pc:sldMk cId="522783206" sldId="2142533699"/>
            <ac:spMk id="10" creationId="{EF649EDC-BD88-DF12-FDE6-50B90B68F881}"/>
          </ac:spMkLst>
        </pc:spChg>
        <pc:spChg chg="mod">
          <ac:chgData name="Thompson, David R (US 382B)" userId="S::david.r.thompson@jpl.nasa.gov::35d2ba82-1a45-4019-9808-ec3b045f7066" providerId="AD" clId="Web-{14327CC6-9DDE-4257-AC2A-75FA70A81247}" dt="2023-08-07T15:27:11.864" v="114" actId="1076"/>
          <ac:spMkLst>
            <pc:docMk/>
            <pc:sldMk cId="522783206" sldId="2142533699"/>
            <ac:spMk id="13" creationId="{B89E8B8D-E088-5AE4-8723-2782D7CF9B13}"/>
          </ac:spMkLst>
        </pc:spChg>
        <pc:spChg chg="mod">
          <ac:chgData name="Thompson, David R (US 382B)" userId="S::david.r.thompson@jpl.nasa.gov::35d2ba82-1a45-4019-9808-ec3b045f7066" providerId="AD" clId="Web-{14327CC6-9DDE-4257-AC2A-75FA70A81247}" dt="2023-08-07T15:27:11.942" v="123" actId="1076"/>
          <ac:spMkLst>
            <pc:docMk/>
            <pc:sldMk cId="522783206" sldId="2142533699"/>
            <ac:spMk id="14" creationId="{520915F0-D0E7-F0D2-049B-234FE0F887D2}"/>
          </ac:spMkLst>
        </pc:spChg>
        <pc:spChg chg="mod">
          <ac:chgData name="Thompson, David R (US 382B)" userId="S::david.r.thompson@jpl.nasa.gov::35d2ba82-1a45-4019-9808-ec3b045f7066" providerId="AD" clId="Web-{14327CC6-9DDE-4257-AC2A-75FA70A81247}" dt="2023-08-07T15:27:11.864" v="115" actId="1076"/>
          <ac:spMkLst>
            <pc:docMk/>
            <pc:sldMk cId="522783206" sldId="2142533699"/>
            <ac:spMk id="15" creationId="{3ECD019E-C0A3-D471-8E7B-1DB70849D518}"/>
          </ac:spMkLst>
        </pc:spChg>
        <pc:spChg chg="mod">
          <ac:chgData name="Thompson, David R (US 382B)" userId="S::david.r.thompson@jpl.nasa.gov::35d2ba82-1a45-4019-9808-ec3b045f7066" providerId="AD" clId="Web-{14327CC6-9DDE-4257-AC2A-75FA70A81247}" dt="2023-08-07T15:27:11.895" v="117" actId="1076"/>
          <ac:spMkLst>
            <pc:docMk/>
            <pc:sldMk cId="522783206" sldId="2142533699"/>
            <ac:spMk id="17" creationId="{8828EEAD-2DC4-A5CE-0367-FEB3E1F558B6}"/>
          </ac:spMkLst>
        </pc:spChg>
        <pc:spChg chg="mod">
          <ac:chgData name="Thompson, David R (US 382B)" userId="S::david.r.thompson@jpl.nasa.gov::35d2ba82-1a45-4019-9808-ec3b045f7066" providerId="AD" clId="Web-{14327CC6-9DDE-4257-AC2A-75FA70A81247}" dt="2023-08-07T15:27:11.895" v="118" actId="1076"/>
          <ac:spMkLst>
            <pc:docMk/>
            <pc:sldMk cId="522783206" sldId="2142533699"/>
            <ac:spMk id="18" creationId="{B11E1C88-FC18-61C6-AF7D-8CDD66AD947D}"/>
          </ac:spMkLst>
        </pc:spChg>
        <pc:spChg chg="mod">
          <ac:chgData name="Thompson, David R (US 382B)" userId="S::david.r.thompson@jpl.nasa.gov::35d2ba82-1a45-4019-9808-ec3b045f7066" providerId="AD" clId="Web-{14327CC6-9DDE-4257-AC2A-75FA70A81247}" dt="2023-08-07T15:27:11.911" v="119" actId="1076"/>
          <ac:spMkLst>
            <pc:docMk/>
            <pc:sldMk cId="522783206" sldId="2142533699"/>
            <ac:spMk id="19" creationId="{F175DC51-518E-00FB-82C9-69492D4368FB}"/>
          </ac:spMkLst>
        </pc:spChg>
        <pc:picChg chg="mod">
          <ac:chgData name="Thompson, David R (US 382B)" userId="S::david.r.thompson@jpl.nasa.gov::35d2ba82-1a45-4019-9808-ec3b045f7066" providerId="AD" clId="Web-{14327CC6-9DDE-4257-AC2A-75FA70A81247}" dt="2023-08-07T15:27:39.411" v="132" actId="1076"/>
          <ac:picMkLst>
            <pc:docMk/>
            <pc:sldMk cId="522783206" sldId="2142533699"/>
            <ac:picMk id="5" creationId="{F7A70E4F-17D7-575F-E4FA-789F20B4C07E}"/>
          </ac:picMkLst>
        </pc:picChg>
        <pc:cxnChg chg="mod">
          <ac:chgData name="Thompson, David R (US 382B)" userId="S::david.r.thompson@jpl.nasa.gov::35d2ba82-1a45-4019-9808-ec3b045f7066" providerId="AD" clId="Web-{14327CC6-9DDE-4257-AC2A-75FA70A81247}" dt="2023-08-07T15:27:11.833" v="112" actId="1076"/>
          <ac:cxnSpMkLst>
            <pc:docMk/>
            <pc:sldMk cId="522783206" sldId="2142533699"/>
            <ac:cxnSpMk id="11" creationId="{8509950E-9014-D59A-2274-C0FB3D3252DE}"/>
          </ac:cxnSpMkLst>
        </pc:cxnChg>
        <pc:cxnChg chg="mod">
          <ac:chgData name="Thompson, David R (US 382B)" userId="S::david.r.thompson@jpl.nasa.gov::35d2ba82-1a45-4019-9808-ec3b045f7066" providerId="AD" clId="Web-{14327CC6-9DDE-4257-AC2A-75FA70A81247}" dt="2023-08-07T15:27:11.848" v="113" actId="1076"/>
          <ac:cxnSpMkLst>
            <pc:docMk/>
            <pc:sldMk cId="522783206" sldId="2142533699"/>
            <ac:cxnSpMk id="12" creationId="{3ECFC5E7-4779-32A5-33B3-F7D82C51814A}"/>
          </ac:cxnSpMkLst>
        </pc:cxnChg>
        <pc:cxnChg chg="mod">
          <ac:chgData name="Thompson, David R (US 382B)" userId="S::david.r.thompson@jpl.nasa.gov::35d2ba82-1a45-4019-9808-ec3b045f7066" providerId="AD" clId="Web-{14327CC6-9DDE-4257-AC2A-75FA70A81247}" dt="2023-08-07T15:27:11.880" v="116" actId="1076"/>
          <ac:cxnSpMkLst>
            <pc:docMk/>
            <pc:sldMk cId="522783206" sldId="2142533699"/>
            <ac:cxnSpMk id="16" creationId="{D53A973E-C74A-FF2F-F3EC-B7D65FBFEC80}"/>
          </ac:cxnSpMkLst>
        </pc:cxnChg>
      </pc:sldChg>
      <pc:sldChg chg="delSp modSp new del">
        <pc:chgData name="Thompson, David R (US 382B)" userId="S::david.r.thompson@jpl.nasa.gov::35d2ba82-1a45-4019-9808-ec3b045f7066" providerId="AD" clId="Web-{14327CC6-9DDE-4257-AC2A-75FA70A81247}" dt="2023-08-07T15:23:06.720" v="25"/>
        <pc:sldMkLst>
          <pc:docMk/>
          <pc:sldMk cId="1816241947" sldId="2142533854"/>
        </pc:sldMkLst>
        <pc:spChg chg="del mod">
          <ac:chgData name="Thompson, David R (US 382B)" userId="S::david.r.thompson@jpl.nasa.gov::35d2ba82-1a45-4019-9808-ec3b045f7066" providerId="AD" clId="Web-{14327CC6-9DDE-4257-AC2A-75FA70A81247}" dt="2023-08-07T15:22:45.954" v="24"/>
          <ac:spMkLst>
            <pc:docMk/>
            <pc:sldMk cId="1816241947" sldId="2142533854"/>
            <ac:spMk id="3" creationId="{98EA9403-2E61-EE7E-9DA6-98EB61B4C3F0}"/>
          </ac:spMkLst>
        </pc:spChg>
      </pc:sldChg>
      <pc:sldChg chg="addSp delSp modSp new">
        <pc:chgData name="Thompson, David R (US 382B)" userId="S::david.r.thompson@jpl.nasa.gov::35d2ba82-1a45-4019-9808-ec3b045f7066" providerId="AD" clId="Web-{14327CC6-9DDE-4257-AC2A-75FA70A81247}" dt="2023-08-07T15:25:55.410" v="53" actId="14100"/>
        <pc:sldMkLst>
          <pc:docMk/>
          <pc:sldMk cId="2237820322" sldId="2142533854"/>
        </pc:sldMkLst>
        <pc:spChg chg="mod">
          <ac:chgData name="Thompson, David R (US 382B)" userId="S::david.r.thompson@jpl.nasa.gov::35d2ba82-1a45-4019-9808-ec3b045f7066" providerId="AD" clId="Web-{14327CC6-9DDE-4257-AC2A-75FA70A81247}" dt="2023-08-07T15:23:18.267" v="33" actId="20577"/>
          <ac:spMkLst>
            <pc:docMk/>
            <pc:sldMk cId="2237820322" sldId="2142533854"/>
            <ac:spMk id="2" creationId="{C02A87D6-45E6-A3FD-280A-0B8D32634285}"/>
          </ac:spMkLst>
        </pc:spChg>
        <pc:spChg chg="del">
          <ac:chgData name="Thompson, David R (US 382B)" userId="S::david.r.thompson@jpl.nasa.gov::35d2ba82-1a45-4019-9808-ec3b045f7066" providerId="AD" clId="Web-{14327CC6-9DDE-4257-AC2A-75FA70A81247}" dt="2023-08-07T15:23:23.408" v="34"/>
          <ac:spMkLst>
            <pc:docMk/>
            <pc:sldMk cId="2237820322" sldId="2142533854"/>
            <ac:spMk id="3" creationId="{C95D11FC-3FDC-24A7-7F38-3C3941EE33EF}"/>
          </ac:spMkLst>
        </pc:spChg>
        <pc:picChg chg="add del mod">
          <ac:chgData name="Thompson, David R (US 382B)" userId="S::david.r.thompson@jpl.nasa.gov::35d2ba82-1a45-4019-9808-ec3b045f7066" providerId="AD" clId="Web-{14327CC6-9DDE-4257-AC2A-75FA70A81247}" dt="2023-08-07T15:24:48.987" v="40"/>
          <ac:picMkLst>
            <pc:docMk/>
            <pc:sldMk cId="2237820322" sldId="2142533854"/>
            <ac:picMk id="6" creationId="{3E099F6E-2C63-30A6-6DCF-BD554B637DA4}"/>
          </ac:picMkLst>
        </pc:picChg>
        <pc:picChg chg="add del mod">
          <ac:chgData name="Thompson, David R (US 382B)" userId="S::david.r.thompson@jpl.nasa.gov::35d2ba82-1a45-4019-9808-ec3b045f7066" providerId="AD" clId="Web-{14327CC6-9DDE-4257-AC2A-75FA70A81247}" dt="2023-08-07T15:25:43.300" v="47"/>
          <ac:picMkLst>
            <pc:docMk/>
            <pc:sldMk cId="2237820322" sldId="2142533854"/>
            <ac:picMk id="7" creationId="{2DC83200-7078-DF02-3789-FABCBA895739}"/>
          </ac:picMkLst>
        </pc:picChg>
        <pc:picChg chg="add mod">
          <ac:chgData name="Thompson, David R (US 382B)" userId="S::david.r.thompson@jpl.nasa.gov::35d2ba82-1a45-4019-9808-ec3b045f7066" providerId="AD" clId="Web-{14327CC6-9DDE-4257-AC2A-75FA70A81247}" dt="2023-08-07T15:25:55.410" v="53" actId="14100"/>
          <ac:picMkLst>
            <pc:docMk/>
            <pc:sldMk cId="2237820322" sldId="2142533854"/>
            <ac:picMk id="8" creationId="{5A747A41-265D-0B45-F00A-17EF889F9E0D}"/>
          </ac:picMkLst>
        </pc:picChg>
      </pc:sldChg>
    </pc:docChg>
  </pc:docChgLst>
  <pc:docChgLst>
    <pc:chgData name="Lee, Christine M (US 329F)" userId="S::christine.m.lee@jpl.nasa.gov::3cf0e91a-f63a-4cd5-a5f0-09f3527e2652" providerId="AD" clId="Web-{423EF1C0-95CF-4386-981D-06787FAFE03A}"/>
    <pc:docChg chg="modSld">
      <pc:chgData name="Lee, Christine M (US 329F)" userId="S::christine.m.lee@jpl.nasa.gov::3cf0e91a-f63a-4cd5-a5f0-09f3527e2652" providerId="AD" clId="Web-{423EF1C0-95CF-4386-981D-06787FAFE03A}" dt="2023-08-06T04:28:30.632" v="970"/>
      <pc:docMkLst>
        <pc:docMk/>
      </pc:docMkLst>
      <pc:sldChg chg="addSp delSp modSp">
        <pc:chgData name="Lee, Christine M (US 329F)" userId="S::christine.m.lee@jpl.nasa.gov::3cf0e91a-f63a-4cd5-a5f0-09f3527e2652" providerId="AD" clId="Web-{423EF1C0-95CF-4386-981D-06787FAFE03A}" dt="2023-08-06T04:21:41.500" v="595"/>
        <pc:sldMkLst>
          <pc:docMk/>
          <pc:sldMk cId="662561513" sldId="2142533833"/>
        </pc:sldMkLst>
        <pc:picChg chg="add del mod">
          <ac:chgData name="Lee, Christine M (US 329F)" userId="S::christine.m.lee@jpl.nasa.gov::3cf0e91a-f63a-4cd5-a5f0-09f3527e2652" providerId="AD" clId="Web-{423EF1C0-95CF-4386-981D-06787FAFE03A}" dt="2023-08-06T04:19:24.888" v="451"/>
          <ac:picMkLst>
            <pc:docMk/>
            <pc:sldMk cId="662561513" sldId="2142533833"/>
            <ac:picMk id="5" creationId="{F15983F6-1B98-8DCF-8487-66074A5141FB}"/>
          </ac:picMkLst>
        </pc:picChg>
        <pc:picChg chg="add del mod">
          <ac:chgData name="Lee, Christine M (US 329F)" userId="S::christine.m.lee@jpl.nasa.gov::3cf0e91a-f63a-4cd5-a5f0-09f3527e2652" providerId="AD" clId="Web-{423EF1C0-95CF-4386-981D-06787FAFE03A}" dt="2023-08-06T04:21:08.671" v="584"/>
          <ac:picMkLst>
            <pc:docMk/>
            <pc:sldMk cId="662561513" sldId="2142533833"/>
            <ac:picMk id="7" creationId="{F532A63D-7F8B-39A7-3B4C-F9A497370951}"/>
          </ac:picMkLst>
        </pc:picChg>
        <pc:picChg chg="add del mod">
          <ac:chgData name="Lee, Christine M (US 329F)" userId="S::christine.m.lee@jpl.nasa.gov::3cf0e91a-f63a-4cd5-a5f0-09f3527e2652" providerId="AD" clId="Web-{423EF1C0-95CF-4386-981D-06787FAFE03A}" dt="2023-08-06T04:21:41.500" v="595"/>
          <ac:picMkLst>
            <pc:docMk/>
            <pc:sldMk cId="662561513" sldId="2142533833"/>
            <ac:picMk id="8" creationId="{89BA0EF9-4E38-C00F-4D0F-56A487F40CBE}"/>
          </ac:picMkLst>
        </pc:picChg>
      </pc:sldChg>
      <pc:sldChg chg="addSp delSp modSp">
        <pc:chgData name="Lee, Christine M (US 329F)" userId="S::christine.m.lee@jpl.nasa.gov::3cf0e91a-f63a-4cd5-a5f0-09f3527e2652" providerId="AD" clId="Web-{423EF1C0-95CF-4386-981D-06787FAFE03A}" dt="2023-08-06T04:28:30.632" v="970"/>
        <pc:sldMkLst>
          <pc:docMk/>
          <pc:sldMk cId="740820010" sldId="2142533836"/>
        </pc:sldMkLst>
        <pc:graphicFrameChg chg="add del mod modGraphic">
          <ac:chgData name="Lee, Christine M (US 329F)" userId="S::christine.m.lee@jpl.nasa.gov::3cf0e91a-f63a-4cd5-a5f0-09f3527e2652" providerId="AD" clId="Web-{423EF1C0-95CF-4386-981D-06787FAFE03A}" dt="2023-08-06T04:28:30.632" v="970"/>
          <ac:graphicFrameMkLst>
            <pc:docMk/>
            <pc:sldMk cId="740820010" sldId="2142533836"/>
            <ac:graphicFrameMk id="5" creationId="{2DC0FEEF-2FBB-31D1-0A85-253BD62781CE}"/>
          </ac:graphicFrameMkLst>
        </pc:graphicFrameChg>
        <pc:graphicFrameChg chg="add del mod">
          <ac:chgData name="Lee, Christine M (US 329F)" userId="S::christine.m.lee@jpl.nasa.gov::3cf0e91a-f63a-4cd5-a5f0-09f3527e2652" providerId="AD" clId="Web-{423EF1C0-95CF-4386-981D-06787FAFE03A}" dt="2023-08-06T04:19:00.419" v="447"/>
          <ac:graphicFrameMkLst>
            <pc:docMk/>
            <pc:sldMk cId="740820010" sldId="2142533836"/>
            <ac:graphicFrameMk id="10" creationId="{9E8E289A-BA2A-6439-9EE0-7288EEE75391}"/>
          </ac:graphicFrameMkLst>
        </pc:graphicFrameChg>
        <pc:picChg chg="add del mod ord">
          <ac:chgData name="Lee, Christine M (US 329F)" userId="S::christine.m.lee@jpl.nasa.gov::3cf0e91a-f63a-4cd5-a5f0-09f3527e2652" providerId="AD" clId="Web-{423EF1C0-95CF-4386-981D-06787FAFE03A}" dt="2023-08-06T04:19:47.670" v="505"/>
          <ac:picMkLst>
            <pc:docMk/>
            <pc:sldMk cId="740820010" sldId="2142533836"/>
            <ac:picMk id="2" creationId="{6AAE8947-4F79-74E9-B2A4-38C300A0BB08}"/>
          </ac:picMkLst>
        </pc:picChg>
        <pc:picChg chg="del mod">
          <ac:chgData name="Lee, Christine M (US 329F)" userId="S::christine.m.lee@jpl.nasa.gov::3cf0e91a-f63a-4cd5-a5f0-09f3527e2652" providerId="AD" clId="Web-{423EF1C0-95CF-4386-981D-06787FAFE03A}" dt="2023-08-06T04:18:27.465" v="436"/>
          <ac:picMkLst>
            <pc:docMk/>
            <pc:sldMk cId="740820010" sldId="2142533836"/>
            <ac:picMk id="4" creationId="{7D3EFF90-589A-54EF-110B-548D467E4D98}"/>
          </ac:picMkLst>
        </pc:picChg>
        <pc:picChg chg="add del mod">
          <ac:chgData name="Lee, Christine M (US 329F)" userId="S::christine.m.lee@jpl.nasa.gov::3cf0e91a-f63a-4cd5-a5f0-09f3527e2652" providerId="AD" clId="Web-{423EF1C0-95CF-4386-981D-06787FAFE03A}" dt="2023-08-06T04:18:56.450" v="444"/>
          <ac:picMkLst>
            <pc:docMk/>
            <pc:sldMk cId="740820010" sldId="2142533836"/>
            <ac:picMk id="7" creationId="{E123924F-B92E-E30B-55AC-CB964321B77C}"/>
          </ac:picMkLst>
        </pc:picChg>
        <pc:picChg chg="add del mod">
          <ac:chgData name="Lee, Christine M (US 329F)" userId="S::christine.m.lee@jpl.nasa.gov::3cf0e91a-f63a-4cd5-a5f0-09f3527e2652" providerId="AD" clId="Web-{423EF1C0-95CF-4386-981D-06787FAFE03A}" dt="2023-08-06T04:21:34.203" v="593"/>
          <ac:picMkLst>
            <pc:docMk/>
            <pc:sldMk cId="740820010" sldId="2142533836"/>
            <ac:picMk id="11" creationId="{8684AD0B-FEDD-5E7F-D82A-0B92940111A7}"/>
          </ac:picMkLst>
        </pc:picChg>
        <pc:picChg chg="add del mod">
          <ac:chgData name="Lee, Christine M (US 329F)" userId="S::christine.m.lee@jpl.nasa.gov::3cf0e91a-f63a-4cd5-a5f0-09f3527e2652" providerId="AD" clId="Web-{423EF1C0-95CF-4386-981D-06787FAFE03A}" dt="2023-08-06T04:20:50.593" v="576"/>
          <ac:picMkLst>
            <pc:docMk/>
            <pc:sldMk cId="740820010" sldId="2142533836"/>
            <ac:picMk id="12" creationId="{C03FDD1A-E557-1D1D-AECF-29839F38AF4A}"/>
          </ac:picMkLst>
        </pc:picChg>
        <pc:picChg chg="add del mod ord">
          <ac:chgData name="Lee, Christine M (US 329F)" userId="S::christine.m.lee@jpl.nasa.gov::3cf0e91a-f63a-4cd5-a5f0-09f3527e2652" providerId="AD" clId="Web-{423EF1C0-95CF-4386-981D-06787FAFE03A}" dt="2023-08-06T04:25:18.457" v="655"/>
          <ac:picMkLst>
            <pc:docMk/>
            <pc:sldMk cId="740820010" sldId="2142533836"/>
            <ac:picMk id="13" creationId="{B9F3E509-DBC6-7762-0856-FE3F78E923AE}"/>
          </ac:picMkLst>
        </pc:picChg>
        <pc:picChg chg="add del mod ord">
          <ac:chgData name="Lee, Christine M (US 329F)" userId="S::christine.m.lee@jpl.nasa.gov::3cf0e91a-f63a-4cd5-a5f0-09f3527e2652" providerId="AD" clId="Web-{423EF1C0-95CF-4386-981D-06787FAFE03A}" dt="2023-08-06T04:25:18.457" v="654"/>
          <ac:picMkLst>
            <pc:docMk/>
            <pc:sldMk cId="740820010" sldId="2142533836"/>
            <ac:picMk id="14" creationId="{83E3FF76-2C4C-7F7D-D25D-72FA92B2816E}"/>
          </ac:picMkLst>
        </pc:picChg>
        <pc:picChg chg="add del mod">
          <ac:chgData name="Lee, Christine M (US 329F)" userId="S::christine.m.lee@jpl.nasa.gov::3cf0e91a-f63a-4cd5-a5f0-09f3527e2652" providerId="AD" clId="Web-{423EF1C0-95CF-4386-981D-06787FAFE03A}" dt="2023-08-06T04:25:16.441" v="653"/>
          <ac:picMkLst>
            <pc:docMk/>
            <pc:sldMk cId="740820010" sldId="2142533836"/>
            <ac:picMk id="15" creationId="{6F7EC678-4E34-CE7E-73E3-9C7308CDD0A8}"/>
          </ac:picMkLst>
        </pc:picChg>
        <pc:picChg chg="add del mod">
          <ac:chgData name="Lee, Christine M (US 329F)" userId="S::christine.m.lee@jpl.nasa.gov::3cf0e91a-f63a-4cd5-a5f0-09f3527e2652" providerId="AD" clId="Web-{423EF1C0-95CF-4386-981D-06787FAFE03A}" dt="2023-08-06T04:25:16.441" v="652"/>
          <ac:picMkLst>
            <pc:docMk/>
            <pc:sldMk cId="740820010" sldId="2142533836"/>
            <ac:picMk id="16" creationId="{D5AAA9ED-33D7-C96C-C38B-FDFCDBB519E4}"/>
          </ac:picMkLst>
        </pc:picChg>
      </pc:sldChg>
    </pc:docChg>
  </pc:docChgLst>
  <pc:docChgLst>
    <pc:chgData name="Thompson, David R (US 382B)" userId="S::david.r.thompson@jpl.nasa.gov::35d2ba82-1a45-4019-9808-ec3b045f7066" providerId="AD" clId="Web-{CC146F59-1868-4058-8855-39B9946C6042}"/>
    <pc:docChg chg="modSld">
      <pc:chgData name="Thompson, David R (US 382B)" userId="S::david.r.thompson@jpl.nasa.gov::35d2ba82-1a45-4019-9808-ec3b045f7066" providerId="AD" clId="Web-{CC146F59-1868-4058-8855-39B9946C6042}" dt="2023-08-05T21:54:57.200" v="5" actId="20577"/>
      <pc:docMkLst>
        <pc:docMk/>
      </pc:docMkLst>
      <pc:sldChg chg="modSp">
        <pc:chgData name="Thompson, David R (US 382B)" userId="S::david.r.thompson@jpl.nasa.gov::35d2ba82-1a45-4019-9808-ec3b045f7066" providerId="AD" clId="Web-{CC146F59-1868-4058-8855-39B9946C6042}" dt="2023-08-05T21:54:57.200" v="5" actId="20577"/>
        <pc:sldMkLst>
          <pc:docMk/>
          <pc:sldMk cId="1648607817" sldId="2142533697"/>
        </pc:sldMkLst>
        <pc:spChg chg="mod">
          <ac:chgData name="Thompson, David R (US 382B)" userId="S::david.r.thompson@jpl.nasa.gov::35d2ba82-1a45-4019-9808-ec3b045f7066" providerId="AD" clId="Web-{CC146F59-1868-4058-8855-39B9946C6042}" dt="2023-08-05T21:54:57.200" v="5" actId="20577"/>
          <ac:spMkLst>
            <pc:docMk/>
            <pc:sldMk cId="1648607817" sldId="2142533697"/>
            <ac:spMk id="3" creationId="{5EFB9750-16BB-F92A-4B3E-FFB1418A7000}"/>
          </ac:spMkLst>
        </pc:spChg>
      </pc:sldChg>
      <pc:sldChg chg="modSp">
        <pc:chgData name="Thompson, David R (US 382B)" userId="S::david.r.thompson@jpl.nasa.gov::35d2ba82-1a45-4019-9808-ec3b045f7066" providerId="AD" clId="Web-{CC146F59-1868-4058-8855-39B9946C6042}" dt="2023-08-05T21:54:21.949" v="0"/>
        <pc:sldMkLst>
          <pc:docMk/>
          <pc:sldMk cId="1740708628" sldId="2142533698"/>
        </pc:sldMkLst>
        <pc:picChg chg="mod">
          <ac:chgData name="Thompson, David R (US 382B)" userId="S::david.r.thompson@jpl.nasa.gov::35d2ba82-1a45-4019-9808-ec3b045f7066" providerId="AD" clId="Web-{CC146F59-1868-4058-8855-39B9946C6042}" dt="2023-08-05T21:54:21.949" v="0"/>
          <ac:picMkLst>
            <pc:docMk/>
            <pc:sldMk cId="1740708628" sldId="2142533698"/>
            <ac:picMk id="5" creationId="{0608F90C-1209-61F2-59A0-819B1E85EDFF}"/>
          </ac:picMkLst>
        </pc:picChg>
      </pc:sldChg>
      <pc:sldChg chg="addSp delSp">
        <pc:chgData name="Thompson, David R (US 382B)" userId="S::david.r.thompson@jpl.nasa.gov::35d2ba82-1a45-4019-9808-ec3b045f7066" providerId="AD" clId="Web-{CC146F59-1868-4058-8855-39B9946C6042}" dt="2023-08-05T21:54:35.527" v="2"/>
        <pc:sldMkLst>
          <pc:docMk/>
          <pc:sldMk cId="1993771724" sldId="2142533816"/>
        </pc:sldMkLst>
        <pc:spChg chg="add">
          <ac:chgData name="Thompson, David R (US 382B)" userId="S::david.r.thompson@jpl.nasa.gov::35d2ba82-1a45-4019-9808-ec3b045f7066" providerId="AD" clId="Web-{CC146F59-1868-4058-8855-39B9946C6042}" dt="2023-08-05T21:54:35.527" v="2"/>
          <ac:spMkLst>
            <pc:docMk/>
            <pc:sldMk cId="1993771724" sldId="2142533816"/>
            <ac:spMk id="5" creationId="{47451910-B3E0-2E2F-FB0B-2A7807629BFB}"/>
          </ac:spMkLst>
        </pc:spChg>
        <pc:spChg chg="del">
          <ac:chgData name="Thompson, David R (US 382B)" userId="S::david.r.thompson@jpl.nasa.gov::35d2ba82-1a45-4019-9808-ec3b045f7066" providerId="AD" clId="Web-{CC146F59-1868-4058-8855-39B9946C6042}" dt="2023-08-05T21:54:30.840" v="1"/>
          <ac:spMkLst>
            <pc:docMk/>
            <pc:sldMk cId="1993771724" sldId="2142533816"/>
            <ac:spMk id="9" creationId="{B2578578-964C-4B58-7B94-B8F591B3D5EC}"/>
          </ac:spMkLst>
        </pc:spChg>
      </pc:sldChg>
    </pc:docChg>
  </pc:docChgLst>
  <pc:docChgLst>
    <pc:chgData name="Eckert, Regina F (US 382B)" userId="S::regina.f.eckert@jpl.nasa.gov::ea73841d-6e21-44b4-89ee-404716bc0238" providerId="AD" clId="Web-{2E8C469A-AE31-46D9-A1BD-8A9BEA64BDA3}"/>
    <pc:docChg chg="addSld modSld">
      <pc:chgData name="Eckert, Regina F (US 382B)" userId="S::regina.f.eckert@jpl.nasa.gov::ea73841d-6e21-44b4-89ee-404716bc0238" providerId="AD" clId="Web-{2E8C469A-AE31-46D9-A1BD-8A9BEA64BDA3}" dt="2023-08-07T15:35:37.344" v="131" actId="1076"/>
      <pc:docMkLst>
        <pc:docMk/>
      </pc:docMkLst>
      <pc:sldChg chg="addSp delSp modSp new">
        <pc:chgData name="Eckert, Regina F (US 382B)" userId="S::regina.f.eckert@jpl.nasa.gov::ea73841d-6e21-44b4-89ee-404716bc0238" providerId="AD" clId="Web-{2E8C469A-AE31-46D9-A1BD-8A9BEA64BDA3}" dt="2023-08-07T15:35:37.344" v="131" actId="1076"/>
        <pc:sldMkLst>
          <pc:docMk/>
          <pc:sldMk cId="1418512104" sldId="2142533855"/>
        </pc:sldMkLst>
        <pc:spChg chg="mod">
          <ac:chgData name="Eckert, Regina F (US 382B)" userId="S::regina.f.eckert@jpl.nasa.gov::ea73841d-6e21-44b4-89ee-404716bc0238" providerId="AD" clId="Web-{2E8C469A-AE31-46D9-A1BD-8A9BEA64BDA3}" dt="2023-08-07T15:33:03.340" v="55" actId="20577"/>
          <ac:spMkLst>
            <pc:docMk/>
            <pc:sldMk cId="1418512104" sldId="2142533855"/>
            <ac:spMk id="2" creationId="{4735D76C-7B81-577F-0947-5E23322FEE2B}"/>
          </ac:spMkLst>
        </pc:spChg>
        <pc:spChg chg="del">
          <ac:chgData name="Eckert, Regina F (US 382B)" userId="S::regina.f.eckert@jpl.nasa.gov::ea73841d-6e21-44b4-89ee-404716bc0238" providerId="AD" clId="Web-{2E8C469A-AE31-46D9-A1BD-8A9BEA64BDA3}" dt="2023-08-07T15:33:42.232" v="56"/>
          <ac:spMkLst>
            <pc:docMk/>
            <pc:sldMk cId="1418512104" sldId="2142533855"/>
            <ac:spMk id="3" creationId="{96BD61B2-17FB-BB5B-4861-5B7EF0397FA8}"/>
          </ac:spMkLst>
        </pc:spChg>
        <pc:spChg chg="add mod">
          <ac:chgData name="Eckert, Regina F (US 382B)" userId="S::regina.f.eckert@jpl.nasa.gov::ea73841d-6e21-44b4-89ee-404716bc0238" providerId="AD" clId="Web-{2E8C469A-AE31-46D9-A1BD-8A9BEA64BDA3}" dt="2023-08-07T15:34:36.936" v="92" actId="1076"/>
          <ac:spMkLst>
            <pc:docMk/>
            <pc:sldMk cId="1418512104" sldId="2142533855"/>
            <ac:spMk id="7" creationId="{527820A1-AB10-A156-4DA8-ECCB8AD89C98}"/>
          </ac:spMkLst>
        </pc:spChg>
        <pc:spChg chg="add del mod">
          <ac:chgData name="Eckert, Regina F (US 382B)" userId="S::regina.f.eckert@jpl.nasa.gov::ea73841d-6e21-44b4-89ee-404716bc0238" providerId="AD" clId="Web-{2E8C469A-AE31-46D9-A1BD-8A9BEA64BDA3}" dt="2023-08-07T15:35:37.344" v="131" actId="1076"/>
          <ac:spMkLst>
            <pc:docMk/>
            <pc:sldMk cId="1418512104" sldId="2142533855"/>
            <ac:spMk id="8" creationId="{770FEFF1-6555-003D-B284-D67583E67EC8}"/>
          </ac:spMkLst>
        </pc:spChg>
        <pc:picChg chg="add mod ord">
          <ac:chgData name="Eckert, Regina F (US 382B)" userId="S::regina.f.eckert@jpl.nasa.gov::ea73841d-6e21-44b4-89ee-404716bc0238" providerId="AD" clId="Web-{2E8C469A-AE31-46D9-A1BD-8A9BEA64BDA3}" dt="2023-08-07T15:33:46.279" v="58" actId="1076"/>
          <ac:picMkLst>
            <pc:docMk/>
            <pc:sldMk cId="1418512104" sldId="2142533855"/>
            <ac:picMk id="6" creationId="{9B5D2105-B21D-F833-0D82-DE7F6268C130}"/>
          </ac:picMkLst>
        </pc:picChg>
      </pc:sldChg>
    </pc:docChg>
  </pc:docChgLst>
  <pc:docChgLst>
    <pc:chgData name="Chadwick, Dana (US 329F)" userId="e2b43297-62f3-4e60-84e2-c1f731811648" providerId="ADAL" clId="{D53BFFCE-29F5-4C4D-8472-14038340F21C}"/>
    <pc:docChg chg="undo custSel addSld delSld modSld sldOrd delMainMaster">
      <pc:chgData name="Chadwick, Dana (US 329F)" userId="e2b43297-62f3-4e60-84e2-c1f731811648" providerId="ADAL" clId="{D53BFFCE-29F5-4C4D-8472-14038340F21C}" dt="2023-08-03T23:45:51.350" v="4522" actId="2696"/>
      <pc:docMkLst>
        <pc:docMk/>
      </pc:docMkLst>
      <pc:sldChg chg="addSp delSp modSp mod delCm">
        <pc:chgData name="Chadwick, Dana (US 329F)" userId="e2b43297-62f3-4e60-84e2-c1f731811648" providerId="ADAL" clId="{D53BFFCE-29F5-4C4D-8472-14038340F21C}" dt="2023-08-03T23:40:58.205" v="4500"/>
        <pc:sldMkLst>
          <pc:docMk/>
          <pc:sldMk cId="1054416577" sldId="1213"/>
        </pc:sldMkLst>
        <pc:spChg chg="add mod">
          <ac:chgData name="Chadwick, Dana (US 329F)" userId="e2b43297-62f3-4e60-84e2-c1f731811648" providerId="ADAL" clId="{D53BFFCE-29F5-4C4D-8472-14038340F21C}" dt="2023-08-03T23:32:35.544" v="4441" actId="207"/>
          <ac:spMkLst>
            <pc:docMk/>
            <pc:sldMk cId="1054416577" sldId="1213"/>
            <ac:spMk id="7" creationId="{54D42A0B-3DA0-AF0F-14C6-D6F3FC69C482}"/>
          </ac:spMkLst>
        </pc:spChg>
        <pc:spChg chg="add del">
          <ac:chgData name="Chadwick, Dana (US 329F)" userId="e2b43297-62f3-4e60-84e2-c1f731811648" providerId="ADAL" clId="{D53BFFCE-29F5-4C4D-8472-14038340F21C}" dt="2023-08-03T23:31:58.489" v="4419" actId="478"/>
          <ac:spMkLst>
            <pc:docMk/>
            <pc:sldMk cId="1054416577" sldId="1213"/>
            <ac:spMk id="49" creationId="{3BC959E5-56CF-42F9-89F2-D2071E62D076}"/>
          </ac:spMkLst>
        </pc:spChg>
        <pc:picChg chg="add del">
          <ac:chgData name="Chadwick, Dana (US 329F)" userId="e2b43297-62f3-4e60-84e2-c1f731811648" providerId="ADAL" clId="{D53BFFCE-29F5-4C4D-8472-14038340F21C}" dt="2023-08-03T23:32:03.338" v="4421"/>
          <ac:picMkLst>
            <pc:docMk/>
            <pc:sldMk cId="1054416577" sldId="1213"/>
            <ac:picMk id="3" creationId="{A649EDE8-8736-37A5-AA01-2450A0708D33}"/>
          </ac:picMkLst>
        </pc:pic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58.205" v="4500"/>
              <pc2:cmMkLst xmlns:pc2="http://schemas.microsoft.com/office/powerpoint/2019/9/main/command">
                <pc:docMk/>
                <pc:sldMk cId="1054416577" sldId="1213"/>
                <pc2:cmMk id="{C12C2310-598D-4CCC-880D-BABFCC681D72}"/>
              </pc2:cmMkLst>
            </pc226:cmChg>
          </p:ext>
        </pc:extLst>
      </pc:sldChg>
      <pc:sldChg chg="addSp modSp mod delCm">
        <pc:chgData name="Chadwick, Dana (US 329F)" userId="e2b43297-62f3-4e60-84e2-c1f731811648" providerId="ADAL" clId="{D53BFFCE-29F5-4C4D-8472-14038340F21C}" dt="2023-08-03T23:40:53.855" v="4499"/>
        <pc:sldMkLst>
          <pc:docMk/>
          <pc:sldMk cId="3914945463" sldId="1215"/>
        </pc:sldMkLst>
        <pc:spChg chg="add mod">
          <ac:chgData name="Chadwick, Dana (US 329F)" userId="e2b43297-62f3-4e60-84e2-c1f731811648" providerId="ADAL" clId="{D53BFFCE-29F5-4C4D-8472-14038340F21C}" dt="2023-08-03T23:31:00.481" v="4416" actId="1037"/>
          <ac:spMkLst>
            <pc:docMk/>
            <pc:sldMk cId="3914945463" sldId="1215"/>
            <ac:spMk id="3" creationId="{10DFAA2F-01D4-D5F5-AC6F-5608C265C89B}"/>
          </ac:spMkLst>
        </pc:spChg>
        <pc:picChg chg="mod">
          <ac:chgData name="Chadwick, Dana (US 329F)" userId="e2b43297-62f3-4e60-84e2-c1f731811648" providerId="ADAL" clId="{D53BFFCE-29F5-4C4D-8472-14038340F21C}" dt="2023-08-03T23:31:03.287" v="4417" actId="14100"/>
          <ac:picMkLst>
            <pc:docMk/>
            <pc:sldMk cId="3914945463" sldId="1215"/>
            <ac:picMk id="33" creationId="{88DC48F1-926C-4933-89EE-41B4E9F11BDA}"/>
          </ac:picMkLst>
        </pc:pic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53.855" v="4499"/>
              <pc2:cmMkLst xmlns:pc2="http://schemas.microsoft.com/office/powerpoint/2019/9/main/command">
                <pc:docMk/>
                <pc:sldMk cId="3914945463" sldId="1215"/>
                <pc2:cmMk id="{33F9850B-1D25-4815-914D-30CF284B822C}"/>
              </pc2:cmMkLst>
            </pc226:cmChg>
          </p:ext>
        </pc:extLst>
      </pc:sldChg>
      <pc:sldChg chg="delCm">
        <pc:chgData name="Chadwick, Dana (US 329F)" userId="e2b43297-62f3-4e60-84e2-c1f731811648" providerId="ADAL" clId="{D53BFFCE-29F5-4C4D-8472-14038340F21C}" dt="2023-08-03T23:41:07.456" v="4501"/>
        <pc:sldMkLst>
          <pc:docMk/>
          <pc:sldMk cId="3338667913" sldId="1564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07.456" v="4501"/>
              <pc2:cmMkLst xmlns:pc2="http://schemas.microsoft.com/office/powerpoint/2019/9/main/command">
                <pc:docMk/>
                <pc:sldMk cId="3338667913" sldId="15640"/>
                <pc2:cmMk id="{F800DB45-2E59-47A2-B236-8A06B08FB5EE}"/>
              </pc2:cmMkLst>
            </pc226:cmChg>
          </p:ext>
        </pc:extLst>
      </pc:sldChg>
      <pc:sldChg chg="del">
        <pc:chgData name="Chadwick, Dana (US 329F)" userId="e2b43297-62f3-4e60-84e2-c1f731811648" providerId="ADAL" clId="{D53BFFCE-29F5-4C4D-8472-14038340F21C}" dt="2023-08-03T23:45:41.203" v="4521" actId="2696"/>
        <pc:sldMkLst>
          <pc:docMk/>
          <pc:sldMk cId="2526546217" sldId="15651"/>
        </pc:sldMkLst>
      </pc:sldChg>
      <pc:sldChg chg="delCm">
        <pc:chgData name="Chadwick, Dana (US 329F)" userId="e2b43297-62f3-4e60-84e2-c1f731811648" providerId="ADAL" clId="{D53BFFCE-29F5-4C4D-8472-14038340F21C}" dt="2023-08-03T23:39:33.753" v="4496"/>
        <pc:sldMkLst>
          <pc:docMk/>
          <pc:sldMk cId="1258513906" sldId="15652"/>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39:33.753" v="4496"/>
              <pc2:cmMkLst xmlns:pc2="http://schemas.microsoft.com/office/powerpoint/2019/9/main/command">
                <pc:docMk/>
                <pc:sldMk cId="1258513906" sldId="15652"/>
                <pc2:cmMk id="{EC15B9F9-73C1-49EF-A134-818BD54848C2}"/>
              </pc2:cmMkLst>
            </pc226:cmChg>
          </p:ext>
        </pc:extLst>
      </pc:sldChg>
      <pc:sldChg chg="del">
        <pc:chgData name="Chadwick, Dana (US 329F)" userId="e2b43297-62f3-4e60-84e2-c1f731811648" providerId="ADAL" clId="{D53BFFCE-29F5-4C4D-8472-14038340F21C}" dt="2023-08-03T23:45:31.704" v="4520" actId="2696"/>
        <pc:sldMkLst>
          <pc:docMk/>
          <pc:sldMk cId="2742708298" sldId="15653"/>
        </pc:sldMkLst>
      </pc:sldChg>
      <pc:sldChg chg="delCm">
        <pc:chgData name="Chadwick, Dana (US 329F)" userId="e2b43297-62f3-4e60-84e2-c1f731811648" providerId="ADAL" clId="{D53BFFCE-29F5-4C4D-8472-14038340F21C}" dt="2023-08-03T23:39:41.203" v="4497"/>
        <pc:sldMkLst>
          <pc:docMk/>
          <pc:sldMk cId="311098591" sldId="1565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39:41.203" v="4497"/>
              <pc2:cmMkLst xmlns:pc2="http://schemas.microsoft.com/office/powerpoint/2019/9/main/command">
                <pc:docMk/>
                <pc:sldMk cId="311098591" sldId="15655"/>
                <pc2:cmMk id="{8CFB7A67-1DAD-4199-ACA1-5CFE62D1FC09}"/>
              </pc2:cmMkLst>
            </pc226:cmChg>
          </p:ext>
        </pc:extLst>
      </pc:sldChg>
      <pc:sldChg chg="delCm">
        <pc:chgData name="Chadwick, Dana (US 329F)" userId="e2b43297-62f3-4e60-84e2-c1f731811648" providerId="ADAL" clId="{D53BFFCE-29F5-4C4D-8472-14038340F21C}" dt="2023-08-03T23:40:47.805" v="4498"/>
        <pc:sldMkLst>
          <pc:docMk/>
          <pc:sldMk cId="1005303341" sldId="2903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47.805" v="4498"/>
              <pc2:cmMkLst xmlns:pc2="http://schemas.microsoft.com/office/powerpoint/2019/9/main/command">
                <pc:docMk/>
                <pc:sldMk cId="1005303341" sldId="29035"/>
                <pc2:cmMk id="{FDEE7DC0-2CD2-4E53-83FE-0B594D9F8181}"/>
              </pc2:cmMkLst>
            </pc226:cmChg>
          </p:ext>
        </pc:extLst>
      </pc:sldChg>
      <pc:sldChg chg="delCm">
        <pc:chgData name="Chadwick, Dana (US 329F)" userId="e2b43297-62f3-4e60-84e2-c1f731811648" providerId="ADAL" clId="{D53BFFCE-29F5-4C4D-8472-14038340F21C}" dt="2023-08-03T23:41:36.839" v="4503"/>
        <pc:sldMkLst>
          <pc:docMk/>
          <pc:sldMk cId="3604183417" sldId="214253369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36.839" v="4503"/>
              <pc2:cmMkLst xmlns:pc2="http://schemas.microsoft.com/office/powerpoint/2019/9/main/command">
                <pc:docMk/>
                <pc:sldMk cId="3604183417" sldId="2142533695"/>
                <pc2:cmMk id="{CBFA7390-A334-4C36-822A-7296BB3561C6}"/>
              </pc2:cmMkLst>
            </pc226:cmChg>
          </p:ext>
        </pc:extLst>
      </pc:sldChg>
      <pc:sldChg chg="delCm">
        <pc:chgData name="Chadwick, Dana (US 329F)" userId="e2b43297-62f3-4e60-84e2-c1f731811648" providerId="ADAL" clId="{D53BFFCE-29F5-4C4D-8472-14038340F21C}" dt="2023-08-03T23:42:15.339" v="4507"/>
        <pc:sldMkLst>
          <pc:docMk/>
          <pc:sldMk cId="1519342463" sldId="214253370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15.339" v="4507"/>
              <pc2:cmMkLst xmlns:pc2="http://schemas.microsoft.com/office/powerpoint/2019/9/main/command">
                <pc:docMk/>
                <pc:sldMk cId="1519342463" sldId="2142533700"/>
                <pc2:cmMk id="{66338FC8-0997-4565-A9C1-E30DC3ACB0C7}"/>
              </pc2:cmMkLst>
            </pc226:cmChg>
          </p:ext>
        </pc:extLst>
      </pc:sldChg>
      <pc:sldChg chg="delCm">
        <pc:chgData name="Chadwick, Dana (US 329F)" userId="e2b43297-62f3-4e60-84e2-c1f731811648" providerId="ADAL" clId="{D53BFFCE-29F5-4C4D-8472-14038340F21C}" dt="2023-08-03T23:41:49.345" v="4504"/>
        <pc:sldMkLst>
          <pc:docMk/>
          <pc:sldMk cId="2153944494" sldId="214253370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49.345" v="4504"/>
              <pc2:cmMkLst xmlns:pc2="http://schemas.microsoft.com/office/powerpoint/2019/9/main/command">
                <pc:docMk/>
                <pc:sldMk cId="2153944494" sldId="2142533705"/>
                <pc2:cmMk id="{01C64FB6-0AEB-4537-A2AF-521D69559401}"/>
              </pc2:cmMkLst>
            </pc226:cmChg>
          </p:ext>
        </pc:extLst>
      </pc:sldChg>
      <pc:sldChg chg="del mod ord modShow">
        <pc:chgData name="Chadwick, Dana (US 329F)" userId="e2b43297-62f3-4e60-84e2-c1f731811648" providerId="ADAL" clId="{D53BFFCE-29F5-4C4D-8472-14038340F21C}" dt="2023-08-03T23:45:51.350" v="4522" actId="2696"/>
        <pc:sldMkLst>
          <pc:docMk/>
          <pc:sldMk cId="3396444403" sldId="2142533751"/>
        </pc:sldMkLst>
      </pc:sldChg>
      <pc:sldChg chg="modSp mod">
        <pc:chgData name="Chadwick, Dana (US 329F)" userId="e2b43297-62f3-4e60-84e2-c1f731811648" providerId="ADAL" clId="{D53BFFCE-29F5-4C4D-8472-14038340F21C}" dt="2023-08-02T23:08:32.964" v="1589" actId="14100"/>
        <pc:sldMkLst>
          <pc:docMk/>
          <pc:sldMk cId="253036724" sldId="2142533760"/>
        </pc:sldMkLst>
        <pc:picChg chg="mod">
          <ac:chgData name="Chadwick, Dana (US 329F)" userId="e2b43297-62f3-4e60-84e2-c1f731811648" providerId="ADAL" clId="{D53BFFCE-29F5-4C4D-8472-14038340F21C}" dt="2023-08-02T23:08:32.964" v="1589" actId="14100"/>
          <ac:picMkLst>
            <pc:docMk/>
            <pc:sldMk cId="253036724" sldId="2142533760"/>
            <ac:picMk id="11" creationId="{ECF6B3BF-189A-18C7-53D0-7E8FA4B47171}"/>
          </ac:picMkLst>
        </pc:picChg>
      </pc:sldChg>
      <pc:sldChg chg="delCm">
        <pc:chgData name="Chadwick, Dana (US 329F)" userId="e2b43297-62f3-4e60-84e2-c1f731811648" providerId="ADAL" clId="{D53BFFCE-29F5-4C4D-8472-14038340F21C}" dt="2023-08-03T23:43:15.640" v="4512"/>
        <pc:sldMkLst>
          <pc:docMk/>
          <pc:sldMk cId="1259690821" sldId="2142533761"/>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15.640" v="4512"/>
              <pc2:cmMkLst xmlns:pc2="http://schemas.microsoft.com/office/powerpoint/2019/9/main/command">
                <pc:docMk/>
                <pc:sldMk cId="1259690821" sldId="2142533761"/>
                <pc2:cmMk id="{7B11DC6F-38BB-F445-9F2A-A1865A9D6CE2}"/>
              </pc2:cmMkLst>
            </pc226:cmChg>
          </p:ext>
        </pc:extLst>
      </pc:sldChg>
      <pc:sldChg chg="delCm">
        <pc:chgData name="Chadwick, Dana (US 329F)" userId="e2b43297-62f3-4e60-84e2-c1f731811648" providerId="ADAL" clId="{D53BFFCE-29F5-4C4D-8472-14038340F21C}" dt="2023-08-03T23:42:26.889" v="4509"/>
        <pc:sldMkLst>
          <pc:docMk/>
          <pc:sldMk cId="1191293943" sldId="2142533779"/>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6.889" v="4509"/>
              <pc2:cmMkLst xmlns:pc2="http://schemas.microsoft.com/office/powerpoint/2019/9/main/command">
                <pc:docMk/>
                <pc:sldMk cId="1191293943" sldId="2142533779"/>
                <pc2:cmMk id="{3674F633-95D2-744A-BB2A-4334692F7016}"/>
              </pc2:cmMkLst>
            </pc226:cmChg>
          </p:ext>
        </pc:extLst>
      </pc:sldChg>
      <pc:sldChg chg="delCm">
        <pc:chgData name="Chadwick, Dana (US 329F)" userId="e2b43297-62f3-4e60-84e2-c1f731811648" providerId="ADAL" clId="{D53BFFCE-29F5-4C4D-8472-14038340F21C}" dt="2023-08-03T23:41:17.189" v="4502"/>
        <pc:sldMkLst>
          <pc:docMk/>
          <pc:sldMk cId="1913497458" sldId="2142533788"/>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17.189" v="4502"/>
              <pc2:cmMkLst xmlns:pc2="http://schemas.microsoft.com/office/powerpoint/2019/9/main/command">
                <pc:docMk/>
                <pc:sldMk cId="1913497458" sldId="2142533788"/>
                <pc2:cmMk id="{9467E6C7-25AA-4A77-B4CE-55A075014D0C}"/>
              </pc2:cmMkLst>
            </pc226:cmChg>
          </p:ext>
        </pc:extLst>
      </pc:sldChg>
      <pc:sldChg chg="modSp mod delCm">
        <pc:chgData name="Chadwick, Dana (US 329F)" userId="e2b43297-62f3-4e60-84e2-c1f731811648" providerId="ADAL" clId="{D53BFFCE-29F5-4C4D-8472-14038340F21C}" dt="2023-08-03T23:41:56.489" v="4505"/>
        <pc:sldMkLst>
          <pc:docMk/>
          <pc:sldMk cId="2482311238" sldId="2142533789"/>
        </pc:sldMkLst>
        <pc:spChg chg="mod">
          <ac:chgData name="Chadwick, Dana (US 329F)" userId="e2b43297-62f3-4e60-84e2-c1f731811648" providerId="ADAL" clId="{D53BFFCE-29F5-4C4D-8472-14038340F21C}" dt="2023-08-03T23:37:41.396" v="4480" actId="20577"/>
          <ac:spMkLst>
            <pc:docMk/>
            <pc:sldMk cId="2482311238" sldId="2142533789"/>
            <ac:spMk id="2" creationId="{F4E60DAC-75B8-9355-AE2C-8C041AF87B68}"/>
          </ac:spMkLst>
        </pc:spChg>
        <pc:spChg chg="mod">
          <ac:chgData name="Chadwick, Dana (US 329F)" userId="e2b43297-62f3-4e60-84e2-c1f731811648" providerId="ADAL" clId="{D53BFFCE-29F5-4C4D-8472-14038340F21C}" dt="2023-08-03T14:18:42.968" v="3744" actId="20577"/>
          <ac:spMkLst>
            <pc:docMk/>
            <pc:sldMk cId="2482311238" sldId="2142533789"/>
            <ac:spMk id="3" creationId="{DCDFEBF5-8618-4A16-E3DB-C2F0349191E4}"/>
          </ac:spMkLst>
        </pc:sp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56.489" v="4505"/>
              <pc2:cmMkLst xmlns:pc2="http://schemas.microsoft.com/office/powerpoint/2019/9/main/command">
                <pc:docMk/>
                <pc:sldMk cId="2482311238" sldId="2142533789"/>
                <pc2:cmMk id="{D7EB4F09-A03B-4492-A5D9-83C24FEA67AE}"/>
              </pc2:cmMkLst>
            </pc226:cmChg>
          </p:ext>
        </pc:extLst>
      </pc:sldChg>
      <pc:sldChg chg="delCm">
        <pc:chgData name="Chadwick, Dana (US 329F)" userId="e2b43297-62f3-4e60-84e2-c1f731811648" providerId="ADAL" clId="{D53BFFCE-29F5-4C4D-8472-14038340F21C}" dt="2023-08-03T23:42:05.045" v="4506"/>
        <pc:sldMkLst>
          <pc:docMk/>
          <pc:sldMk cId="1996766054" sldId="214253379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05.045" v="4506"/>
              <pc2:cmMkLst xmlns:pc2="http://schemas.microsoft.com/office/powerpoint/2019/9/main/command">
                <pc:docMk/>
                <pc:sldMk cId="1996766054" sldId="2142533790"/>
                <pc2:cmMk id="{5E8838E4-4923-4529-81DC-6E41B5F39B8C}"/>
              </pc2:cmMkLst>
            </pc226:cmChg>
          </p:ext>
        </pc:extLst>
      </pc:sldChg>
      <pc:sldChg chg="delCm">
        <pc:chgData name="Chadwick, Dana (US 329F)" userId="e2b43297-62f3-4e60-84e2-c1f731811648" providerId="ADAL" clId="{D53BFFCE-29F5-4C4D-8472-14038340F21C}" dt="2023-08-03T23:42:20.039" v="4508"/>
        <pc:sldMkLst>
          <pc:docMk/>
          <pc:sldMk cId="3851201599" sldId="2142533791"/>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0.039" v="4508"/>
              <pc2:cmMkLst xmlns:pc2="http://schemas.microsoft.com/office/powerpoint/2019/9/main/command">
                <pc:docMk/>
                <pc:sldMk cId="3851201599" sldId="2142533791"/>
                <pc2:cmMk id="{B8E3586F-A9D4-4C01-8F56-5E21D7EEC484}"/>
              </pc2:cmMkLst>
            </pc226:cmChg>
          </p:ext>
        </pc:extLst>
      </pc:sldChg>
      <pc:sldChg chg="delCm">
        <pc:chgData name="Chadwick, Dana (US 329F)" userId="e2b43297-62f3-4e60-84e2-c1f731811648" providerId="ADAL" clId="{D53BFFCE-29F5-4C4D-8472-14038340F21C}" dt="2023-08-03T23:42:29.989" v="4510"/>
        <pc:sldMkLst>
          <pc:docMk/>
          <pc:sldMk cId="2251542484" sldId="2142533792"/>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9.989" v="4510"/>
              <pc2:cmMkLst xmlns:pc2="http://schemas.microsoft.com/office/powerpoint/2019/9/main/command">
                <pc:docMk/>
                <pc:sldMk cId="2251542484" sldId="2142533792"/>
                <pc2:cmMk id="{C6E01C85-7C4A-4845-9B32-79D232460EC0}"/>
              </pc2:cmMkLst>
            </pc226:cmChg>
          </p:ext>
        </pc:extLst>
      </pc:sldChg>
      <pc:sldChg chg="delCm">
        <pc:chgData name="Chadwick, Dana (US 329F)" userId="e2b43297-62f3-4e60-84e2-c1f731811648" providerId="ADAL" clId="{D53BFFCE-29F5-4C4D-8472-14038340F21C}" dt="2023-08-03T23:42:58.439" v="4511"/>
        <pc:sldMkLst>
          <pc:docMk/>
          <pc:sldMk cId="2949541760" sldId="2142533793"/>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58.439" v="4511"/>
              <pc2:cmMkLst xmlns:pc2="http://schemas.microsoft.com/office/powerpoint/2019/9/main/command">
                <pc:docMk/>
                <pc:sldMk cId="2949541760" sldId="2142533793"/>
                <pc2:cmMk id="{3E7A9EEF-AB14-4C29-9B0C-FDB03C3B6BA8}"/>
              </pc2:cmMkLst>
            </pc226:cmChg>
          </p:ext>
        </pc:extLst>
      </pc:sldChg>
      <pc:sldChg chg="delCm">
        <pc:chgData name="Chadwick, Dana (US 329F)" userId="e2b43297-62f3-4e60-84e2-c1f731811648" providerId="ADAL" clId="{D53BFFCE-29F5-4C4D-8472-14038340F21C}" dt="2023-08-03T23:43:30.649" v="4513"/>
        <pc:sldMkLst>
          <pc:docMk/>
          <pc:sldMk cId="763192108" sldId="2142533794"/>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30.649" v="4513"/>
              <pc2:cmMkLst xmlns:pc2="http://schemas.microsoft.com/office/powerpoint/2019/9/main/command">
                <pc:docMk/>
                <pc:sldMk cId="763192108" sldId="2142533794"/>
                <pc2:cmMk id="{6145655F-C141-49F6-898A-EAC2D71604E9}"/>
              </pc2:cmMkLst>
            </pc226:cmChg>
          </p:ext>
        </pc:extLst>
      </pc:sldChg>
      <pc:sldChg chg="delCm">
        <pc:chgData name="Chadwick, Dana (US 329F)" userId="e2b43297-62f3-4e60-84e2-c1f731811648" providerId="ADAL" clId="{D53BFFCE-29F5-4C4D-8472-14038340F21C}" dt="2023-08-03T23:43:36.648" v="4514"/>
        <pc:sldMkLst>
          <pc:docMk/>
          <pc:sldMk cId="2112799774" sldId="214253379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36.648" v="4514"/>
              <pc2:cmMkLst xmlns:pc2="http://schemas.microsoft.com/office/powerpoint/2019/9/main/command">
                <pc:docMk/>
                <pc:sldMk cId="2112799774" sldId="2142533795"/>
                <pc2:cmMk id="{9466A862-B671-4AF2-9553-32C0E665C2FB}"/>
              </pc2:cmMkLst>
            </pc226:cmChg>
          </p:ext>
        </pc:extLst>
      </pc:sldChg>
      <pc:sldChg chg="delCm">
        <pc:chgData name="Chadwick, Dana (US 329F)" userId="e2b43297-62f3-4e60-84e2-c1f731811648" providerId="ADAL" clId="{D53BFFCE-29F5-4C4D-8472-14038340F21C}" dt="2023-08-03T23:43:44.189" v="4515"/>
        <pc:sldMkLst>
          <pc:docMk/>
          <pc:sldMk cId="1721530583" sldId="2142533796"/>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44.189" v="4515"/>
              <pc2:cmMkLst xmlns:pc2="http://schemas.microsoft.com/office/powerpoint/2019/9/main/command">
                <pc:docMk/>
                <pc:sldMk cId="1721530583" sldId="2142533796"/>
                <pc2:cmMk id="{713AEB18-C8AB-4895-9B57-0C8A344E61F4}"/>
              </pc2:cmMkLst>
            </pc226:cmChg>
          </p:ext>
        </pc:extLst>
      </pc:sldChg>
      <pc:sldChg chg="delCm">
        <pc:chgData name="Chadwick, Dana (US 329F)" userId="e2b43297-62f3-4e60-84e2-c1f731811648" providerId="ADAL" clId="{D53BFFCE-29F5-4C4D-8472-14038340F21C}" dt="2023-08-03T23:44:23.590" v="4516"/>
        <pc:sldMkLst>
          <pc:docMk/>
          <pc:sldMk cId="2907557890" sldId="2142533797"/>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23.590" v="4516"/>
              <pc2:cmMkLst xmlns:pc2="http://schemas.microsoft.com/office/powerpoint/2019/9/main/command">
                <pc:docMk/>
                <pc:sldMk cId="2907557890" sldId="2142533797"/>
                <pc2:cmMk id="{027E19FD-858A-4B5A-BC1B-E60F278D386B}"/>
              </pc2:cmMkLst>
            </pc226:cmChg>
          </p:ext>
        </pc:extLst>
      </pc:sldChg>
      <pc:sldChg chg="modSp mod delCm">
        <pc:chgData name="Chadwick, Dana (US 329F)" userId="e2b43297-62f3-4e60-84e2-c1f731811648" providerId="ADAL" clId="{D53BFFCE-29F5-4C4D-8472-14038340F21C}" dt="2023-08-03T23:44:32.740" v="4517"/>
        <pc:sldMkLst>
          <pc:docMk/>
          <pc:sldMk cId="928325331" sldId="2142533798"/>
        </pc:sldMkLst>
        <pc:spChg chg="mod">
          <ac:chgData name="Chadwick, Dana (US 329F)" userId="e2b43297-62f3-4e60-84e2-c1f731811648" providerId="ADAL" clId="{D53BFFCE-29F5-4C4D-8472-14038340F21C}" dt="2023-08-03T23:38:31.882" v="4495" actId="20577"/>
          <ac:spMkLst>
            <pc:docMk/>
            <pc:sldMk cId="928325331" sldId="2142533798"/>
            <ac:spMk id="5" creationId="{580E21A1-7498-DD2F-5A6F-652583D76F38}"/>
          </ac:spMkLst>
        </pc:sp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32.740" v="4517"/>
              <pc2:cmMkLst xmlns:pc2="http://schemas.microsoft.com/office/powerpoint/2019/9/main/command">
                <pc:docMk/>
                <pc:sldMk cId="928325331" sldId="2142533798"/>
                <pc2:cmMk id="{FFC511AD-C23A-4FA6-99CD-9097F3B5B441}"/>
              </pc2:cmMkLst>
            </pc226:cmChg>
          </p:ext>
        </pc:extLst>
      </pc:sldChg>
      <pc:sldChg chg="delCm">
        <pc:chgData name="Chadwick, Dana (US 329F)" userId="e2b43297-62f3-4e60-84e2-c1f731811648" providerId="ADAL" clId="{D53BFFCE-29F5-4C4D-8472-14038340F21C}" dt="2023-08-03T23:44:42.101" v="4518"/>
        <pc:sldMkLst>
          <pc:docMk/>
          <pc:sldMk cId="2367278457" sldId="2142533799"/>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42.101" v="4518"/>
              <pc2:cmMkLst xmlns:pc2="http://schemas.microsoft.com/office/powerpoint/2019/9/main/command">
                <pc:docMk/>
                <pc:sldMk cId="2367278457" sldId="2142533799"/>
                <pc2:cmMk id="{367EBE01-41F0-4771-A803-B6EE586C621E}"/>
              </pc2:cmMkLst>
            </pc226:cmChg>
          </p:ext>
        </pc:extLst>
      </pc:sldChg>
      <pc:sldChg chg="delCm">
        <pc:chgData name="Chadwick, Dana (US 329F)" userId="e2b43297-62f3-4e60-84e2-c1f731811648" providerId="ADAL" clId="{D53BFFCE-29F5-4C4D-8472-14038340F21C}" dt="2023-08-03T23:45:11.190" v="4519"/>
        <pc:sldMkLst>
          <pc:docMk/>
          <pc:sldMk cId="3791500767" sldId="214253380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5:11.190" v="4519"/>
              <pc2:cmMkLst xmlns:pc2="http://schemas.microsoft.com/office/powerpoint/2019/9/main/command">
                <pc:docMk/>
                <pc:sldMk cId="3791500767" sldId="2142533800"/>
                <pc2:cmMk id="{1ECF8661-886A-406B-814C-476017CC4E81}"/>
              </pc2:cmMkLst>
            </pc226:cmChg>
          </p:ext>
        </pc:extLst>
      </pc:sldChg>
      <pc:sldChg chg="del mod ord modShow">
        <pc:chgData name="Chadwick, Dana (US 329F)" userId="e2b43297-62f3-4e60-84e2-c1f731811648" providerId="ADAL" clId="{D53BFFCE-29F5-4C4D-8472-14038340F21C}" dt="2023-08-03T23:45:51.350" v="4522" actId="2696"/>
        <pc:sldMkLst>
          <pc:docMk/>
          <pc:sldMk cId="2503243662" sldId="2142533803"/>
        </pc:sldMkLst>
      </pc:sldChg>
      <pc:sldChg chg="del mod ord modShow">
        <pc:chgData name="Chadwick, Dana (US 329F)" userId="e2b43297-62f3-4e60-84e2-c1f731811648" providerId="ADAL" clId="{D53BFFCE-29F5-4C4D-8472-14038340F21C}" dt="2023-08-03T23:45:51.350" v="4522" actId="2696"/>
        <pc:sldMkLst>
          <pc:docMk/>
          <pc:sldMk cId="995954269" sldId="2142533804"/>
        </pc:sldMkLst>
      </pc:sldChg>
      <pc:sldChg chg="del mod ord modShow">
        <pc:chgData name="Chadwick, Dana (US 329F)" userId="e2b43297-62f3-4e60-84e2-c1f731811648" providerId="ADAL" clId="{D53BFFCE-29F5-4C4D-8472-14038340F21C}" dt="2023-08-03T23:45:51.350" v="4522" actId="2696"/>
        <pc:sldMkLst>
          <pc:docMk/>
          <pc:sldMk cId="799597121" sldId="2142533805"/>
        </pc:sldMkLst>
      </pc:sldChg>
      <pc:sldChg chg="del mod ord modShow">
        <pc:chgData name="Chadwick, Dana (US 329F)" userId="e2b43297-62f3-4e60-84e2-c1f731811648" providerId="ADAL" clId="{D53BFFCE-29F5-4C4D-8472-14038340F21C}" dt="2023-08-03T23:45:51.350" v="4522" actId="2696"/>
        <pc:sldMkLst>
          <pc:docMk/>
          <pc:sldMk cId="2760991297" sldId="2142533806"/>
        </pc:sldMkLst>
      </pc:sldChg>
      <pc:sldChg chg="del mod ord modShow">
        <pc:chgData name="Chadwick, Dana (US 329F)" userId="e2b43297-62f3-4e60-84e2-c1f731811648" providerId="ADAL" clId="{D53BFFCE-29F5-4C4D-8472-14038340F21C}" dt="2023-08-03T23:45:51.350" v="4522" actId="2696"/>
        <pc:sldMkLst>
          <pc:docMk/>
          <pc:sldMk cId="3018585067" sldId="2142533807"/>
        </pc:sldMkLst>
      </pc:sldChg>
      <pc:sldChg chg="modSp del mod ord modShow">
        <pc:chgData name="Chadwick, Dana (US 329F)" userId="e2b43297-62f3-4e60-84e2-c1f731811648" providerId="ADAL" clId="{D53BFFCE-29F5-4C4D-8472-14038340F21C}" dt="2023-08-03T23:45:51.350" v="4522" actId="2696"/>
        <pc:sldMkLst>
          <pc:docMk/>
          <pc:sldMk cId="2117881395" sldId="2142533808"/>
        </pc:sldMkLst>
        <pc:picChg chg="mod">
          <ac:chgData name="Chadwick, Dana (US 329F)" userId="e2b43297-62f3-4e60-84e2-c1f731811648" providerId="ADAL" clId="{D53BFFCE-29F5-4C4D-8472-14038340F21C}" dt="2023-08-02T20:57:08.873" v="950" actId="1076"/>
          <ac:picMkLst>
            <pc:docMk/>
            <pc:sldMk cId="2117881395" sldId="2142533808"/>
            <ac:picMk id="88" creationId="{00000000-0000-0000-0000-000000000000}"/>
          </ac:picMkLst>
        </pc:picChg>
      </pc:sldChg>
      <pc:sldChg chg="del mod ord modShow">
        <pc:chgData name="Chadwick, Dana (US 329F)" userId="e2b43297-62f3-4e60-84e2-c1f731811648" providerId="ADAL" clId="{D53BFFCE-29F5-4C4D-8472-14038340F21C}" dt="2023-08-03T23:45:51.350" v="4522" actId="2696"/>
        <pc:sldMkLst>
          <pc:docMk/>
          <pc:sldMk cId="237340667" sldId="2142533809"/>
        </pc:sldMkLst>
      </pc:sldChg>
      <pc:sldChg chg="del mod ord modShow">
        <pc:chgData name="Chadwick, Dana (US 329F)" userId="e2b43297-62f3-4e60-84e2-c1f731811648" providerId="ADAL" clId="{D53BFFCE-29F5-4C4D-8472-14038340F21C}" dt="2023-08-03T23:45:51.350" v="4522" actId="2696"/>
        <pc:sldMkLst>
          <pc:docMk/>
          <pc:sldMk cId="3736275165" sldId="2142533810"/>
        </pc:sldMkLst>
      </pc:sldChg>
      <pc:sldChg chg="modSp del mod ord modShow">
        <pc:chgData name="Chadwick, Dana (US 329F)" userId="e2b43297-62f3-4e60-84e2-c1f731811648" providerId="ADAL" clId="{D53BFFCE-29F5-4C4D-8472-14038340F21C}" dt="2023-08-03T23:45:51.350" v="4522" actId="2696"/>
        <pc:sldMkLst>
          <pc:docMk/>
          <pc:sldMk cId="2954907240" sldId="2142533811"/>
        </pc:sldMkLst>
        <pc:picChg chg="mod">
          <ac:chgData name="Chadwick, Dana (US 329F)" userId="e2b43297-62f3-4e60-84e2-c1f731811648" providerId="ADAL" clId="{D53BFFCE-29F5-4C4D-8472-14038340F21C}" dt="2023-08-02T21:00:50.567" v="1000" actId="1076"/>
          <ac:picMkLst>
            <pc:docMk/>
            <pc:sldMk cId="2954907240" sldId="2142533811"/>
            <ac:picMk id="60" creationId="{00000000-0000-0000-0000-000000000000}"/>
          </ac:picMkLst>
        </pc:picChg>
      </pc:sldChg>
      <pc:sldChg chg="addSp delSp modSp add mod ord delCm modCm">
        <pc:chgData name="Chadwick, Dana (US 329F)" userId="e2b43297-62f3-4e60-84e2-c1f731811648" providerId="ADAL" clId="{D53BFFCE-29F5-4C4D-8472-14038340F21C}" dt="2023-08-03T16:37:32.392" v="4352" actId="20577"/>
        <pc:sldMkLst>
          <pc:docMk/>
          <pc:sldMk cId="760140879" sldId="2142533824"/>
        </pc:sldMkLst>
        <pc:spChg chg="del">
          <ac:chgData name="Chadwick, Dana (US 329F)" userId="e2b43297-62f3-4e60-84e2-c1f731811648" providerId="ADAL" clId="{D53BFFCE-29F5-4C4D-8472-14038340F21C}" dt="2023-08-02T17:20:08.506" v="4" actId="478"/>
          <ac:spMkLst>
            <pc:docMk/>
            <pc:sldMk cId="760140879" sldId="2142533824"/>
            <ac:spMk id="3" creationId="{A10D2749-3AA5-BB13-76B8-07C1538BC18E}"/>
          </ac:spMkLst>
        </pc:spChg>
        <pc:spChg chg="mod">
          <ac:chgData name="Chadwick, Dana (US 329F)" userId="e2b43297-62f3-4e60-84e2-c1f731811648" providerId="ADAL" clId="{D53BFFCE-29F5-4C4D-8472-14038340F21C}" dt="2023-08-02T19:26:41.976" v="716" actId="20577"/>
          <ac:spMkLst>
            <pc:docMk/>
            <pc:sldMk cId="760140879" sldId="2142533824"/>
            <ac:spMk id="7" creationId="{47DEE7DC-3BEC-E779-2058-42AEF8F95B4F}"/>
          </ac:spMkLst>
        </pc:spChg>
        <pc:spChg chg="add del">
          <ac:chgData name="Chadwick, Dana (US 329F)" userId="e2b43297-62f3-4e60-84e2-c1f731811648" providerId="ADAL" clId="{D53BFFCE-29F5-4C4D-8472-14038340F21C}" dt="2023-08-02T17:20:12.206" v="6" actId="22"/>
          <ac:spMkLst>
            <pc:docMk/>
            <pc:sldMk cId="760140879" sldId="2142533824"/>
            <ac:spMk id="8" creationId="{7AB187DE-977B-9D60-5E84-A01808EBD1C3}"/>
          </ac:spMkLst>
        </pc:spChg>
        <pc:spChg chg="add mod">
          <ac:chgData name="Chadwick, Dana (US 329F)" userId="e2b43297-62f3-4e60-84e2-c1f731811648" providerId="ADAL" clId="{D53BFFCE-29F5-4C4D-8472-14038340F21C}" dt="2023-08-03T15:53:10.740" v="4114" actId="1037"/>
          <ac:spMkLst>
            <pc:docMk/>
            <pc:sldMk cId="760140879" sldId="2142533824"/>
            <ac:spMk id="10" creationId="{7330AD17-7DF0-823D-8C4A-27B1C5D9BAAA}"/>
          </ac:spMkLst>
        </pc:spChg>
        <pc:spChg chg="add mod">
          <ac:chgData name="Chadwick, Dana (US 329F)" userId="e2b43297-62f3-4e60-84e2-c1f731811648" providerId="ADAL" clId="{D53BFFCE-29F5-4C4D-8472-14038340F21C}" dt="2023-08-03T16:11:26.839" v="4139" actId="20577"/>
          <ac:spMkLst>
            <pc:docMk/>
            <pc:sldMk cId="760140879" sldId="2142533824"/>
            <ac:spMk id="11" creationId="{AF8670F9-22B3-D2D1-7744-772BA2CB8DCE}"/>
          </ac:spMkLst>
        </pc:spChg>
        <pc:spChg chg="add mod">
          <ac:chgData name="Chadwick, Dana (US 329F)" userId="e2b43297-62f3-4e60-84e2-c1f731811648" providerId="ADAL" clId="{D53BFFCE-29F5-4C4D-8472-14038340F21C}" dt="2023-08-03T15:53:06.840" v="4110" actId="14100"/>
          <ac:spMkLst>
            <pc:docMk/>
            <pc:sldMk cId="760140879" sldId="2142533824"/>
            <ac:spMk id="12" creationId="{7ABA7028-7124-E991-F81C-30D3F64F8B64}"/>
          </ac:spMkLst>
        </pc:spChg>
        <pc:graphicFrameChg chg="del">
          <ac:chgData name="Chadwick, Dana (US 329F)" userId="e2b43297-62f3-4e60-84e2-c1f731811648" providerId="ADAL" clId="{D53BFFCE-29F5-4C4D-8472-14038340F21C}" dt="2023-08-02T17:20:05.006" v="2" actId="478"/>
          <ac:graphicFrameMkLst>
            <pc:docMk/>
            <pc:sldMk cId="760140879" sldId="2142533824"/>
            <ac:graphicFrameMk id="5" creationId="{AA4CC681-1A01-3881-6511-D1D91D17BF6B}"/>
          </ac:graphicFrameMkLst>
        </pc:graphicFrameChg>
        <pc:graphicFrameChg chg="add mod modGraphic">
          <ac:chgData name="Chadwick, Dana (US 329F)" userId="e2b43297-62f3-4e60-84e2-c1f731811648" providerId="ADAL" clId="{D53BFFCE-29F5-4C4D-8472-14038340F21C}" dt="2023-08-03T16:37:32.392" v="4352" actId="20577"/>
          <ac:graphicFrameMkLst>
            <pc:docMk/>
            <pc:sldMk cId="760140879" sldId="2142533824"/>
            <ac:graphicFrameMk id="9" creationId="{6B212723-EEEA-F218-812D-7D313EFD9F1C}"/>
          </ac:graphicFrameMkLst>
        </pc:graphicFrameChg>
        <pc:extLst>
          <p:ext xmlns:p="http://schemas.openxmlformats.org/presentationml/2006/main" uri="{D6D511B9-2390-475A-947B-AFAB55BFBCF1}">
            <pc226:cmChg xmlns:pc226="http://schemas.microsoft.com/office/powerpoint/2022/06/main/command" chg="del mod">
              <pc226:chgData name="Chadwick, Dana (US 329F)" userId="e2b43297-62f3-4e60-84e2-c1f731811648" providerId="ADAL" clId="{D53BFFCE-29F5-4C4D-8472-14038340F21C}" dt="2023-08-02T19:30:45.076" v="796"/>
              <pc2:cmMkLst xmlns:pc2="http://schemas.microsoft.com/office/powerpoint/2019/9/main/command">
                <pc:docMk/>
                <pc:sldMk cId="760140879" sldId="2142533824"/>
                <pc2:cmMk id="{7A8A72B2-ABE9-8945-B776-E37ED6853C05}"/>
              </pc2:cmMkLst>
            </pc226:cmChg>
          </p:ext>
        </pc:extLst>
      </pc:sldChg>
      <pc:sldChg chg="addSp delSp modSp add mod modAnim">
        <pc:chgData name="Chadwick, Dana (US 329F)" userId="e2b43297-62f3-4e60-84e2-c1f731811648" providerId="ADAL" clId="{D53BFFCE-29F5-4C4D-8472-14038340F21C}" dt="2023-08-03T14:43:21.661" v="3892"/>
        <pc:sldMkLst>
          <pc:docMk/>
          <pc:sldMk cId="1334173234" sldId="2142533826"/>
        </pc:sldMkLst>
        <pc:spChg chg="del">
          <ac:chgData name="Chadwick, Dana (US 329F)" userId="e2b43297-62f3-4e60-84e2-c1f731811648" providerId="ADAL" clId="{D53BFFCE-29F5-4C4D-8472-14038340F21C}" dt="2023-08-02T19:31:23.275" v="818" actId="478"/>
          <ac:spMkLst>
            <pc:docMk/>
            <pc:sldMk cId="1334173234" sldId="2142533826"/>
            <ac:spMk id="5" creationId="{4D469929-79C0-A89B-7249-2399F296526C}"/>
          </ac:spMkLst>
        </pc:spChg>
        <pc:spChg chg="mod">
          <ac:chgData name="Chadwick, Dana (US 329F)" userId="e2b43297-62f3-4e60-84e2-c1f731811648" providerId="ADAL" clId="{D53BFFCE-29F5-4C4D-8472-14038340F21C}" dt="2023-08-02T19:31:34.945" v="820" actId="20577"/>
          <ac:spMkLst>
            <pc:docMk/>
            <pc:sldMk cId="1334173234" sldId="2142533826"/>
            <ac:spMk id="7" creationId="{47DEE7DC-3BEC-E779-2058-42AEF8F95B4F}"/>
          </ac:spMkLst>
        </pc:spChg>
        <pc:spChg chg="add mod">
          <ac:chgData name="Chadwick, Dana (US 329F)" userId="e2b43297-62f3-4e60-84e2-c1f731811648" providerId="ADAL" clId="{D53BFFCE-29F5-4C4D-8472-14038340F21C}" dt="2023-08-02T20:32:57.996" v="865" actId="1036"/>
          <ac:spMkLst>
            <pc:docMk/>
            <pc:sldMk cId="1334173234" sldId="2142533826"/>
            <ac:spMk id="14" creationId="{61DBB044-24C2-1B66-7CE1-CF3227B9B3B8}"/>
          </ac:spMkLst>
        </pc:spChg>
        <pc:spChg chg="del">
          <ac:chgData name="Chadwick, Dana (US 329F)" userId="e2b43297-62f3-4e60-84e2-c1f731811648" providerId="ADAL" clId="{D53BFFCE-29F5-4C4D-8472-14038340F21C}" dt="2023-08-02T19:31:23.275" v="818" actId="478"/>
          <ac:spMkLst>
            <pc:docMk/>
            <pc:sldMk cId="1334173234" sldId="2142533826"/>
            <ac:spMk id="16" creationId="{74DDEDD3-4F63-AE33-5269-458ACF7EAF91}"/>
          </ac:spMkLst>
        </pc:spChg>
        <pc:spChg chg="mod">
          <ac:chgData name="Chadwick, Dana (US 329F)" userId="e2b43297-62f3-4e60-84e2-c1f731811648" providerId="ADAL" clId="{D53BFFCE-29F5-4C4D-8472-14038340F21C}" dt="2023-08-02T20:33:22.928" v="866"/>
          <ac:spMkLst>
            <pc:docMk/>
            <pc:sldMk cId="1334173234" sldId="2142533826"/>
            <ac:spMk id="18" creationId="{7AAA8F87-C4A5-20E7-C593-D5422FE293E2}"/>
          </ac:spMkLst>
        </pc:spChg>
        <pc:spChg chg="mod">
          <ac:chgData name="Chadwick, Dana (US 329F)" userId="e2b43297-62f3-4e60-84e2-c1f731811648" providerId="ADAL" clId="{D53BFFCE-29F5-4C4D-8472-14038340F21C}" dt="2023-08-02T20:33:22.928" v="866"/>
          <ac:spMkLst>
            <pc:docMk/>
            <pc:sldMk cId="1334173234" sldId="2142533826"/>
            <ac:spMk id="19" creationId="{10DEE649-B2C9-A49E-70FE-6A6A58973D3A}"/>
          </ac:spMkLst>
        </pc:spChg>
        <pc:spChg chg="mod">
          <ac:chgData name="Chadwick, Dana (US 329F)" userId="e2b43297-62f3-4e60-84e2-c1f731811648" providerId="ADAL" clId="{D53BFFCE-29F5-4C4D-8472-14038340F21C}" dt="2023-08-02T20:33:22.928" v="866"/>
          <ac:spMkLst>
            <pc:docMk/>
            <pc:sldMk cId="1334173234" sldId="2142533826"/>
            <ac:spMk id="20" creationId="{E0F0706B-7FE0-7F42-5290-92C2DF4C9740}"/>
          </ac:spMkLst>
        </pc:spChg>
        <pc:spChg chg="mod">
          <ac:chgData name="Chadwick, Dana (US 329F)" userId="e2b43297-62f3-4e60-84e2-c1f731811648" providerId="ADAL" clId="{D53BFFCE-29F5-4C4D-8472-14038340F21C}" dt="2023-08-02T20:33:22.928" v="866"/>
          <ac:spMkLst>
            <pc:docMk/>
            <pc:sldMk cId="1334173234" sldId="2142533826"/>
            <ac:spMk id="21" creationId="{996E4E44-6E74-BFB8-4F9A-AD46BD53BBFF}"/>
          </ac:spMkLst>
        </pc:spChg>
        <pc:spChg chg="mod">
          <ac:chgData name="Chadwick, Dana (US 329F)" userId="e2b43297-62f3-4e60-84e2-c1f731811648" providerId="ADAL" clId="{D53BFFCE-29F5-4C4D-8472-14038340F21C}" dt="2023-08-02T20:33:22.928" v="866"/>
          <ac:spMkLst>
            <pc:docMk/>
            <pc:sldMk cId="1334173234" sldId="2142533826"/>
            <ac:spMk id="22" creationId="{D9F6FC53-D2FA-4434-E056-C1DC77489773}"/>
          </ac:spMkLst>
        </pc:spChg>
        <pc:spChg chg="mod">
          <ac:chgData name="Chadwick, Dana (US 329F)" userId="e2b43297-62f3-4e60-84e2-c1f731811648" providerId="ADAL" clId="{D53BFFCE-29F5-4C4D-8472-14038340F21C}" dt="2023-08-02T20:33:22.928" v="866"/>
          <ac:spMkLst>
            <pc:docMk/>
            <pc:sldMk cId="1334173234" sldId="2142533826"/>
            <ac:spMk id="23" creationId="{E4D3A0A2-D5FB-321B-765C-3789A69741A0}"/>
          </ac:spMkLst>
        </pc:spChg>
        <pc:spChg chg="mod">
          <ac:chgData name="Chadwick, Dana (US 329F)" userId="e2b43297-62f3-4e60-84e2-c1f731811648" providerId="ADAL" clId="{D53BFFCE-29F5-4C4D-8472-14038340F21C}" dt="2023-08-02T20:33:22.928" v="866"/>
          <ac:spMkLst>
            <pc:docMk/>
            <pc:sldMk cId="1334173234" sldId="2142533826"/>
            <ac:spMk id="24" creationId="{1DDD2EAA-C1D7-3111-6EC5-E39905AD783F}"/>
          </ac:spMkLst>
        </pc:spChg>
        <pc:spChg chg="mod">
          <ac:chgData name="Chadwick, Dana (US 329F)" userId="e2b43297-62f3-4e60-84e2-c1f731811648" providerId="ADAL" clId="{D53BFFCE-29F5-4C4D-8472-14038340F21C}" dt="2023-08-02T20:33:22.928" v="866"/>
          <ac:spMkLst>
            <pc:docMk/>
            <pc:sldMk cId="1334173234" sldId="2142533826"/>
            <ac:spMk id="25" creationId="{218777F5-6B86-2630-1DF9-45BEED977D59}"/>
          </ac:spMkLst>
        </pc:spChg>
        <pc:spChg chg="mod">
          <ac:chgData name="Chadwick, Dana (US 329F)" userId="e2b43297-62f3-4e60-84e2-c1f731811648" providerId="ADAL" clId="{D53BFFCE-29F5-4C4D-8472-14038340F21C}" dt="2023-08-02T20:33:22.928" v="866"/>
          <ac:spMkLst>
            <pc:docMk/>
            <pc:sldMk cId="1334173234" sldId="2142533826"/>
            <ac:spMk id="26" creationId="{BA32616A-71D2-4D77-E6E9-03C7A4FEEA22}"/>
          </ac:spMkLst>
        </pc:spChg>
        <pc:grpChg chg="add del mod">
          <ac:chgData name="Chadwick, Dana (US 329F)" userId="e2b43297-62f3-4e60-84e2-c1f731811648" providerId="ADAL" clId="{D53BFFCE-29F5-4C4D-8472-14038340F21C}" dt="2023-08-02T20:33:27.186" v="867"/>
          <ac:grpSpMkLst>
            <pc:docMk/>
            <pc:sldMk cId="1334173234" sldId="2142533826"/>
            <ac:grpSpMk id="15" creationId="{F86DD2E5-17F1-DE08-FB67-2E0C04FAA1DC}"/>
          </ac:grpSpMkLst>
        </pc:grpChg>
        <pc:grpChg chg="mod">
          <ac:chgData name="Chadwick, Dana (US 329F)" userId="e2b43297-62f3-4e60-84e2-c1f731811648" providerId="ADAL" clId="{D53BFFCE-29F5-4C4D-8472-14038340F21C}" dt="2023-08-02T20:33:22.928" v="866"/>
          <ac:grpSpMkLst>
            <pc:docMk/>
            <pc:sldMk cId="1334173234" sldId="2142533826"/>
            <ac:grpSpMk id="17" creationId="{3EA22A37-7E5D-02FD-14EF-E81F128E9B3E}"/>
          </ac:grpSpMkLst>
        </pc:grpChg>
        <pc:picChg chg="del">
          <ac:chgData name="Chadwick, Dana (US 329F)" userId="e2b43297-62f3-4e60-84e2-c1f731811648" providerId="ADAL" clId="{D53BFFCE-29F5-4C4D-8472-14038340F21C}" dt="2023-08-02T19:31:23.275" v="818" actId="478"/>
          <ac:picMkLst>
            <pc:docMk/>
            <pc:sldMk cId="1334173234" sldId="2142533826"/>
            <ac:picMk id="2" creationId="{F7AE47AB-FB99-E41F-FF2D-2C0FF54D1DC7}"/>
          </ac:picMkLst>
        </pc:picChg>
        <pc:picChg chg="del">
          <ac:chgData name="Chadwick, Dana (US 329F)" userId="e2b43297-62f3-4e60-84e2-c1f731811648" providerId="ADAL" clId="{D53BFFCE-29F5-4C4D-8472-14038340F21C}" dt="2023-08-02T19:31:23.275" v="818" actId="478"/>
          <ac:picMkLst>
            <pc:docMk/>
            <pc:sldMk cId="1334173234" sldId="2142533826"/>
            <ac:picMk id="3" creationId="{6593DFEC-0A16-32B4-1EDA-8EA8DC8B229C}"/>
          </ac:picMkLst>
        </pc:picChg>
        <pc:picChg chg="del">
          <ac:chgData name="Chadwick, Dana (US 329F)" userId="e2b43297-62f3-4e60-84e2-c1f731811648" providerId="ADAL" clId="{D53BFFCE-29F5-4C4D-8472-14038340F21C}" dt="2023-08-02T19:31:23.275" v="818" actId="478"/>
          <ac:picMkLst>
            <pc:docMk/>
            <pc:sldMk cId="1334173234" sldId="2142533826"/>
            <ac:picMk id="6" creationId="{218BE988-6C6C-374A-72FA-F425AAB9AFAF}"/>
          </ac:picMkLst>
        </pc:picChg>
        <pc:picChg chg="add mod">
          <ac:chgData name="Chadwick, Dana (US 329F)" userId="e2b43297-62f3-4e60-84e2-c1f731811648" providerId="ADAL" clId="{D53BFFCE-29F5-4C4D-8472-14038340F21C}" dt="2023-08-02T20:32:57.996" v="865" actId="1036"/>
          <ac:picMkLst>
            <pc:docMk/>
            <pc:sldMk cId="1334173234" sldId="2142533826"/>
            <ac:picMk id="11" creationId="{A532E9CC-CC28-5409-6971-BAC076693919}"/>
          </ac:picMkLst>
        </pc:picChg>
        <pc:picChg chg="del">
          <ac:chgData name="Chadwick, Dana (US 329F)" userId="e2b43297-62f3-4e60-84e2-c1f731811648" providerId="ADAL" clId="{D53BFFCE-29F5-4C4D-8472-14038340F21C}" dt="2023-08-02T19:31:23.275" v="818" actId="478"/>
          <ac:picMkLst>
            <pc:docMk/>
            <pc:sldMk cId="1334173234" sldId="2142533826"/>
            <ac:picMk id="12" creationId="{AAD25016-D652-56B1-4AFC-CB912D21EB83}"/>
          </ac:picMkLst>
        </pc:picChg>
        <pc:picChg chg="add mod">
          <ac:chgData name="Chadwick, Dana (US 329F)" userId="e2b43297-62f3-4e60-84e2-c1f731811648" providerId="ADAL" clId="{D53BFFCE-29F5-4C4D-8472-14038340F21C}" dt="2023-08-02T20:32:57.996" v="865" actId="1036"/>
          <ac:picMkLst>
            <pc:docMk/>
            <pc:sldMk cId="1334173234" sldId="2142533826"/>
            <ac:picMk id="13" creationId="{A557B59D-EEAD-3880-B5F0-90F04335429C}"/>
          </ac:picMkLst>
        </pc:picChg>
        <pc:picChg chg="add mod">
          <ac:chgData name="Chadwick, Dana (US 329F)" userId="e2b43297-62f3-4e60-84e2-c1f731811648" providerId="ADAL" clId="{D53BFFCE-29F5-4C4D-8472-14038340F21C}" dt="2023-08-02T20:34:10.647" v="874" actId="1076"/>
          <ac:picMkLst>
            <pc:docMk/>
            <pc:sldMk cId="1334173234" sldId="2142533826"/>
            <ac:picMk id="27" creationId="{D7FBDE7D-00F2-2C94-9451-470DFAC6B8CC}"/>
          </ac:picMkLst>
        </pc:picChg>
        <pc:picChg chg="add mod">
          <ac:chgData name="Chadwick, Dana (US 329F)" userId="e2b43297-62f3-4e60-84e2-c1f731811648" providerId="ADAL" clId="{D53BFFCE-29F5-4C4D-8472-14038340F21C}" dt="2023-08-02T20:34:13.979" v="875" actId="1076"/>
          <ac:picMkLst>
            <pc:docMk/>
            <pc:sldMk cId="1334173234" sldId="2142533826"/>
            <ac:picMk id="28" creationId="{E2BC06D1-CA84-FF77-E868-63F2230D90A8}"/>
          </ac:picMkLst>
        </pc:picChg>
        <pc:cxnChg chg="del">
          <ac:chgData name="Chadwick, Dana (US 329F)" userId="e2b43297-62f3-4e60-84e2-c1f731811648" providerId="ADAL" clId="{D53BFFCE-29F5-4C4D-8472-14038340F21C}" dt="2023-08-02T19:31:23.275" v="818" actId="478"/>
          <ac:cxnSpMkLst>
            <pc:docMk/>
            <pc:sldMk cId="1334173234" sldId="2142533826"/>
            <ac:cxnSpMk id="10" creationId="{18AFABE2-3687-B66F-0B2C-4FAD3060DCC4}"/>
          </ac:cxnSpMkLst>
        </pc:cxnChg>
        <pc:cxnChg chg="add mod">
          <ac:chgData name="Chadwick, Dana (US 329F)" userId="e2b43297-62f3-4e60-84e2-c1f731811648" providerId="ADAL" clId="{D53BFFCE-29F5-4C4D-8472-14038340F21C}" dt="2023-08-02T20:35:14.389" v="888" actId="208"/>
          <ac:cxnSpMkLst>
            <pc:docMk/>
            <pc:sldMk cId="1334173234" sldId="2142533826"/>
            <ac:cxnSpMk id="30" creationId="{0FD82E66-D07B-62A4-4227-A896B42895DF}"/>
          </ac:cxnSpMkLst>
        </pc:cxnChg>
      </pc:sldChg>
      <pc:sldChg chg="addSp delSp modSp add mod">
        <pc:chgData name="Chadwick, Dana (US 329F)" userId="e2b43297-62f3-4e60-84e2-c1f731811648" providerId="ADAL" clId="{D53BFFCE-29F5-4C4D-8472-14038340F21C}" dt="2023-08-03T16:08:16.450" v="4133" actId="20577"/>
        <pc:sldMkLst>
          <pc:docMk/>
          <pc:sldMk cId="2241513285" sldId="2142533827"/>
        </pc:sldMkLst>
        <pc:spChg chg="mod">
          <ac:chgData name="Chadwick, Dana (US 329F)" userId="e2b43297-62f3-4e60-84e2-c1f731811648" providerId="ADAL" clId="{D53BFFCE-29F5-4C4D-8472-14038340F21C}" dt="2023-08-02T19:32:18.130" v="837" actId="20577"/>
          <ac:spMkLst>
            <pc:docMk/>
            <pc:sldMk cId="2241513285" sldId="2142533827"/>
            <ac:spMk id="7" creationId="{47DEE7DC-3BEC-E779-2058-42AEF8F95B4F}"/>
          </ac:spMkLst>
        </pc:spChg>
        <pc:spChg chg="add del mod">
          <ac:chgData name="Chadwick, Dana (US 329F)" userId="e2b43297-62f3-4e60-84e2-c1f731811648" providerId="ADAL" clId="{D53BFFCE-29F5-4C4D-8472-14038340F21C}" dt="2023-08-03T14:37:17.194" v="3811" actId="478"/>
          <ac:spMkLst>
            <pc:docMk/>
            <pc:sldMk cId="2241513285" sldId="2142533827"/>
            <ac:spMk id="15" creationId="{4B7675D2-41C2-90F4-D114-76F1587949C1}"/>
          </ac:spMkLst>
        </pc:spChg>
        <pc:spChg chg="add del mod">
          <ac:chgData name="Chadwick, Dana (US 329F)" userId="e2b43297-62f3-4e60-84e2-c1f731811648" providerId="ADAL" clId="{D53BFFCE-29F5-4C4D-8472-14038340F21C}" dt="2023-08-03T14:37:10.688" v="3808" actId="478"/>
          <ac:spMkLst>
            <pc:docMk/>
            <pc:sldMk cId="2241513285" sldId="2142533827"/>
            <ac:spMk id="16" creationId="{866C47ED-F982-6C8C-7926-4BFAF271A6A5}"/>
          </ac:spMkLst>
        </pc:spChg>
        <pc:spChg chg="add mod">
          <ac:chgData name="Chadwick, Dana (US 329F)" userId="e2b43297-62f3-4e60-84e2-c1f731811648" providerId="ADAL" clId="{D53BFFCE-29F5-4C4D-8472-14038340F21C}" dt="2023-08-03T14:45:27.733" v="4016" actId="2085"/>
          <ac:spMkLst>
            <pc:docMk/>
            <pc:sldMk cId="2241513285" sldId="2142533827"/>
            <ac:spMk id="17" creationId="{B04E3B50-C69A-1B67-9622-5DF368976C6C}"/>
          </ac:spMkLst>
        </pc:spChg>
        <pc:spChg chg="add mod">
          <ac:chgData name="Chadwick, Dana (US 329F)" userId="e2b43297-62f3-4e60-84e2-c1f731811648" providerId="ADAL" clId="{D53BFFCE-29F5-4C4D-8472-14038340F21C}" dt="2023-08-03T14:39:07.536" v="3888" actId="255"/>
          <ac:spMkLst>
            <pc:docMk/>
            <pc:sldMk cId="2241513285" sldId="2142533827"/>
            <ac:spMk id="18" creationId="{9AE610C0-56DA-9684-CD5B-31CC085781CD}"/>
          </ac:spMkLst>
        </pc:spChg>
        <pc:spChg chg="add mod">
          <ac:chgData name="Chadwick, Dana (US 329F)" userId="e2b43297-62f3-4e60-84e2-c1f731811648" providerId="ADAL" clId="{D53BFFCE-29F5-4C4D-8472-14038340F21C}" dt="2023-08-03T14:39:24.684" v="3890" actId="1076"/>
          <ac:spMkLst>
            <pc:docMk/>
            <pc:sldMk cId="2241513285" sldId="2142533827"/>
            <ac:spMk id="22" creationId="{339657FD-819F-D7D9-5E99-DBB128749114}"/>
          </ac:spMkLst>
        </pc:spChg>
        <pc:spChg chg="add mod">
          <ac:chgData name="Chadwick, Dana (US 329F)" userId="e2b43297-62f3-4e60-84e2-c1f731811648" providerId="ADAL" clId="{D53BFFCE-29F5-4C4D-8472-14038340F21C}" dt="2023-08-03T16:08:16.450" v="4133" actId="20577"/>
          <ac:spMkLst>
            <pc:docMk/>
            <pc:sldMk cId="2241513285" sldId="2142533827"/>
            <ac:spMk id="23" creationId="{0C1691AD-39E6-2018-F4D0-022946163377}"/>
          </ac:spMkLst>
        </pc:spChg>
        <pc:grpChg chg="add mod">
          <ac:chgData name="Chadwick, Dana (US 329F)" userId="e2b43297-62f3-4e60-84e2-c1f731811648" providerId="ADAL" clId="{D53BFFCE-29F5-4C4D-8472-14038340F21C}" dt="2023-08-03T14:36:20.088" v="3796" actId="1076"/>
          <ac:grpSpMkLst>
            <pc:docMk/>
            <pc:sldMk cId="2241513285" sldId="2142533827"/>
            <ac:grpSpMk id="2" creationId="{7254156D-47FF-ED29-8E01-158C2709F3EB}"/>
          </ac:grpSpMkLst>
        </pc:grpChg>
        <pc:picChg chg="mod">
          <ac:chgData name="Chadwick, Dana (US 329F)" userId="e2b43297-62f3-4e60-84e2-c1f731811648" providerId="ADAL" clId="{D53BFFCE-29F5-4C4D-8472-14038340F21C}" dt="2023-08-02T20:15:14.498" v="838"/>
          <ac:picMkLst>
            <pc:docMk/>
            <pc:sldMk cId="2241513285" sldId="2142533827"/>
            <ac:picMk id="3" creationId="{59D19946-A569-2716-8C39-2CC539C97F3D}"/>
          </ac:picMkLst>
        </pc:picChg>
        <pc:picChg chg="mod">
          <ac:chgData name="Chadwick, Dana (US 329F)" userId="e2b43297-62f3-4e60-84e2-c1f731811648" providerId="ADAL" clId="{D53BFFCE-29F5-4C4D-8472-14038340F21C}" dt="2023-08-02T20:15:14.498" v="838"/>
          <ac:picMkLst>
            <pc:docMk/>
            <pc:sldMk cId="2241513285" sldId="2142533827"/>
            <ac:picMk id="5" creationId="{B1FAF58C-258E-60E2-8612-7111AD3E8B68}"/>
          </ac:picMkLst>
        </pc:picChg>
        <pc:picChg chg="mod">
          <ac:chgData name="Chadwick, Dana (US 329F)" userId="e2b43297-62f3-4e60-84e2-c1f731811648" providerId="ADAL" clId="{D53BFFCE-29F5-4C4D-8472-14038340F21C}" dt="2023-08-02T20:15:14.498" v="838"/>
          <ac:picMkLst>
            <pc:docMk/>
            <pc:sldMk cId="2241513285" sldId="2142533827"/>
            <ac:picMk id="6" creationId="{ED2BDF23-7FE7-8674-27E9-715D07D52ECD}"/>
          </ac:picMkLst>
        </pc:picChg>
        <pc:picChg chg="mod">
          <ac:chgData name="Chadwick, Dana (US 329F)" userId="e2b43297-62f3-4e60-84e2-c1f731811648" providerId="ADAL" clId="{D53BFFCE-29F5-4C4D-8472-14038340F21C}" dt="2023-08-02T20:15:14.498" v="838"/>
          <ac:picMkLst>
            <pc:docMk/>
            <pc:sldMk cId="2241513285" sldId="2142533827"/>
            <ac:picMk id="10" creationId="{CD0383C5-E2AB-8109-A89C-C6B518056057}"/>
          </ac:picMkLst>
        </pc:picChg>
        <pc:picChg chg="add del mod">
          <ac:chgData name="Chadwick, Dana (US 329F)" userId="e2b43297-62f3-4e60-84e2-c1f731811648" providerId="ADAL" clId="{D53BFFCE-29F5-4C4D-8472-14038340F21C}" dt="2023-08-03T14:37:18.238" v="3812" actId="478"/>
          <ac:picMkLst>
            <pc:docMk/>
            <pc:sldMk cId="2241513285" sldId="2142533827"/>
            <ac:picMk id="14" creationId="{F75480B1-281C-7498-CA47-7A7CC88AFD7A}"/>
          </ac:picMkLst>
        </pc:picChg>
        <pc:picChg chg="add mod">
          <ac:chgData name="Chadwick, Dana (US 329F)" userId="e2b43297-62f3-4e60-84e2-c1f731811648" providerId="ADAL" clId="{D53BFFCE-29F5-4C4D-8472-14038340F21C}" dt="2023-08-03T14:36:29.088" v="3798" actId="1076"/>
          <ac:picMkLst>
            <pc:docMk/>
            <pc:sldMk cId="2241513285" sldId="2142533827"/>
            <ac:picMk id="19" creationId="{52231EE4-1759-1CAD-601A-80C3A91AF6F9}"/>
          </ac:picMkLst>
        </pc:picChg>
        <pc:picChg chg="add mod">
          <ac:chgData name="Chadwick, Dana (US 329F)" userId="e2b43297-62f3-4e60-84e2-c1f731811648" providerId="ADAL" clId="{D53BFFCE-29F5-4C4D-8472-14038340F21C}" dt="2023-08-03T14:36:39.688" v="3801" actId="1076"/>
          <ac:picMkLst>
            <pc:docMk/>
            <pc:sldMk cId="2241513285" sldId="2142533827"/>
            <ac:picMk id="20" creationId="{537DD7B4-48C9-9AE3-1DAE-F5C6C9F06CE3}"/>
          </ac:picMkLst>
        </pc:picChg>
        <pc:cxnChg chg="mod">
          <ac:chgData name="Chadwick, Dana (US 329F)" userId="e2b43297-62f3-4e60-84e2-c1f731811648" providerId="ADAL" clId="{D53BFFCE-29F5-4C4D-8472-14038340F21C}" dt="2023-08-02T20:15:14.498" v="838"/>
          <ac:cxnSpMkLst>
            <pc:docMk/>
            <pc:sldMk cId="2241513285" sldId="2142533827"/>
            <ac:cxnSpMk id="11" creationId="{C75DC2BE-CCC4-1289-ECC0-96B8EC9D4186}"/>
          </ac:cxnSpMkLst>
        </pc:cxnChg>
        <pc:cxnChg chg="mod">
          <ac:chgData name="Chadwick, Dana (US 329F)" userId="e2b43297-62f3-4e60-84e2-c1f731811648" providerId="ADAL" clId="{D53BFFCE-29F5-4C4D-8472-14038340F21C}" dt="2023-08-02T20:15:14.498" v="838"/>
          <ac:cxnSpMkLst>
            <pc:docMk/>
            <pc:sldMk cId="2241513285" sldId="2142533827"/>
            <ac:cxnSpMk id="12" creationId="{4294FA2F-BBCC-6713-50DA-28E50418328A}"/>
          </ac:cxnSpMkLst>
        </pc:cxnChg>
        <pc:cxnChg chg="mod">
          <ac:chgData name="Chadwick, Dana (US 329F)" userId="e2b43297-62f3-4e60-84e2-c1f731811648" providerId="ADAL" clId="{D53BFFCE-29F5-4C4D-8472-14038340F21C}" dt="2023-08-02T20:15:14.498" v="838"/>
          <ac:cxnSpMkLst>
            <pc:docMk/>
            <pc:sldMk cId="2241513285" sldId="2142533827"/>
            <ac:cxnSpMk id="13" creationId="{9FCBFFED-E3F2-F9BD-D980-A84241C80FAC}"/>
          </ac:cxnSpMkLst>
        </pc:cxnChg>
      </pc:sldChg>
      <pc:sldChg chg="addSp delSp modSp add mod ord">
        <pc:chgData name="Chadwick, Dana (US 329F)" userId="e2b43297-62f3-4e60-84e2-c1f731811648" providerId="ADAL" clId="{D53BFFCE-29F5-4C4D-8472-14038340F21C}" dt="2023-08-02T21:04:55.651" v="1079" actId="14100"/>
        <pc:sldMkLst>
          <pc:docMk/>
          <pc:sldMk cId="1067059996" sldId="2142533829"/>
        </pc:sldMkLst>
        <pc:spChg chg="mod">
          <ac:chgData name="Chadwick, Dana (US 329F)" userId="e2b43297-62f3-4e60-84e2-c1f731811648" providerId="ADAL" clId="{D53BFFCE-29F5-4C4D-8472-14038340F21C}" dt="2023-08-02T21:00:47.672" v="999" actId="20577"/>
          <ac:spMkLst>
            <pc:docMk/>
            <pc:sldMk cId="1067059996" sldId="2142533829"/>
            <ac:spMk id="3" creationId="{DE56056F-3642-4A75-9FA6-3E5C21AABFF5}"/>
          </ac:spMkLst>
        </pc:spChg>
        <pc:spChg chg="del">
          <ac:chgData name="Chadwick, Dana (US 329F)" userId="e2b43297-62f3-4e60-84e2-c1f731811648" providerId="ADAL" clId="{D53BFFCE-29F5-4C4D-8472-14038340F21C}" dt="2023-08-02T21:01:19.968" v="1005" actId="478"/>
          <ac:spMkLst>
            <pc:docMk/>
            <pc:sldMk cId="1067059996" sldId="2142533829"/>
            <ac:spMk id="5" creationId="{7E33B2B1-2F10-4FB8-9C8C-B7158290DE24}"/>
          </ac:spMkLst>
        </pc:spChg>
        <pc:picChg chg="del">
          <ac:chgData name="Chadwick, Dana (US 329F)" userId="e2b43297-62f3-4e60-84e2-c1f731811648" providerId="ADAL" clId="{D53BFFCE-29F5-4C4D-8472-14038340F21C}" dt="2023-08-02T21:00:54.318" v="1001" actId="478"/>
          <ac:picMkLst>
            <pc:docMk/>
            <pc:sldMk cId="1067059996" sldId="2142533829"/>
            <ac:picMk id="2" creationId="{3FC8D72F-7348-4995-9349-295713D865A7}"/>
          </ac:picMkLst>
        </pc:picChg>
        <pc:picChg chg="add mod modCrop">
          <ac:chgData name="Chadwick, Dana (US 329F)" userId="e2b43297-62f3-4e60-84e2-c1f731811648" providerId="ADAL" clId="{D53BFFCE-29F5-4C4D-8472-14038340F21C}" dt="2023-08-02T21:04:55.651" v="1079" actId="14100"/>
          <ac:picMkLst>
            <pc:docMk/>
            <pc:sldMk cId="1067059996" sldId="2142533829"/>
            <ac:picMk id="4" creationId="{22970EE6-8EEE-12B3-2D21-CE319374808D}"/>
          </ac:picMkLst>
        </pc:picChg>
      </pc:sldChg>
      <pc:sldChg chg="new del">
        <pc:chgData name="Chadwick, Dana (US 329F)" userId="e2b43297-62f3-4e60-84e2-c1f731811648" providerId="ADAL" clId="{D53BFFCE-29F5-4C4D-8472-14038340F21C}" dt="2023-08-02T20:57:17.883" v="952" actId="680"/>
        <pc:sldMkLst>
          <pc:docMk/>
          <pc:sldMk cId="1746300432" sldId="2142533829"/>
        </pc:sldMkLst>
      </pc:sldChg>
      <pc:sldChg chg="addSp delSp modSp add mod">
        <pc:chgData name="Chadwick, Dana (US 329F)" userId="e2b43297-62f3-4e60-84e2-c1f731811648" providerId="ADAL" clId="{D53BFFCE-29F5-4C4D-8472-14038340F21C}" dt="2023-08-02T21:04:45.847" v="1078" actId="14100"/>
        <pc:sldMkLst>
          <pc:docMk/>
          <pc:sldMk cId="4043003791" sldId="2142533830"/>
        </pc:sldMkLst>
        <pc:picChg chg="add mod modCrop">
          <ac:chgData name="Chadwick, Dana (US 329F)" userId="e2b43297-62f3-4e60-84e2-c1f731811648" providerId="ADAL" clId="{D53BFFCE-29F5-4C4D-8472-14038340F21C}" dt="2023-08-02T21:04:45.847" v="1078" actId="14100"/>
          <ac:picMkLst>
            <pc:docMk/>
            <pc:sldMk cId="4043003791" sldId="2142533830"/>
            <ac:picMk id="2" creationId="{6B4250D5-AD19-0612-990F-1579E41C3411}"/>
          </ac:picMkLst>
        </pc:picChg>
        <pc:picChg chg="add del">
          <ac:chgData name="Chadwick, Dana (US 329F)" userId="e2b43297-62f3-4e60-84e2-c1f731811648" providerId="ADAL" clId="{D53BFFCE-29F5-4C4D-8472-14038340F21C}" dt="2023-08-02T21:04:18.255" v="1075" actId="478"/>
          <ac:picMkLst>
            <pc:docMk/>
            <pc:sldMk cId="4043003791" sldId="2142533830"/>
            <ac:picMk id="4" creationId="{22970EE6-8EEE-12B3-2D21-CE319374808D}"/>
          </ac:picMkLst>
        </pc:picChg>
      </pc:sldChg>
      <pc:sldChg chg="addSp delSp modSp add mod">
        <pc:chgData name="Chadwick, Dana (US 329F)" userId="e2b43297-62f3-4e60-84e2-c1f731811648" providerId="ADAL" clId="{D53BFFCE-29F5-4C4D-8472-14038340F21C}" dt="2023-08-02T21:14:46.913" v="1546" actId="1035"/>
        <pc:sldMkLst>
          <pc:docMk/>
          <pc:sldMk cId="726911034" sldId="2142533831"/>
        </pc:sldMkLst>
        <pc:spChg chg="mod">
          <ac:chgData name="Chadwick, Dana (US 329F)" userId="e2b43297-62f3-4e60-84e2-c1f731811648" providerId="ADAL" clId="{D53BFFCE-29F5-4C4D-8472-14038340F21C}" dt="2023-08-02T21:07:52.701" v="1355" actId="20577"/>
          <ac:spMkLst>
            <pc:docMk/>
            <pc:sldMk cId="726911034" sldId="2142533831"/>
            <ac:spMk id="3" creationId="{DE56056F-3642-4A75-9FA6-3E5C21AABFF5}"/>
          </ac:spMkLst>
        </pc:spChg>
        <pc:spChg chg="add del mod">
          <ac:chgData name="Chadwick, Dana (US 329F)" userId="e2b43297-62f3-4e60-84e2-c1f731811648" providerId="ADAL" clId="{D53BFFCE-29F5-4C4D-8472-14038340F21C}" dt="2023-08-02T21:12:49.362" v="1362" actId="478"/>
          <ac:spMkLst>
            <pc:docMk/>
            <pc:sldMk cId="726911034" sldId="2142533831"/>
            <ac:spMk id="5" creationId="{10EAFC44-857D-5682-668C-0236C1EE6C04}"/>
          </ac:spMkLst>
        </pc:spChg>
        <pc:spChg chg="add mod">
          <ac:chgData name="Chadwick, Dana (US 329F)" userId="e2b43297-62f3-4e60-84e2-c1f731811648" providerId="ADAL" clId="{D53BFFCE-29F5-4C4D-8472-14038340F21C}" dt="2023-08-02T21:14:46.913" v="1546" actId="1035"/>
          <ac:spMkLst>
            <pc:docMk/>
            <pc:sldMk cId="726911034" sldId="2142533831"/>
            <ac:spMk id="10" creationId="{EAE78E63-7134-4CA8-A4D6-873552679D3E}"/>
          </ac:spMkLst>
        </pc:spChg>
        <pc:picChg chg="del">
          <ac:chgData name="Chadwick, Dana (US 329F)" userId="e2b43297-62f3-4e60-84e2-c1f731811648" providerId="ADAL" clId="{D53BFFCE-29F5-4C4D-8472-14038340F21C}" dt="2023-08-02T21:05:19.297" v="1081" actId="478"/>
          <ac:picMkLst>
            <pc:docMk/>
            <pc:sldMk cId="726911034" sldId="2142533831"/>
            <ac:picMk id="2" creationId="{6B4250D5-AD19-0612-990F-1579E41C3411}"/>
          </ac:picMkLst>
        </pc:picChg>
        <pc:picChg chg="add del mod">
          <ac:chgData name="Chadwick, Dana (US 329F)" userId="e2b43297-62f3-4e60-84e2-c1f731811648" providerId="ADAL" clId="{D53BFFCE-29F5-4C4D-8472-14038340F21C}" dt="2023-08-02T21:12:33.810" v="1357" actId="478"/>
          <ac:picMkLst>
            <pc:docMk/>
            <pc:sldMk cId="726911034" sldId="2142533831"/>
            <ac:picMk id="4" creationId="{EE28C512-5CC7-34DD-C08E-D7D37142599F}"/>
          </ac:picMkLst>
        </pc:picChg>
        <pc:picChg chg="add mod">
          <ac:chgData name="Chadwick, Dana (US 329F)" userId="e2b43297-62f3-4e60-84e2-c1f731811648" providerId="ADAL" clId="{D53BFFCE-29F5-4C4D-8472-14038340F21C}" dt="2023-08-02T21:14:40.076" v="1545" actId="1036"/>
          <ac:picMkLst>
            <pc:docMk/>
            <pc:sldMk cId="726911034" sldId="2142533831"/>
            <ac:picMk id="7" creationId="{91CC3ACD-D248-B912-BF75-BDDD718E890C}"/>
          </ac:picMkLst>
        </pc:picChg>
        <pc:picChg chg="add mod">
          <ac:chgData name="Chadwick, Dana (US 329F)" userId="e2b43297-62f3-4e60-84e2-c1f731811648" providerId="ADAL" clId="{D53BFFCE-29F5-4C4D-8472-14038340F21C}" dt="2023-08-02T21:14:40.076" v="1545" actId="1036"/>
          <ac:picMkLst>
            <pc:docMk/>
            <pc:sldMk cId="726911034" sldId="2142533831"/>
            <ac:picMk id="8" creationId="{725B4361-12F7-9955-02BC-2B6BC7A3B9F5}"/>
          </ac:picMkLst>
        </pc:picChg>
        <pc:picChg chg="add mod">
          <ac:chgData name="Chadwick, Dana (US 329F)" userId="e2b43297-62f3-4e60-84e2-c1f731811648" providerId="ADAL" clId="{D53BFFCE-29F5-4C4D-8472-14038340F21C}" dt="2023-08-02T21:06:46.952" v="1206" actId="1035"/>
          <ac:picMkLst>
            <pc:docMk/>
            <pc:sldMk cId="726911034" sldId="2142533831"/>
            <ac:picMk id="11" creationId="{6EFA68F3-AC8C-159B-9760-9C54C3BFE934}"/>
          </ac:picMkLst>
        </pc:picChg>
        <pc:picChg chg="add mod">
          <ac:chgData name="Chadwick, Dana (US 329F)" userId="e2b43297-62f3-4e60-84e2-c1f731811648" providerId="ADAL" clId="{D53BFFCE-29F5-4C4D-8472-14038340F21C}" dt="2023-08-02T21:06:57.953" v="1231" actId="1038"/>
          <ac:picMkLst>
            <pc:docMk/>
            <pc:sldMk cId="726911034" sldId="2142533831"/>
            <ac:picMk id="12" creationId="{13C3192D-96D5-4813-474D-6CF01BCF313B}"/>
          </ac:picMkLst>
        </pc:picChg>
        <pc:picChg chg="add mod">
          <ac:chgData name="Chadwick, Dana (US 329F)" userId="e2b43297-62f3-4e60-84e2-c1f731811648" providerId="ADAL" clId="{D53BFFCE-29F5-4C4D-8472-14038340F21C}" dt="2023-08-02T21:06:48.945" v="1214" actId="1035"/>
          <ac:picMkLst>
            <pc:docMk/>
            <pc:sldMk cId="726911034" sldId="2142533831"/>
            <ac:picMk id="13" creationId="{7BFE3323-0B6E-1CBB-2104-A41C8046345F}"/>
          </ac:picMkLst>
        </pc:picChg>
        <pc:picChg chg="add mod">
          <ac:chgData name="Chadwick, Dana (US 329F)" userId="e2b43297-62f3-4e60-84e2-c1f731811648" providerId="ADAL" clId="{D53BFFCE-29F5-4C4D-8472-14038340F21C}" dt="2023-08-02T21:06:57.953" v="1231" actId="1038"/>
          <ac:picMkLst>
            <pc:docMk/>
            <pc:sldMk cId="726911034" sldId="2142533831"/>
            <ac:picMk id="14" creationId="{D7E4BDB2-BF3F-F53F-41B0-EC619E291452}"/>
          </ac:picMkLst>
        </pc:picChg>
        <pc:picChg chg="add mod">
          <ac:chgData name="Chadwick, Dana (US 329F)" userId="e2b43297-62f3-4e60-84e2-c1f731811648" providerId="ADAL" clId="{D53BFFCE-29F5-4C4D-8472-14038340F21C}" dt="2023-08-02T21:14:40.076" v="1545" actId="1036"/>
          <ac:picMkLst>
            <pc:docMk/>
            <pc:sldMk cId="726911034" sldId="2142533831"/>
            <ac:picMk id="15" creationId="{82D5D0FD-0A6A-D403-A602-FD885CA30469}"/>
          </ac:picMkLst>
        </pc:picChg>
      </pc:sldChg>
      <pc:sldChg chg="addSp delSp modSp add mod">
        <pc:chgData name="Chadwick, Dana (US 329F)" userId="e2b43297-62f3-4e60-84e2-c1f731811648" providerId="ADAL" clId="{D53BFFCE-29F5-4C4D-8472-14038340F21C}" dt="2023-08-03T15:44:54.306" v="4042" actId="20577"/>
        <pc:sldMkLst>
          <pc:docMk/>
          <pc:sldMk cId="662561513" sldId="2142533833"/>
        </pc:sldMkLst>
        <pc:spChg chg="add mod">
          <ac:chgData name="Chadwick, Dana (US 329F)" userId="e2b43297-62f3-4e60-84e2-c1f731811648" providerId="ADAL" clId="{D53BFFCE-29F5-4C4D-8472-14038340F21C}" dt="2023-08-03T15:44:54.306" v="4042" actId="20577"/>
          <ac:spMkLst>
            <pc:docMk/>
            <pc:sldMk cId="662561513" sldId="2142533833"/>
            <ac:spMk id="2" creationId="{06B8A29C-9CD4-3274-C567-C5AC0D89FF6B}"/>
          </ac:spMkLst>
        </pc:spChg>
        <pc:spChg chg="mod">
          <ac:chgData name="Chadwick, Dana (US 329F)" userId="e2b43297-62f3-4e60-84e2-c1f731811648" providerId="ADAL" clId="{D53BFFCE-29F5-4C4D-8472-14038340F21C}" dt="2023-08-02T21:28:49.728" v="1581" actId="20577"/>
          <ac:spMkLst>
            <pc:docMk/>
            <pc:sldMk cId="662561513" sldId="2142533833"/>
            <ac:spMk id="3" creationId="{DE56056F-3642-4A75-9FA6-3E5C21AABFF5}"/>
          </ac:spMkLst>
        </pc:spChg>
        <pc:spChg chg="add mod">
          <ac:chgData name="Chadwick, Dana (US 329F)" userId="e2b43297-62f3-4e60-84e2-c1f731811648" providerId="ADAL" clId="{D53BFFCE-29F5-4C4D-8472-14038340F21C}" dt="2023-08-03T13:52:21.344" v="1864" actId="207"/>
          <ac:spMkLst>
            <pc:docMk/>
            <pc:sldMk cId="662561513" sldId="2142533833"/>
            <ac:spMk id="5" creationId="{5EB2D8B9-9EA1-E172-6D58-DA5753604CBE}"/>
          </ac:spMkLst>
        </pc:spChg>
        <pc:spChg chg="del">
          <ac:chgData name="Chadwick, Dana (US 329F)" userId="e2b43297-62f3-4e60-84e2-c1f731811648" providerId="ADAL" clId="{D53BFFCE-29F5-4C4D-8472-14038340F21C}" dt="2023-08-02T21:28:14.987" v="1549" actId="478"/>
          <ac:spMkLst>
            <pc:docMk/>
            <pc:sldMk cId="662561513" sldId="2142533833"/>
            <ac:spMk id="10" creationId="{EAE78E63-7134-4CA8-A4D6-873552679D3E}"/>
          </ac:spMkLst>
        </pc:spChg>
        <pc:picChg chg="add mod">
          <ac:chgData name="Chadwick, Dana (US 329F)" userId="e2b43297-62f3-4e60-84e2-c1f731811648" providerId="ADAL" clId="{D53BFFCE-29F5-4C4D-8472-14038340F21C}" dt="2023-08-02T21:29:09.727" v="1585" actId="14100"/>
          <ac:picMkLst>
            <pc:docMk/>
            <pc:sldMk cId="662561513" sldId="2142533833"/>
            <ac:picMk id="4" creationId="{7D3EFF90-589A-54EF-110B-548D467E4D98}"/>
          </ac:picMkLst>
        </pc:picChg>
        <pc:picChg chg="del">
          <ac:chgData name="Chadwick, Dana (US 329F)" userId="e2b43297-62f3-4e60-84e2-c1f731811648" providerId="ADAL" clId="{D53BFFCE-29F5-4C4D-8472-14038340F21C}" dt="2023-08-02T21:28:14.987" v="1549" actId="478"/>
          <ac:picMkLst>
            <pc:docMk/>
            <pc:sldMk cId="662561513" sldId="2142533833"/>
            <ac:picMk id="7" creationId="{91CC3ACD-D248-B912-BF75-BDDD718E890C}"/>
          </ac:picMkLst>
        </pc:picChg>
        <pc:picChg chg="del">
          <ac:chgData name="Chadwick, Dana (US 329F)" userId="e2b43297-62f3-4e60-84e2-c1f731811648" providerId="ADAL" clId="{D53BFFCE-29F5-4C4D-8472-14038340F21C}" dt="2023-08-02T21:28:14.987" v="1549" actId="478"/>
          <ac:picMkLst>
            <pc:docMk/>
            <pc:sldMk cId="662561513" sldId="2142533833"/>
            <ac:picMk id="8" creationId="{725B4361-12F7-9955-02BC-2B6BC7A3B9F5}"/>
          </ac:picMkLst>
        </pc:picChg>
        <pc:picChg chg="del">
          <ac:chgData name="Chadwick, Dana (US 329F)" userId="e2b43297-62f3-4e60-84e2-c1f731811648" providerId="ADAL" clId="{D53BFFCE-29F5-4C4D-8472-14038340F21C}" dt="2023-08-02T21:28:14.987" v="1549" actId="478"/>
          <ac:picMkLst>
            <pc:docMk/>
            <pc:sldMk cId="662561513" sldId="2142533833"/>
            <ac:picMk id="11" creationId="{6EFA68F3-AC8C-159B-9760-9C54C3BFE934}"/>
          </ac:picMkLst>
        </pc:picChg>
        <pc:picChg chg="del">
          <ac:chgData name="Chadwick, Dana (US 329F)" userId="e2b43297-62f3-4e60-84e2-c1f731811648" providerId="ADAL" clId="{D53BFFCE-29F5-4C4D-8472-14038340F21C}" dt="2023-08-02T21:28:14.987" v="1549" actId="478"/>
          <ac:picMkLst>
            <pc:docMk/>
            <pc:sldMk cId="662561513" sldId="2142533833"/>
            <ac:picMk id="12" creationId="{13C3192D-96D5-4813-474D-6CF01BCF313B}"/>
          </ac:picMkLst>
        </pc:picChg>
        <pc:picChg chg="del">
          <ac:chgData name="Chadwick, Dana (US 329F)" userId="e2b43297-62f3-4e60-84e2-c1f731811648" providerId="ADAL" clId="{D53BFFCE-29F5-4C4D-8472-14038340F21C}" dt="2023-08-02T21:28:14.987" v="1549" actId="478"/>
          <ac:picMkLst>
            <pc:docMk/>
            <pc:sldMk cId="662561513" sldId="2142533833"/>
            <ac:picMk id="13" creationId="{7BFE3323-0B6E-1CBB-2104-A41C8046345F}"/>
          </ac:picMkLst>
        </pc:picChg>
        <pc:picChg chg="del">
          <ac:chgData name="Chadwick, Dana (US 329F)" userId="e2b43297-62f3-4e60-84e2-c1f731811648" providerId="ADAL" clId="{D53BFFCE-29F5-4C4D-8472-14038340F21C}" dt="2023-08-02T21:28:14.987" v="1549" actId="478"/>
          <ac:picMkLst>
            <pc:docMk/>
            <pc:sldMk cId="662561513" sldId="2142533833"/>
            <ac:picMk id="14" creationId="{D7E4BDB2-BF3F-F53F-41B0-EC619E291452}"/>
          </ac:picMkLst>
        </pc:picChg>
        <pc:picChg chg="del">
          <ac:chgData name="Chadwick, Dana (US 329F)" userId="e2b43297-62f3-4e60-84e2-c1f731811648" providerId="ADAL" clId="{D53BFFCE-29F5-4C4D-8472-14038340F21C}" dt="2023-08-02T21:28:14.987" v="1549" actId="478"/>
          <ac:picMkLst>
            <pc:docMk/>
            <pc:sldMk cId="662561513" sldId="2142533833"/>
            <ac:picMk id="15" creationId="{82D5D0FD-0A6A-D403-A602-FD885CA30469}"/>
          </ac:picMkLst>
        </pc:picChg>
      </pc:sldChg>
      <pc:sldChg chg="addSp delSp modSp add mod">
        <pc:chgData name="Chadwick, Dana (US 329F)" userId="e2b43297-62f3-4e60-84e2-c1f731811648" providerId="ADAL" clId="{D53BFFCE-29F5-4C4D-8472-14038340F21C}" dt="2023-08-03T13:57:33.649" v="1910" actId="14734"/>
        <pc:sldMkLst>
          <pc:docMk/>
          <pc:sldMk cId="740820010" sldId="2142533836"/>
        </pc:sldMkLst>
        <pc:spChg chg="del">
          <ac:chgData name="Chadwick, Dana (US 329F)" userId="e2b43297-62f3-4e60-84e2-c1f731811648" providerId="ADAL" clId="{D53BFFCE-29F5-4C4D-8472-14038340F21C}" dt="2023-08-03T13:52:27.644" v="1865" actId="478"/>
          <ac:spMkLst>
            <pc:docMk/>
            <pc:sldMk cId="740820010" sldId="2142533836"/>
            <ac:spMk id="2" creationId="{06B8A29C-9CD4-3274-C567-C5AC0D89FF6B}"/>
          </ac:spMkLst>
        </pc:spChg>
        <pc:graphicFrameChg chg="add mod modGraphic">
          <ac:chgData name="Chadwick, Dana (US 329F)" userId="e2b43297-62f3-4e60-84e2-c1f731811648" providerId="ADAL" clId="{D53BFFCE-29F5-4C4D-8472-14038340F21C}" dt="2023-08-03T13:57:33.649" v="1910" actId="14734"/>
          <ac:graphicFrameMkLst>
            <pc:docMk/>
            <pc:sldMk cId="740820010" sldId="2142533836"/>
            <ac:graphicFrameMk id="5" creationId="{2DC0FEEF-2FBB-31D1-0A85-253BD62781CE}"/>
          </ac:graphicFrameMkLst>
        </pc:graphicFrameChg>
        <pc:picChg chg="mod modCrop">
          <ac:chgData name="Chadwick, Dana (US 329F)" userId="e2b43297-62f3-4e60-84e2-c1f731811648" providerId="ADAL" clId="{D53BFFCE-29F5-4C4D-8472-14038340F21C}" dt="2023-08-03T13:51:33.406" v="1794" actId="732"/>
          <ac:picMkLst>
            <pc:docMk/>
            <pc:sldMk cId="740820010" sldId="2142533836"/>
            <ac:picMk id="4" creationId="{7D3EFF90-589A-54EF-110B-548D467E4D98}"/>
          </ac:picMkLst>
        </pc:picChg>
      </pc:sldChg>
      <pc:sldChg chg="addSp delSp modSp add del mod">
        <pc:chgData name="Chadwick, Dana (US 329F)" userId="e2b43297-62f3-4e60-84e2-c1f731811648" providerId="ADAL" clId="{D53BFFCE-29F5-4C4D-8472-14038340F21C}" dt="2023-08-03T15:49:00.982" v="4043" actId="2696"/>
        <pc:sldMkLst>
          <pc:docMk/>
          <pc:sldMk cId="2215603581" sldId="2142533837"/>
        </pc:sldMkLst>
        <pc:spChg chg="add mod">
          <ac:chgData name="Chadwick, Dana (US 329F)" userId="e2b43297-62f3-4e60-84e2-c1f731811648" providerId="ADAL" clId="{D53BFFCE-29F5-4C4D-8472-14038340F21C}" dt="2023-08-03T15:40:41.350" v="4037" actId="403"/>
          <ac:spMkLst>
            <pc:docMk/>
            <pc:sldMk cId="2215603581" sldId="2142533837"/>
            <ac:spMk id="2" creationId="{8990D37C-6C6E-0A2D-9F39-B4C4879EDBA4}"/>
          </ac:spMkLst>
        </pc:spChg>
        <pc:spChg chg="mod">
          <ac:chgData name="Chadwick, Dana (US 329F)" userId="e2b43297-62f3-4e60-84e2-c1f731811648" providerId="ADAL" clId="{D53BFFCE-29F5-4C4D-8472-14038340F21C}" dt="2023-08-03T13:58:19.573" v="1939" actId="20577"/>
          <ac:spMkLst>
            <pc:docMk/>
            <pc:sldMk cId="2215603581" sldId="2142533837"/>
            <ac:spMk id="3" creationId="{DE56056F-3642-4A75-9FA6-3E5C21AABFF5}"/>
          </ac:spMkLst>
        </pc:spChg>
        <pc:graphicFrameChg chg="del">
          <ac:chgData name="Chadwick, Dana (US 329F)" userId="e2b43297-62f3-4e60-84e2-c1f731811648" providerId="ADAL" clId="{D53BFFCE-29F5-4C4D-8472-14038340F21C}" dt="2023-08-03T13:58:22.394" v="1940" actId="478"/>
          <ac:graphicFrameMkLst>
            <pc:docMk/>
            <pc:sldMk cId="2215603581" sldId="2142533837"/>
            <ac:graphicFrameMk id="5" creationId="{2DC0FEEF-2FBB-31D1-0A85-253BD62781CE}"/>
          </ac:graphicFrameMkLst>
        </pc:graphicFrameChg>
        <pc:picChg chg="del">
          <ac:chgData name="Chadwick, Dana (US 329F)" userId="e2b43297-62f3-4e60-84e2-c1f731811648" providerId="ADAL" clId="{D53BFFCE-29F5-4C4D-8472-14038340F21C}" dt="2023-08-03T13:58:23.794" v="1941" actId="478"/>
          <ac:picMkLst>
            <pc:docMk/>
            <pc:sldMk cId="2215603581" sldId="2142533837"/>
            <ac:picMk id="4" creationId="{7D3EFF90-589A-54EF-110B-548D467E4D98}"/>
          </ac:picMkLst>
        </pc:picChg>
      </pc:sldChg>
      <pc:sldChg chg="addSp delSp modSp add mod">
        <pc:chgData name="Chadwick, Dana (US 329F)" userId="e2b43297-62f3-4e60-84e2-c1f731811648" providerId="ADAL" clId="{D53BFFCE-29F5-4C4D-8472-14038340F21C}" dt="2023-08-03T15:51:39" v="4102" actId="20577"/>
        <pc:sldMkLst>
          <pc:docMk/>
          <pc:sldMk cId="4208600906" sldId="2142533838"/>
        </pc:sldMkLst>
        <pc:spChg chg="del mod">
          <ac:chgData name="Chadwick, Dana (US 329F)" userId="e2b43297-62f3-4e60-84e2-c1f731811648" providerId="ADAL" clId="{D53BFFCE-29F5-4C4D-8472-14038340F21C}" dt="2023-08-03T14:02:17.329" v="1987" actId="478"/>
          <ac:spMkLst>
            <pc:docMk/>
            <pc:sldMk cId="4208600906" sldId="2142533838"/>
            <ac:spMk id="2" creationId="{8990D37C-6C6E-0A2D-9F39-B4C4879EDBA4}"/>
          </ac:spMkLst>
        </pc:spChg>
        <pc:spChg chg="mod">
          <ac:chgData name="Chadwick, Dana (US 329F)" userId="e2b43297-62f3-4e60-84e2-c1f731811648" providerId="ADAL" clId="{D53BFFCE-29F5-4C4D-8472-14038340F21C}" dt="2023-08-03T13:59:50.484" v="1955" actId="20577"/>
          <ac:spMkLst>
            <pc:docMk/>
            <pc:sldMk cId="4208600906" sldId="2142533838"/>
            <ac:spMk id="3" creationId="{DE56056F-3642-4A75-9FA6-3E5C21AABFF5}"/>
          </ac:spMkLst>
        </pc:spChg>
        <pc:graphicFrameChg chg="add mod modGraphic">
          <ac:chgData name="Chadwick, Dana (US 329F)" userId="e2b43297-62f3-4e60-84e2-c1f731811648" providerId="ADAL" clId="{D53BFFCE-29F5-4C4D-8472-14038340F21C}" dt="2023-08-03T15:51:39" v="4102" actId="20577"/>
          <ac:graphicFrameMkLst>
            <pc:docMk/>
            <pc:sldMk cId="4208600906" sldId="2142533838"/>
            <ac:graphicFrameMk id="4" creationId="{7D6465CA-6924-EFAA-850E-7A2D18F808EB}"/>
          </ac:graphicFrameMkLst>
        </pc:graphicFrameChg>
      </pc:sldChg>
      <pc:sldMasterChg chg="del delSldLayout">
        <pc:chgData name="Chadwick, Dana (US 329F)" userId="e2b43297-62f3-4e60-84e2-c1f731811648" providerId="ADAL" clId="{D53BFFCE-29F5-4C4D-8472-14038340F21C}" dt="2023-08-03T23:45:51.350" v="4522" actId="2696"/>
        <pc:sldMasterMkLst>
          <pc:docMk/>
          <pc:sldMasterMk cId="0" sldId="2147483659"/>
        </pc:sldMasterMkLst>
        <pc:sldLayoutChg chg="del">
          <pc:chgData name="Chadwick, Dana (US 329F)" userId="e2b43297-62f3-4e60-84e2-c1f731811648" providerId="ADAL" clId="{D53BFFCE-29F5-4C4D-8472-14038340F21C}" dt="2023-08-03T23:45:51.350" v="4522" actId="2696"/>
          <pc:sldLayoutMkLst>
            <pc:docMk/>
            <pc:sldMasterMk cId="0" sldId="2147483659"/>
            <pc:sldLayoutMk cId="0" sldId="2147483648"/>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49"/>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0"/>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1"/>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2"/>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3"/>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4"/>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5"/>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6"/>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7"/>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8"/>
          </pc:sldLayoutMkLst>
        </pc:sldLayoutChg>
      </pc:sldMasterChg>
    </pc:docChg>
  </pc:docChgLst>
  <pc:docChgLst>
    <pc:chgData name="Brodrick, Philip G (US 398J)" userId="3432dc80-271c-44c8-9b4b-232cf7abb273" providerId="ADAL" clId="{DA6EF760-AAAA-7D4B-837D-2C92ACF928F4}"/>
    <pc:docChg chg="undo custSel modSld modMainMaster">
      <pc:chgData name="Brodrick, Philip G (US 398J)" userId="3432dc80-271c-44c8-9b4b-232cf7abb273" providerId="ADAL" clId="{DA6EF760-AAAA-7D4B-837D-2C92ACF928F4}" dt="2023-08-04T00:30:43.022" v="213"/>
      <pc:docMkLst>
        <pc:docMk/>
      </pc:docMkLst>
      <pc:sldChg chg="addSp delSp modSp mod">
        <pc:chgData name="Brodrick, Philip G (US 398J)" userId="3432dc80-271c-44c8-9b4b-232cf7abb273" providerId="ADAL" clId="{DA6EF760-AAAA-7D4B-837D-2C92ACF928F4}" dt="2023-08-04T00:26:37.525" v="142"/>
        <pc:sldMkLst>
          <pc:docMk/>
          <pc:sldMk cId="0" sldId="265"/>
        </pc:sldMkLst>
        <pc:spChg chg="del">
          <ac:chgData name="Brodrick, Philip G (US 398J)" userId="3432dc80-271c-44c8-9b4b-232cf7abb273" providerId="ADAL" clId="{DA6EF760-AAAA-7D4B-837D-2C92ACF928F4}" dt="2023-08-04T00:26:37.351" v="141" actId="478"/>
          <ac:spMkLst>
            <pc:docMk/>
            <pc:sldMk cId="0" sldId="265"/>
            <ac:spMk id="7" creationId="{178018EF-BF28-D6E8-0243-731B95E14394}"/>
          </ac:spMkLst>
        </pc:spChg>
        <pc:spChg chg="add mod">
          <ac:chgData name="Brodrick, Philip G (US 398J)" userId="3432dc80-271c-44c8-9b4b-232cf7abb273" providerId="ADAL" clId="{DA6EF760-AAAA-7D4B-837D-2C92ACF928F4}" dt="2023-08-04T00:26:37.525" v="142"/>
          <ac:spMkLst>
            <pc:docMk/>
            <pc:sldMk cId="0" sldId="265"/>
            <ac:spMk id="8" creationId="{DAD65FBB-AB15-8244-55F2-A9D7BD030F12}"/>
          </ac:spMkLst>
        </pc:spChg>
      </pc:sldChg>
      <pc:sldChg chg="addSp delSp modSp mod">
        <pc:chgData name="Brodrick, Philip G (US 398J)" userId="3432dc80-271c-44c8-9b4b-232cf7abb273" providerId="ADAL" clId="{DA6EF760-AAAA-7D4B-837D-2C92ACF928F4}" dt="2023-08-04T00:27:55.015" v="162"/>
        <pc:sldMkLst>
          <pc:docMk/>
          <pc:sldMk cId="1448988585" sldId="433"/>
        </pc:sldMkLst>
        <pc:spChg chg="add mod">
          <ac:chgData name="Brodrick, Philip G (US 398J)" userId="3432dc80-271c-44c8-9b4b-232cf7abb273" providerId="ADAL" clId="{DA6EF760-AAAA-7D4B-837D-2C92ACF928F4}" dt="2023-08-04T00:27:55.015" v="162"/>
          <ac:spMkLst>
            <pc:docMk/>
            <pc:sldMk cId="1448988585" sldId="433"/>
            <ac:spMk id="4" creationId="{7B2DF782-C4ED-C0DF-8549-26FC9C9EC04E}"/>
          </ac:spMkLst>
        </pc:spChg>
        <pc:spChg chg="del">
          <ac:chgData name="Brodrick, Philip G (US 398J)" userId="3432dc80-271c-44c8-9b4b-232cf7abb273" providerId="ADAL" clId="{DA6EF760-AAAA-7D4B-837D-2C92ACF928F4}" dt="2023-08-04T00:27:54.820" v="161" actId="478"/>
          <ac:spMkLst>
            <pc:docMk/>
            <pc:sldMk cId="1448988585" sldId="433"/>
            <ac:spMk id="7" creationId="{10809E16-E22C-3D3C-71D7-10394639CAB9}"/>
          </ac:spMkLst>
        </pc:spChg>
      </pc:sldChg>
      <pc:sldChg chg="addSp delSp modSp mod">
        <pc:chgData name="Brodrick, Philip G (US 398J)" userId="3432dc80-271c-44c8-9b4b-232cf7abb273" providerId="ADAL" clId="{DA6EF760-AAAA-7D4B-837D-2C92ACF928F4}" dt="2023-08-04T00:26:44.060" v="144"/>
        <pc:sldMkLst>
          <pc:docMk/>
          <pc:sldMk cId="3338667913" sldId="15640"/>
        </pc:sldMkLst>
        <pc:spChg chg="add mod">
          <ac:chgData name="Brodrick, Philip G (US 398J)" userId="3432dc80-271c-44c8-9b4b-232cf7abb273" providerId="ADAL" clId="{DA6EF760-AAAA-7D4B-837D-2C92ACF928F4}" dt="2023-08-04T00:26:44.060" v="144"/>
          <ac:spMkLst>
            <pc:docMk/>
            <pc:sldMk cId="3338667913" sldId="15640"/>
            <ac:spMk id="5" creationId="{0030F2C5-2236-9B25-A871-2241BE403DC6}"/>
          </ac:spMkLst>
        </pc:spChg>
        <pc:spChg chg="del">
          <ac:chgData name="Brodrick, Philip G (US 398J)" userId="3432dc80-271c-44c8-9b4b-232cf7abb273" providerId="ADAL" clId="{DA6EF760-AAAA-7D4B-837D-2C92ACF928F4}" dt="2023-08-04T00:26:43.754" v="143" actId="478"/>
          <ac:spMkLst>
            <pc:docMk/>
            <pc:sldMk cId="3338667913" sldId="15640"/>
            <ac:spMk id="9" creationId="{950084F3-B72D-61A9-A2BC-959921FC7F59}"/>
          </ac:spMkLst>
        </pc:spChg>
      </pc:sldChg>
      <pc:sldChg chg="addSp delSp modSp mod">
        <pc:chgData name="Brodrick, Philip G (US 398J)" userId="3432dc80-271c-44c8-9b4b-232cf7abb273" providerId="ADAL" clId="{DA6EF760-AAAA-7D4B-837D-2C92ACF928F4}" dt="2023-08-04T00:27:06.879" v="154"/>
        <pc:sldMkLst>
          <pc:docMk/>
          <pc:sldMk cId="3664950427" sldId="15641"/>
        </pc:sldMkLst>
        <pc:spChg chg="add mod">
          <ac:chgData name="Brodrick, Philip G (US 398J)" userId="3432dc80-271c-44c8-9b4b-232cf7abb273" providerId="ADAL" clId="{DA6EF760-AAAA-7D4B-837D-2C92ACF928F4}" dt="2023-08-04T00:27:06.879" v="154"/>
          <ac:spMkLst>
            <pc:docMk/>
            <pc:sldMk cId="3664950427" sldId="15641"/>
            <ac:spMk id="2" creationId="{B358AF39-DF80-EF55-50A7-5B734AFC327D}"/>
          </ac:spMkLst>
        </pc:spChg>
        <pc:spChg chg="del">
          <ac:chgData name="Brodrick, Philip G (US 398J)" userId="3432dc80-271c-44c8-9b4b-232cf7abb273" providerId="ADAL" clId="{DA6EF760-AAAA-7D4B-837D-2C92ACF928F4}" dt="2023-08-04T00:27:06.695" v="153" actId="478"/>
          <ac:spMkLst>
            <pc:docMk/>
            <pc:sldMk cId="3664950427" sldId="15641"/>
            <ac:spMk id="8" creationId="{A4A6A16C-04A3-6808-EC9F-30D96FDBD405}"/>
          </ac:spMkLst>
        </pc:spChg>
      </pc:sldChg>
      <pc:sldChg chg="addSp delSp modSp mod">
        <pc:chgData name="Brodrick, Philip G (US 398J)" userId="3432dc80-271c-44c8-9b4b-232cf7abb273" providerId="ADAL" clId="{DA6EF760-AAAA-7D4B-837D-2C92ACF928F4}" dt="2023-08-04T00:26:52.327" v="148"/>
        <pc:sldMkLst>
          <pc:docMk/>
          <pc:sldMk cId="1367661710" sldId="15642"/>
        </pc:sldMkLst>
        <pc:spChg chg="add mod">
          <ac:chgData name="Brodrick, Philip G (US 398J)" userId="3432dc80-271c-44c8-9b4b-232cf7abb273" providerId="ADAL" clId="{DA6EF760-AAAA-7D4B-837D-2C92ACF928F4}" dt="2023-08-04T00:26:52.327" v="148"/>
          <ac:spMkLst>
            <pc:docMk/>
            <pc:sldMk cId="1367661710" sldId="15642"/>
            <ac:spMk id="3" creationId="{0A3EBD6F-FCE3-B4B2-E88F-B03B708B83F4}"/>
          </ac:spMkLst>
        </pc:spChg>
        <pc:spChg chg="del">
          <ac:chgData name="Brodrick, Philip G (US 398J)" userId="3432dc80-271c-44c8-9b4b-232cf7abb273" providerId="ADAL" clId="{DA6EF760-AAAA-7D4B-837D-2C92ACF928F4}" dt="2023-08-04T00:26:52.136" v="147" actId="478"/>
          <ac:spMkLst>
            <pc:docMk/>
            <pc:sldMk cId="1367661710" sldId="15642"/>
            <ac:spMk id="7" creationId="{C1E61E41-67AC-D1AF-C944-17224C661076}"/>
          </ac:spMkLst>
        </pc:spChg>
      </pc:sldChg>
      <pc:sldChg chg="addSp delSp modSp mod">
        <pc:chgData name="Brodrick, Philip G (US 398J)" userId="3432dc80-271c-44c8-9b4b-232cf7abb273" providerId="ADAL" clId="{DA6EF760-AAAA-7D4B-837D-2C92ACF928F4}" dt="2023-08-04T00:29:27.209" v="183"/>
        <pc:sldMkLst>
          <pc:docMk/>
          <pc:sldMk cId="1258513906" sldId="15652"/>
        </pc:sldMkLst>
        <pc:spChg chg="add mod">
          <ac:chgData name="Brodrick, Philip G (US 398J)" userId="3432dc80-271c-44c8-9b4b-232cf7abb273" providerId="ADAL" clId="{DA6EF760-AAAA-7D4B-837D-2C92ACF928F4}" dt="2023-08-04T00:29:27.209" v="183"/>
          <ac:spMkLst>
            <pc:docMk/>
            <pc:sldMk cId="1258513906" sldId="15652"/>
            <ac:spMk id="11" creationId="{E0872826-D0BD-D5CD-1CAE-4DBE46AA770D}"/>
          </ac:spMkLst>
        </pc:spChg>
        <pc:spChg chg="del">
          <ac:chgData name="Brodrick, Philip G (US 398J)" userId="3432dc80-271c-44c8-9b4b-232cf7abb273" providerId="ADAL" clId="{DA6EF760-AAAA-7D4B-837D-2C92ACF928F4}" dt="2023-08-04T00:29:27.026" v="182" actId="478"/>
          <ac:spMkLst>
            <pc:docMk/>
            <pc:sldMk cId="1258513906" sldId="15652"/>
            <ac:spMk id="13" creationId="{FBD72E50-17AA-4124-143C-67623B1564D0}"/>
          </ac:spMkLst>
        </pc:spChg>
      </pc:sldChg>
      <pc:sldChg chg="addSp delSp modSp mod modAnim">
        <pc:chgData name="Brodrick, Philip G (US 398J)" userId="3432dc80-271c-44c8-9b4b-232cf7abb273" providerId="ADAL" clId="{DA6EF760-AAAA-7D4B-837D-2C92ACF928F4}" dt="2023-08-03T23:52:23.971" v="17" actId="167"/>
        <pc:sldMkLst>
          <pc:docMk/>
          <pc:sldMk cId="3637244389" sldId="15654"/>
        </pc:sldMkLst>
        <pc:picChg chg="del">
          <ac:chgData name="Brodrick, Philip G (US 398J)" userId="3432dc80-271c-44c8-9b4b-232cf7abb273" providerId="ADAL" clId="{DA6EF760-AAAA-7D4B-837D-2C92ACF928F4}" dt="2023-08-03T23:52:18.993" v="15" actId="478"/>
          <ac:picMkLst>
            <pc:docMk/>
            <pc:sldMk cId="3637244389" sldId="15654"/>
            <ac:picMk id="2" creationId="{8494064D-308D-D46A-CE2D-AE9C33897259}"/>
          </ac:picMkLst>
        </pc:picChg>
        <pc:picChg chg="add mod">
          <ac:chgData name="Brodrick, Philip G (US 398J)" userId="3432dc80-271c-44c8-9b4b-232cf7abb273" providerId="ADAL" clId="{DA6EF760-AAAA-7D4B-837D-2C92ACF928F4}" dt="2023-08-03T23:52:23.971" v="17" actId="167"/>
          <ac:picMkLst>
            <pc:docMk/>
            <pc:sldMk cId="3637244389" sldId="15654"/>
            <ac:picMk id="5" creationId="{57C5C0A8-3664-C8CD-AABE-970CD3BBED1E}"/>
          </ac:picMkLst>
        </pc:picChg>
      </pc:sldChg>
      <pc:sldChg chg="addSp delSp modSp mod">
        <pc:chgData name="Brodrick, Philip G (US 398J)" userId="3432dc80-271c-44c8-9b4b-232cf7abb273" providerId="ADAL" clId="{DA6EF760-AAAA-7D4B-837D-2C92ACF928F4}" dt="2023-08-04T00:28:31.930" v="169"/>
        <pc:sldMkLst>
          <pc:docMk/>
          <pc:sldMk cId="1305448733" sldId="15657"/>
        </pc:sldMkLst>
        <pc:spChg chg="add mod">
          <ac:chgData name="Brodrick, Philip G (US 398J)" userId="3432dc80-271c-44c8-9b4b-232cf7abb273" providerId="ADAL" clId="{DA6EF760-AAAA-7D4B-837D-2C92ACF928F4}" dt="2023-08-04T00:28:31.930" v="169"/>
          <ac:spMkLst>
            <pc:docMk/>
            <pc:sldMk cId="1305448733" sldId="15657"/>
            <ac:spMk id="2" creationId="{4F8CD0C2-83FE-627C-7BA6-34E1A3891020}"/>
          </ac:spMkLst>
        </pc:spChg>
        <pc:spChg chg="del">
          <ac:chgData name="Brodrick, Philip G (US 398J)" userId="3432dc80-271c-44c8-9b4b-232cf7abb273" providerId="ADAL" clId="{DA6EF760-AAAA-7D4B-837D-2C92ACF928F4}" dt="2023-08-04T00:28:31.517" v="168" actId="478"/>
          <ac:spMkLst>
            <pc:docMk/>
            <pc:sldMk cId="1305448733" sldId="15657"/>
            <ac:spMk id="20" creationId="{8739BF21-B30E-DA2A-F109-C92BD0E013F4}"/>
          </ac:spMkLst>
        </pc:spChg>
      </pc:sldChg>
      <pc:sldChg chg="addSp delSp modSp mod">
        <pc:chgData name="Brodrick, Philip G (US 398J)" userId="3432dc80-271c-44c8-9b4b-232cf7abb273" providerId="ADAL" clId="{DA6EF760-AAAA-7D4B-837D-2C92ACF928F4}" dt="2023-08-04T00:29:23.618" v="181"/>
        <pc:sldMkLst>
          <pc:docMk/>
          <pc:sldMk cId="2449040258" sldId="15661"/>
        </pc:sldMkLst>
        <pc:spChg chg="add mod">
          <ac:chgData name="Brodrick, Philip G (US 398J)" userId="3432dc80-271c-44c8-9b4b-232cf7abb273" providerId="ADAL" clId="{DA6EF760-AAAA-7D4B-837D-2C92ACF928F4}" dt="2023-08-04T00:29:23.618" v="181"/>
          <ac:spMkLst>
            <pc:docMk/>
            <pc:sldMk cId="2449040258" sldId="15661"/>
            <ac:spMk id="2" creationId="{A0D455DA-676A-4EB4-661F-F1506E83B161}"/>
          </ac:spMkLst>
        </pc:spChg>
        <pc:spChg chg="del">
          <ac:chgData name="Brodrick, Philip G (US 398J)" userId="3432dc80-271c-44c8-9b4b-232cf7abb273" providerId="ADAL" clId="{DA6EF760-AAAA-7D4B-837D-2C92ACF928F4}" dt="2023-08-04T00:29:23.354" v="180" actId="478"/>
          <ac:spMkLst>
            <pc:docMk/>
            <pc:sldMk cId="2449040258" sldId="15661"/>
            <ac:spMk id="5" creationId="{9D51BA06-4F7F-8DA9-BF32-B5D54AEFA4E4}"/>
          </ac:spMkLst>
        </pc:spChg>
      </pc:sldChg>
      <pc:sldChg chg="addSp delSp modSp mod modAnim">
        <pc:chgData name="Brodrick, Philip G (US 398J)" userId="3432dc80-271c-44c8-9b4b-232cf7abb273" providerId="ADAL" clId="{DA6EF760-AAAA-7D4B-837D-2C92ACF928F4}" dt="2023-08-03T23:52:35.270" v="20" actId="167"/>
        <pc:sldMkLst>
          <pc:docMk/>
          <pc:sldMk cId="1684153648" sldId="15664"/>
        </pc:sldMkLst>
        <pc:picChg chg="del">
          <ac:chgData name="Brodrick, Philip G (US 398J)" userId="3432dc80-271c-44c8-9b4b-232cf7abb273" providerId="ADAL" clId="{DA6EF760-AAAA-7D4B-837D-2C92ACF928F4}" dt="2023-08-03T23:52:30.161" v="18" actId="478"/>
          <ac:picMkLst>
            <pc:docMk/>
            <pc:sldMk cId="1684153648" sldId="15664"/>
            <ac:picMk id="2" creationId="{F65F961C-342F-97C4-E5DC-6B39D287F307}"/>
          </ac:picMkLst>
        </pc:picChg>
        <pc:picChg chg="add mod">
          <ac:chgData name="Brodrick, Philip G (US 398J)" userId="3432dc80-271c-44c8-9b4b-232cf7abb273" providerId="ADAL" clId="{DA6EF760-AAAA-7D4B-837D-2C92ACF928F4}" dt="2023-08-03T23:52:35.270" v="20" actId="167"/>
          <ac:picMkLst>
            <pc:docMk/>
            <pc:sldMk cId="1684153648" sldId="15664"/>
            <ac:picMk id="10" creationId="{47723919-6941-A0C6-283A-DBF570F482FD}"/>
          </ac:picMkLst>
        </pc:picChg>
      </pc:sldChg>
      <pc:sldChg chg="addSp delSp modSp mod">
        <pc:chgData name="Brodrick, Philip G (US 398J)" userId="3432dc80-271c-44c8-9b4b-232cf7abb273" providerId="ADAL" clId="{DA6EF760-AAAA-7D4B-837D-2C92ACF928F4}" dt="2023-08-04T00:13:45.626" v="70"/>
        <pc:sldMkLst>
          <pc:docMk/>
          <pc:sldMk cId="3352987712" sldId="15675"/>
        </pc:sldMkLst>
        <pc:spChg chg="add del mod">
          <ac:chgData name="Brodrick, Philip G (US 398J)" userId="3432dc80-271c-44c8-9b4b-232cf7abb273" providerId="ADAL" clId="{DA6EF760-AAAA-7D4B-837D-2C92ACF928F4}" dt="2023-08-04T00:13:45.626" v="70"/>
          <ac:spMkLst>
            <pc:docMk/>
            <pc:sldMk cId="3352987712" sldId="15675"/>
            <ac:spMk id="2" creationId="{5C64A706-C8FA-D9B4-758D-CD5E878B1600}"/>
          </ac:spMkLst>
        </pc:spChg>
      </pc:sldChg>
      <pc:sldChg chg="addSp delSp modSp mod">
        <pc:chgData name="Brodrick, Philip G (US 398J)" userId="3432dc80-271c-44c8-9b4b-232cf7abb273" providerId="ADAL" clId="{DA6EF760-AAAA-7D4B-837D-2C92ACF928F4}" dt="2023-08-04T00:22:56.039" v="77"/>
        <pc:sldMkLst>
          <pc:docMk/>
          <pc:sldMk cId="1122264111" sldId="15677"/>
        </pc:sldMkLst>
        <pc:spChg chg="add del mod">
          <ac:chgData name="Brodrick, Philip G (US 398J)" userId="3432dc80-271c-44c8-9b4b-232cf7abb273" providerId="ADAL" clId="{DA6EF760-AAAA-7D4B-837D-2C92ACF928F4}" dt="2023-08-04T00:13:33.706" v="65"/>
          <ac:spMkLst>
            <pc:docMk/>
            <pc:sldMk cId="1122264111" sldId="15677"/>
            <ac:spMk id="2" creationId="{4C908B4D-2FE6-DEE9-0A5D-A585755E5B8C}"/>
          </ac:spMkLst>
        </pc:spChg>
        <pc:spChg chg="add del mod">
          <ac:chgData name="Brodrick, Philip G (US 398J)" userId="3432dc80-271c-44c8-9b4b-232cf7abb273" providerId="ADAL" clId="{DA6EF760-AAAA-7D4B-837D-2C92ACF928F4}" dt="2023-08-04T00:13:35.204" v="67"/>
          <ac:spMkLst>
            <pc:docMk/>
            <pc:sldMk cId="1122264111" sldId="15677"/>
            <ac:spMk id="3" creationId="{9EC0B6F5-21FE-9E16-F76F-9EF7503F3E79}"/>
          </ac:spMkLst>
        </pc:spChg>
        <pc:spChg chg="add del mod">
          <ac:chgData name="Brodrick, Philip G (US 398J)" userId="3432dc80-271c-44c8-9b4b-232cf7abb273" providerId="ADAL" clId="{DA6EF760-AAAA-7D4B-837D-2C92ACF928F4}" dt="2023-08-04T00:14:17.233" v="72"/>
          <ac:spMkLst>
            <pc:docMk/>
            <pc:sldMk cId="1122264111" sldId="15677"/>
            <ac:spMk id="5" creationId="{7201A029-F39D-63A0-8448-B0C1CFC43CDD}"/>
          </ac:spMkLst>
        </pc:spChg>
        <pc:spChg chg="add del mod">
          <ac:chgData name="Brodrick, Philip G (US 398J)" userId="3432dc80-271c-44c8-9b4b-232cf7abb273" providerId="ADAL" clId="{DA6EF760-AAAA-7D4B-837D-2C92ACF928F4}" dt="2023-08-04T00:14:26.416" v="74"/>
          <ac:spMkLst>
            <pc:docMk/>
            <pc:sldMk cId="1122264111" sldId="15677"/>
            <ac:spMk id="7" creationId="{9AA144B0-BDDB-A0C9-56A7-08889F844B7B}"/>
          </ac:spMkLst>
        </pc:spChg>
        <pc:spChg chg="add del mod">
          <ac:chgData name="Brodrick, Philip G (US 398J)" userId="3432dc80-271c-44c8-9b4b-232cf7abb273" providerId="ADAL" clId="{DA6EF760-AAAA-7D4B-837D-2C92ACF928F4}" dt="2023-08-04T00:22:56.039" v="77"/>
          <ac:spMkLst>
            <pc:docMk/>
            <pc:sldMk cId="1122264111" sldId="15677"/>
            <ac:spMk id="8" creationId="{425B98D2-2759-CFE4-F478-5D9ECC3C178C}"/>
          </ac:spMkLst>
        </pc:spChg>
      </pc:sldChg>
      <pc:sldChg chg="addSp delSp modSp mod">
        <pc:chgData name="Brodrick, Philip G (US 398J)" userId="3432dc80-271c-44c8-9b4b-232cf7abb273" providerId="ADAL" clId="{DA6EF760-AAAA-7D4B-837D-2C92ACF928F4}" dt="2023-08-04T00:30:00.802" v="197"/>
        <pc:sldMkLst>
          <pc:docMk/>
          <pc:sldMk cId="4244837653" sldId="15688"/>
        </pc:sldMkLst>
        <pc:spChg chg="add mod">
          <ac:chgData name="Brodrick, Philip G (US 398J)" userId="3432dc80-271c-44c8-9b4b-232cf7abb273" providerId="ADAL" clId="{DA6EF760-AAAA-7D4B-837D-2C92ACF928F4}" dt="2023-08-04T00:30:00.802" v="197"/>
          <ac:spMkLst>
            <pc:docMk/>
            <pc:sldMk cId="4244837653" sldId="15688"/>
            <ac:spMk id="2" creationId="{9BCC61D1-1EF2-0450-BB8F-703121853DB6}"/>
          </ac:spMkLst>
        </pc:spChg>
        <pc:spChg chg="del">
          <ac:chgData name="Brodrick, Philip G (US 398J)" userId="3432dc80-271c-44c8-9b4b-232cf7abb273" providerId="ADAL" clId="{DA6EF760-AAAA-7D4B-837D-2C92ACF928F4}" dt="2023-08-04T00:30:00.680" v="196" actId="478"/>
          <ac:spMkLst>
            <pc:docMk/>
            <pc:sldMk cId="4244837653" sldId="15688"/>
            <ac:spMk id="5" creationId="{5667795F-C8F7-56C2-CDD2-76FA8C93A204}"/>
          </ac:spMkLst>
        </pc:spChg>
      </pc:sldChg>
      <pc:sldChg chg="addSp delSp modSp mod">
        <pc:chgData name="Brodrick, Philip G (US 398J)" userId="3432dc80-271c-44c8-9b4b-232cf7abb273" providerId="ADAL" clId="{DA6EF760-AAAA-7D4B-837D-2C92ACF928F4}" dt="2023-08-04T00:30:03.827" v="199"/>
        <pc:sldMkLst>
          <pc:docMk/>
          <pc:sldMk cId="1590165384" sldId="15689"/>
        </pc:sldMkLst>
        <pc:spChg chg="add mod">
          <ac:chgData name="Brodrick, Philip G (US 398J)" userId="3432dc80-271c-44c8-9b4b-232cf7abb273" providerId="ADAL" clId="{DA6EF760-AAAA-7D4B-837D-2C92ACF928F4}" dt="2023-08-04T00:30:03.827" v="199"/>
          <ac:spMkLst>
            <pc:docMk/>
            <pc:sldMk cId="1590165384" sldId="15689"/>
            <ac:spMk id="3" creationId="{B9712755-743D-1BC2-5DE3-D3F88946D9A6}"/>
          </ac:spMkLst>
        </pc:spChg>
        <pc:spChg chg="del">
          <ac:chgData name="Brodrick, Philip G (US 398J)" userId="3432dc80-271c-44c8-9b4b-232cf7abb273" providerId="ADAL" clId="{DA6EF760-AAAA-7D4B-837D-2C92ACF928F4}" dt="2023-08-04T00:30:03.651" v="198" actId="478"/>
          <ac:spMkLst>
            <pc:docMk/>
            <pc:sldMk cId="1590165384" sldId="15689"/>
            <ac:spMk id="16" creationId="{EAF54DB8-1988-69BA-02F1-E17586F8002F}"/>
          </ac:spMkLst>
        </pc:spChg>
      </pc:sldChg>
      <pc:sldChg chg="addSp delSp modSp mod">
        <pc:chgData name="Brodrick, Philip G (US 398J)" userId="3432dc80-271c-44c8-9b4b-232cf7abb273" providerId="ADAL" clId="{DA6EF760-AAAA-7D4B-837D-2C92ACF928F4}" dt="2023-08-04T00:27:22.613" v="158"/>
        <pc:sldMkLst>
          <pc:docMk/>
          <pc:sldMk cId="741440580" sldId="1042653020"/>
        </pc:sldMkLst>
        <pc:spChg chg="add mod">
          <ac:chgData name="Brodrick, Philip G (US 398J)" userId="3432dc80-271c-44c8-9b4b-232cf7abb273" providerId="ADAL" clId="{DA6EF760-AAAA-7D4B-837D-2C92ACF928F4}" dt="2023-08-04T00:27:22.613" v="158"/>
          <ac:spMkLst>
            <pc:docMk/>
            <pc:sldMk cId="741440580" sldId="1042653020"/>
            <ac:spMk id="5" creationId="{DA8C8C03-EF43-6B3E-3202-9BD89BC72867}"/>
          </ac:spMkLst>
        </pc:spChg>
        <pc:spChg chg="del">
          <ac:chgData name="Brodrick, Philip G (US 398J)" userId="3432dc80-271c-44c8-9b4b-232cf7abb273" providerId="ADAL" clId="{DA6EF760-AAAA-7D4B-837D-2C92ACF928F4}" dt="2023-08-04T00:27:22.419" v="157" actId="478"/>
          <ac:spMkLst>
            <pc:docMk/>
            <pc:sldMk cId="741440580" sldId="1042653020"/>
            <ac:spMk id="6" creationId="{23058A01-5662-4B5A-DAEA-03FA24328EF9}"/>
          </ac:spMkLst>
        </pc:spChg>
      </pc:sldChg>
      <pc:sldChg chg="addSp delSp modSp mod modAnim">
        <pc:chgData name="Brodrick, Philip G (US 398J)" userId="3432dc80-271c-44c8-9b4b-232cf7abb273" providerId="ADAL" clId="{DA6EF760-AAAA-7D4B-837D-2C92ACF928F4}" dt="2023-08-04T00:29:48.459" v="191"/>
        <pc:sldMkLst>
          <pc:docMk/>
          <pc:sldMk cId="898472301" sldId="2142533709"/>
        </pc:sldMkLst>
        <pc:spChg chg="del">
          <ac:chgData name="Brodrick, Philip G (US 398J)" userId="3432dc80-271c-44c8-9b4b-232cf7abb273" providerId="ADAL" clId="{DA6EF760-AAAA-7D4B-837D-2C92ACF928F4}" dt="2023-08-04T00:29:48.287" v="190" actId="478"/>
          <ac:spMkLst>
            <pc:docMk/>
            <pc:sldMk cId="898472301" sldId="2142533709"/>
            <ac:spMk id="10" creationId="{F6C4EF53-C553-7CE9-7881-A52B67267968}"/>
          </ac:spMkLst>
        </pc:spChg>
        <pc:spChg chg="add mod">
          <ac:chgData name="Brodrick, Philip G (US 398J)" userId="3432dc80-271c-44c8-9b4b-232cf7abb273" providerId="ADAL" clId="{DA6EF760-AAAA-7D4B-837D-2C92ACF928F4}" dt="2023-08-04T00:29:48.459" v="191"/>
          <ac:spMkLst>
            <pc:docMk/>
            <pc:sldMk cId="898472301" sldId="2142533709"/>
            <ac:spMk id="11" creationId="{F5CD19BA-A9A5-AA4A-758F-FA0843E0738A}"/>
          </ac:spMkLst>
        </pc:spChg>
        <pc:picChg chg="del">
          <ac:chgData name="Brodrick, Philip G (US 398J)" userId="3432dc80-271c-44c8-9b4b-232cf7abb273" providerId="ADAL" clId="{DA6EF760-AAAA-7D4B-837D-2C92ACF928F4}" dt="2023-08-03T23:52:40.437" v="21" actId="478"/>
          <ac:picMkLst>
            <pc:docMk/>
            <pc:sldMk cId="898472301" sldId="2142533709"/>
            <ac:picMk id="4" creationId="{2A861380-9AC6-661D-E63C-CFE045E8C7DB}"/>
          </ac:picMkLst>
        </pc:picChg>
        <pc:picChg chg="add mod">
          <ac:chgData name="Brodrick, Philip G (US 398J)" userId="3432dc80-271c-44c8-9b4b-232cf7abb273" providerId="ADAL" clId="{DA6EF760-AAAA-7D4B-837D-2C92ACF928F4}" dt="2023-08-03T23:52:45.357" v="23" actId="167"/>
          <ac:picMkLst>
            <pc:docMk/>
            <pc:sldMk cId="898472301" sldId="2142533709"/>
            <ac:picMk id="9" creationId="{690A5B5B-0C77-0B81-7793-1DA23C26ADB6}"/>
          </ac:picMkLst>
        </pc:picChg>
      </pc:sldChg>
      <pc:sldChg chg="addSp delSp modSp mod modAnim">
        <pc:chgData name="Brodrick, Philip G (US 398J)" userId="3432dc80-271c-44c8-9b4b-232cf7abb273" providerId="ADAL" clId="{DA6EF760-AAAA-7D4B-837D-2C92ACF928F4}" dt="2023-08-03T23:51:54.468" v="11" actId="167"/>
        <pc:sldMkLst>
          <pc:docMk/>
          <pc:sldMk cId="1980177867" sldId="2142533711"/>
        </pc:sldMkLst>
        <pc:picChg chg="del">
          <ac:chgData name="Brodrick, Philip G (US 398J)" userId="3432dc80-271c-44c8-9b4b-232cf7abb273" providerId="ADAL" clId="{DA6EF760-AAAA-7D4B-837D-2C92ACF928F4}" dt="2023-08-03T23:51:48.188" v="9" actId="478"/>
          <ac:picMkLst>
            <pc:docMk/>
            <pc:sldMk cId="1980177867" sldId="2142533711"/>
            <ac:picMk id="2" creationId="{8494064D-308D-D46A-CE2D-AE9C33897259}"/>
          </ac:picMkLst>
        </pc:picChg>
        <pc:picChg chg="add mod">
          <ac:chgData name="Brodrick, Philip G (US 398J)" userId="3432dc80-271c-44c8-9b4b-232cf7abb273" providerId="ADAL" clId="{DA6EF760-AAAA-7D4B-837D-2C92ACF928F4}" dt="2023-08-03T23:51:54.468" v="11" actId="167"/>
          <ac:picMkLst>
            <pc:docMk/>
            <pc:sldMk cId="1980177867" sldId="2142533711"/>
            <ac:picMk id="6" creationId="{5D7D90D6-3ED8-C2AC-2426-C3D3B9720D56}"/>
          </ac:picMkLst>
        </pc:picChg>
      </pc:sldChg>
      <pc:sldChg chg="addSp delSp modSp mod modAnim">
        <pc:chgData name="Brodrick, Philip G (US 398J)" userId="3432dc80-271c-44c8-9b4b-232cf7abb273" providerId="ADAL" clId="{DA6EF760-AAAA-7D4B-837D-2C92ACF928F4}" dt="2023-08-03T23:51:23.665" v="8" actId="167"/>
        <pc:sldMkLst>
          <pc:docMk/>
          <pc:sldMk cId="4129481681" sldId="2142533712"/>
        </pc:sldMkLst>
        <pc:picChg chg="del">
          <ac:chgData name="Brodrick, Philip G (US 398J)" userId="3432dc80-271c-44c8-9b4b-232cf7abb273" providerId="ADAL" clId="{DA6EF760-AAAA-7D4B-837D-2C92ACF928F4}" dt="2023-08-03T23:50:45.615" v="6" actId="478"/>
          <ac:picMkLst>
            <pc:docMk/>
            <pc:sldMk cId="4129481681" sldId="2142533712"/>
            <ac:picMk id="2" creationId="{8494064D-308D-D46A-CE2D-AE9C33897259}"/>
          </ac:picMkLst>
        </pc:picChg>
        <pc:picChg chg="add mod">
          <ac:chgData name="Brodrick, Philip G (US 398J)" userId="3432dc80-271c-44c8-9b4b-232cf7abb273" providerId="ADAL" clId="{DA6EF760-AAAA-7D4B-837D-2C92ACF928F4}" dt="2023-08-03T23:51:23.665" v="8" actId="167"/>
          <ac:picMkLst>
            <pc:docMk/>
            <pc:sldMk cId="4129481681" sldId="2142533712"/>
            <ac:picMk id="5" creationId="{C4BE0C7C-E3BE-BD6E-1EBB-D6A721DC9AF3}"/>
          </ac:picMkLst>
        </pc:picChg>
      </pc:sldChg>
      <pc:sldChg chg="addSp delSp modSp mod modAnim">
        <pc:chgData name="Brodrick, Philip G (US 398J)" userId="3432dc80-271c-44c8-9b4b-232cf7abb273" providerId="ADAL" clId="{DA6EF760-AAAA-7D4B-837D-2C92ACF928F4}" dt="2023-08-03T23:52:07.302" v="14" actId="167"/>
        <pc:sldMkLst>
          <pc:docMk/>
          <pc:sldMk cId="950553759" sldId="2142533713"/>
        </pc:sldMkLst>
        <pc:picChg chg="del">
          <ac:chgData name="Brodrick, Philip G (US 398J)" userId="3432dc80-271c-44c8-9b4b-232cf7abb273" providerId="ADAL" clId="{DA6EF760-AAAA-7D4B-837D-2C92ACF928F4}" dt="2023-08-03T23:52:01.458" v="12" actId="478"/>
          <ac:picMkLst>
            <pc:docMk/>
            <pc:sldMk cId="950553759" sldId="2142533713"/>
            <ac:picMk id="2" creationId="{8494064D-308D-D46A-CE2D-AE9C33897259}"/>
          </ac:picMkLst>
        </pc:picChg>
        <pc:picChg chg="add mod">
          <ac:chgData name="Brodrick, Philip G (US 398J)" userId="3432dc80-271c-44c8-9b4b-232cf7abb273" providerId="ADAL" clId="{DA6EF760-AAAA-7D4B-837D-2C92ACF928F4}" dt="2023-08-03T23:52:07.302" v="14" actId="167"/>
          <ac:picMkLst>
            <pc:docMk/>
            <pc:sldMk cId="950553759" sldId="2142533713"/>
            <ac:picMk id="5" creationId="{DAB09830-30BD-20F8-EEA8-643C544D94A3}"/>
          </ac:picMkLst>
        </pc:picChg>
      </pc:sldChg>
      <pc:sldChg chg="addSp delSp modSp mod">
        <pc:chgData name="Brodrick, Philip G (US 398J)" userId="3432dc80-271c-44c8-9b4b-232cf7abb273" providerId="ADAL" clId="{DA6EF760-AAAA-7D4B-837D-2C92ACF928F4}" dt="2023-08-04T00:30:43.022" v="213"/>
        <pc:sldMkLst>
          <pc:docMk/>
          <pc:sldMk cId="4029149599" sldId="2142533716"/>
        </pc:sldMkLst>
        <pc:spChg chg="add mod">
          <ac:chgData name="Brodrick, Philip G (US 398J)" userId="3432dc80-271c-44c8-9b4b-232cf7abb273" providerId="ADAL" clId="{DA6EF760-AAAA-7D4B-837D-2C92ACF928F4}" dt="2023-08-04T00:30:43.022" v="213"/>
          <ac:spMkLst>
            <pc:docMk/>
            <pc:sldMk cId="4029149599" sldId="2142533716"/>
            <ac:spMk id="6" creationId="{2F44D5D6-E1F8-FA46-F90B-62E78693AB61}"/>
          </ac:spMkLst>
        </pc:spChg>
        <pc:spChg chg="del">
          <ac:chgData name="Brodrick, Philip G (US 398J)" userId="3432dc80-271c-44c8-9b4b-232cf7abb273" providerId="ADAL" clId="{DA6EF760-AAAA-7D4B-837D-2C92ACF928F4}" dt="2023-08-04T00:30:42.829" v="212" actId="478"/>
          <ac:spMkLst>
            <pc:docMk/>
            <pc:sldMk cId="4029149599" sldId="2142533716"/>
            <ac:spMk id="7" creationId="{E8FE4A46-B38B-9DCD-004C-5CAE95C4B3F4}"/>
          </ac:spMkLst>
        </pc:spChg>
      </pc:sldChg>
      <pc:sldChg chg="addSp delSp modSp mod">
        <pc:chgData name="Brodrick, Philip G (US 398J)" userId="3432dc80-271c-44c8-9b4b-232cf7abb273" providerId="ADAL" clId="{DA6EF760-AAAA-7D4B-837D-2C92ACF928F4}" dt="2023-08-04T00:29:51.721" v="193"/>
        <pc:sldMkLst>
          <pc:docMk/>
          <pc:sldMk cId="1974681546" sldId="2142533717"/>
        </pc:sldMkLst>
        <pc:spChg chg="add mod">
          <ac:chgData name="Brodrick, Philip G (US 398J)" userId="3432dc80-271c-44c8-9b4b-232cf7abb273" providerId="ADAL" clId="{DA6EF760-AAAA-7D4B-837D-2C92ACF928F4}" dt="2023-08-04T00:29:51.721" v="193"/>
          <ac:spMkLst>
            <pc:docMk/>
            <pc:sldMk cId="1974681546" sldId="2142533717"/>
            <ac:spMk id="2" creationId="{9F53CC14-C205-CC03-22E1-35AE474C77E3}"/>
          </ac:spMkLst>
        </pc:spChg>
        <pc:spChg chg="del">
          <ac:chgData name="Brodrick, Philip G (US 398J)" userId="3432dc80-271c-44c8-9b4b-232cf7abb273" providerId="ADAL" clId="{DA6EF760-AAAA-7D4B-837D-2C92ACF928F4}" dt="2023-08-04T00:29:51.547" v="192" actId="478"/>
          <ac:spMkLst>
            <pc:docMk/>
            <pc:sldMk cId="1974681546" sldId="2142533717"/>
            <ac:spMk id="3" creationId="{3A332039-68B3-ED22-0619-17FCBA0D629B}"/>
          </ac:spMkLst>
        </pc:spChg>
      </pc:sldChg>
      <pc:sldChg chg="addSp delSp modSp mod">
        <pc:chgData name="Brodrick, Philip G (US 398J)" userId="3432dc80-271c-44c8-9b4b-232cf7abb273" providerId="ADAL" clId="{DA6EF760-AAAA-7D4B-837D-2C92ACF928F4}" dt="2023-08-04T00:27:15.290" v="156"/>
        <pc:sldMkLst>
          <pc:docMk/>
          <pc:sldMk cId="3612092707" sldId="2142533719"/>
        </pc:sldMkLst>
        <pc:spChg chg="add mod">
          <ac:chgData name="Brodrick, Philip G (US 398J)" userId="3432dc80-271c-44c8-9b4b-232cf7abb273" providerId="ADAL" clId="{DA6EF760-AAAA-7D4B-837D-2C92ACF928F4}" dt="2023-08-04T00:27:15.290" v="156"/>
          <ac:spMkLst>
            <pc:docMk/>
            <pc:sldMk cId="3612092707" sldId="2142533719"/>
            <ac:spMk id="5" creationId="{45C33476-48DE-E085-2FB0-43D8C9F3815E}"/>
          </ac:spMkLst>
        </pc:spChg>
        <pc:spChg chg="add del">
          <ac:chgData name="Brodrick, Philip G (US 398J)" userId="3432dc80-271c-44c8-9b4b-232cf7abb273" providerId="ADAL" clId="{DA6EF760-AAAA-7D4B-837D-2C92ACF928F4}" dt="2023-08-04T00:27:15.057" v="155" actId="478"/>
          <ac:spMkLst>
            <pc:docMk/>
            <pc:sldMk cId="3612092707" sldId="2142533719"/>
            <ac:spMk id="7" creationId="{ED9AA854-6A08-5226-AB18-4E760D1248D0}"/>
          </ac:spMkLst>
        </pc:spChg>
      </pc:sldChg>
      <pc:sldChg chg="addSp delSp modSp mod">
        <pc:chgData name="Brodrick, Philip G (US 398J)" userId="3432dc80-271c-44c8-9b4b-232cf7abb273" providerId="ADAL" clId="{DA6EF760-AAAA-7D4B-837D-2C92ACF928F4}" dt="2023-08-04T00:30:07.891" v="201"/>
        <pc:sldMkLst>
          <pc:docMk/>
          <pc:sldMk cId="738232207" sldId="2142533753"/>
        </pc:sldMkLst>
        <pc:spChg chg="add mod">
          <ac:chgData name="Brodrick, Philip G (US 398J)" userId="3432dc80-271c-44c8-9b4b-232cf7abb273" providerId="ADAL" clId="{DA6EF760-AAAA-7D4B-837D-2C92ACF928F4}" dt="2023-08-04T00:30:07.891" v="201"/>
          <ac:spMkLst>
            <pc:docMk/>
            <pc:sldMk cId="738232207" sldId="2142533753"/>
            <ac:spMk id="3" creationId="{90896443-D832-1657-06FA-57BFC451FF1D}"/>
          </ac:spMkLst>
        </pc:spChg>
        <pc:spChg chg="del">
          <ac:chgData name="Brodrick, Philip G (US 398J)" userId="3432dc80-271c-44c8-9b4b-232cf7abb273" providerId="ADAL" clId="{DA6EF760-AAAA-7D4B-837D-2C92ACF928F4}" dt="2023-08-04T00:30:07.661" v="200" actId="478"/>
          <ac:spMkLst>
            <pc:docMk/>
            <pc:sldMk cId="738232207" sldId="2142533753"/>
            <ac:spMk id="8" creationId="{1ABAC4FB-9B13-A7D8-4A89-7BA7A3D08449}"/>
          </ac:spMkLst>
        </pc:spChg>
      </pc:sldChg>
      <pc:sldChg chg="addSp delSp modSp mod">
        <pc:chgData name="Brodrick, Philip G (US 398J)" userId="3432dc80-271c-44c8-9b4b-232cf7abb273" providerId="ADAL" clId="{DA6EF760-AAAA-7D4B-837D-2C92ACF928F4}" dt="2023-08-04T00:30:34.779" v="211"/>
        <pc:sldMkLst>
          <pc:docMk/>
          <pc:sldMk cId="419960360" sldId="2142533755"/>
        </pc:sldMkLst>
        <pc:spChg chg="add mod">
          <ac:chgData name="Brodrick, Philip G (US 398J)" userId="3432dc80-271c-44c8-9b4b-232cf7abb273" providerId="ADAL" clId="{DA6EF760-AAAA-7D4B-837D-2C92ACF928F4}" dt="2023-08-04T00:30:34.779" v="211"/>
          <ac:spMkLst>
            <pc:docMk/>
            <pc:sldMk cId="419960360" sldId="2142533755"/>
            <ac:spMk id="3" creationId="{840D8C36-FA41-FA60-73B2-3D785A740655}"/>
          </ac:spMkLst>
        </pc:spChg>
        <pc:spChg chg="del">
          <ac:chgData name="Brodrick, Philip G (US 398J)" userId="3432dc80-271c-44c8-9b4b-232cf7abb273" providerId="ADAL" clId="{DA6EF760-AAAA-7D4B-837D-2C92ACF928F4}" dt="2023-08-04T00:30:34.616" v="210" actId="478"/>
          <ac:spMkLst>
            <pc:docMk/>
            <pc:sldMk cId="419960360" sldId="2142533755"/>
            <ac:spMk id="7" creationId="{AF3AAF37-15BF-C87C-17A1-D5D78EED6E42}"/>
          </ac:spMkLst>
        </pc:spChg>
      </pc:sldChg>
      <pc:sldChg chg="addSp delSp modSp mod">
        <pc:chgData name="Brodrick, Philip G (US 398J)" userId="3432dc80-271c-44c8-9b4b-232cf7abb273" providerId="ADAL" clId="{DA6EF760-AAAA-7D4B-837D-2C92ACF928F4}" dt="2023-08-04T00:28:08.437" v="164"/>
        <pc:sldMkLst>
          <pc:docMk/>
          <pc:sldMk cId="1259690821" sldId="2142533761"/>
        </pc:sldMkLst>
        <pc:spChg chg="add mod">
          <ac:chgData name="Brodrick, Philip G (US 398J)" userId="3432dc80-271c-44c8-9b4b-232cf7abb273" providerId="ADAL" clId="{DA6EF760-AAAA-7D4B-837D-2C92ACF928F4}" dt="2023-08-04T00:28:08.437" v="164"/>
          <ac:spMkLst>
            <pc:docMk/>
            <pc:sldMk cId="1259690821" sldId="2142533761"/>
            <ac:spMk id="3" creationId="{FCC12BED-FAD9-2619-E2F4-7CE6AB549A21}"/>
          </ac:spMkLst>
        </pc:spChg>
        <pc:spChg chg="del">
          <ac:chgData name="Brodrick, Philip G (US 398J)" userId="3432dc80-271c-44c8-9b4b-232cf7abb273" providerId="ADAL" clId="{DA6EF760-AAAA-7D4B-837D-2C92ACF928F4}" dt="2023-08-04T00:28:07.957" v="163" actId="478"/>
          <ac:spMkLst>
            <pc:docMk/>
            <pc:sldMk cId="1259690821" sldId="2142533761"/>
            <ac:spMk id="5" creationId="{FA14890F-01B3-76F1-FE1B-41D20D38AEAF}"/>
          </ac:spMkLst>
        </pc:spChg>
        <pc:spChg chg="mod">
          <ac:chgData name="Brodrick, Philip G (US 398J)" userId="3432dc80-271c-44c8-9b4b-232cf7abb273" providerId="ADAL" clId="{DA6EF760-AAAA-7D4B-837D-2C92ACF928F4}" dt="2023-08-04T00:13:04.643" v="61" actId="20577"/>
          <ac:spMkLst>
            <pc:docMk/>
            <pc:sldMk cId="1259690821" sldId="2142533761"/>
            <ac:spMk id="28" creationId="{DC293FCF-19E1-130D-481F-397C8EDA35A2}"/>
          </ac:spMkLst>
        </pc:spChg>
      </pc:sldChg>
      <pc:sldChg chg="addSp delSp modSp mod">
        <pc:chgData name="Brodrick, Philip G (US 398J)" userId="3432dc80-271c-44c8-9b4b-232cf7abb273" providerId="ADAL" clId="{DA6EF760-AAAA-7D4B-837D-2C92ACF928F4}" dt="2023-08-04T00:30:20.727" v="205"/>
        <pc:sldMkLst>
          <pc:docMk/>
          <pc:sldMk cId="3851888926" sldId="2142533769"/>
        </pc:sldMkLst>
        <pc:spChg chg="add mod">
          <ac:chgData name="Brodrick, Philip G (US 398J)" userId="3432dc80-271c-44c8-9b4b-232cf7abb273" providerId="ADAL" clId="{DA6EF760-AAAA-7D4B-837D-2C92ACF928F4}" dt="2023-08-04T00:30:20.727" v="205"/>
          <ac:spMkLst>
            <pc:docMk/>
            <pc:sldMk cId="3851888926" sldId="2142533769"/>
            <ac:spMk id="4" creationId="{7F7110AA-18D2-8E14-6AD5-EA4EBEC3BDEE}"/>
          </ac:spMkLst>
        </pc:spChg>
        <pc:spChg chg="del">
          <ac:chgData name="Brodrick, Philip G (US 398J)" userId="3432dc80-271c-44c8-9b4b-232cf7abb273" providerId="ADAL" clId="{DA6EF760-AAAA-7D4B-837D-2C92ACF928F4}" dt="2023-08-04T00:30:20.509" v="204" actId="478"/>
          <ac:spMkLst>
            <pc:docMk/>
            <pc:sldMk cId="3851888926" sldId="2142533769"/>
            <ac:spMk id="5" creationId="{65E6C51C-84AE-9AA5-259E-8CB1C8358ACE}"/>
          </ac:spMkLst>
        </pc:spChg>
      </pc:sldChg>
      <pc:sldChg chg="addSp delSp modSp mod">
        <pc:chgData name="Brodrick, Philip G (US 398J)" userId="3432dc80-271c-44c8-9b4b-232cf7abb273" providerId="ADAL" clId="{DA6EF760-AAAA-7D4B-837D-2C92ACF928F4}" dt="2023-08-04T00:30:26.721" v="207"/>
        <pc:sldMkLst>
          <pc:docMk/>
          <pc:sldMk cId="3277122500" sldId="2142533770"/>
        </pc:sldMkLst>
        <pc:spChg chg="add mod">
          <ac:chgData name="Brodrick, Philip G (US 398J)" userId="3432dc80-271c-44c8-9b4b-232cf7abb273" providerId="ADAL" clId="{DA6EF760-AAAA-7D4B-837D-2C92ACF928F4}" dt="2023-08-04T00:30:26.721" v="207"/>
          <ac:spMkLst>
            <pc:docMk/>
            <pc:sldMk cId="3277122500" sldId="2142533770"/>
            <ac:spMk id="4" creationId="{CE4C4D63-A7EF-713C-A8B0-BA9271322967}"/>
          </ac:spMkLst>
        </pc:spChg>
        <pc:spChg chg="del">
          <ac:chgData name="Brodrick, Philip G (US 398J)" userId="3432dc80-271c-44c8-9b4b-232cf7abb273" providerId="ADAL" clId="{DA6EF760-AAAA-7D4B-837D-2C92ACF928F4}" dt="2023-08-04T00:30:26.561" v="206" actId="478"/>
          <ac:spMkLst>
            <pc:docMk/>
            <pc:sldMk cId="3277122500" sldId="2142533770"/>
            <ac:spMk id="5" creationId="{A9854D3F-68C7-DA41-C62F-8AC5CB320F29}"/>
          </ac:spMkLst>
        </pc:spChg>
      </pc:sldChg>
      <pc:sldChg chg="addSp delSp modSp mod addAnim delAnim">
        <pc:chgData name="Brodrick, Philip G (US 398J)" userId="3432dc80-271c-44c8-9b4b-232cf7abb273" providerId="ADAL" clId="{DA6EF760-AAAA-7D4B-837D-2C92ACF928F4}" dt="2023-08-03T23:50:29.899" v="5"/>
        <pc:sldMkLst>
          <pc:docMk/>
          <pc:sldMk cId="1191293943" sldId="2142533779"/>
        </pc:sldMkLst>
        <pc:picChg chg="add del mod">
          <ac:chgData name="Brodrick, Philip G (US 398J)" userId="3432dc80-271c-44c8-9b4b-232cf7abb273" providerId="ADAL" clId="{DA6EF760-AAAA-7D4B-837D-2C92ACF928F4}" dt="2023-08-03T23:50:29.899" v="5"/>
          <ac:picMkLst>
            <pc:docMk/>
            <pc:sldMk cId="1191293943" sldId="2142533779"/>
            <ac:picMk id="13" creationId="{327F5FD9-3635-BFC5-CB48-BEF64E88C377}"/>
          </ac:picMkLst>
        </pc:picChg>
      </pc:sldChg>
      <pc:sldChg chg="addSp delSp modSp mod">
        <pc:chgData name="Brodrick, Philip G (US 398J)" userId="3432dc80-271c-44c8-9b4b-232cf7abb273" providerId="ADAL" clId="{DA6EF760-AAAA-7D4B-837D-2C92ACF928F4}" dt="2023-08-04T00:26:48.303" v="146"/>
        <pc:sldMkLst>
          <pc:docMk/>
          <pc:sldMk cId="1290091359" sldId="2142533787"/>
        </pc:sldMkLst>
        <pc:spChg chg="add mod">
          <ac:chgData name="Brodrick, Philip G (US 398J)" userId="3432dc80-271c-44c8-9b4b-232cf7abb273" providerId="ADAL" clId="{DA6EF760-AAAA-7D4B-837D-2C92ACF928F4}" dt="2023-08-04T00:26:48.303" v="146"/>
          <ac:spMkLst>
            <pc:docMk/>
            <pc:sldMk cId="1290091359" sldId="2142533787"/>
            <ac:spMk id="6" creationId="{A1416E35-6479-B134-76CE-C9B596879C7C}"/>
          </ac:spMkLst>
        </pc:spChg>
        <pc:spChg chg="del">
          <ac:chgData name="Brodrick, Philip G (US 398J)" userId="3432dc80-271c-44c8-9b4b-232cf7abb273" providerId="ADAL" clId="{DA6EF760-AAAA-7D4B-837D-2C92ACF928F4}" dt="2023-08-04T00:26:48.107" v="145" actId="478"/>
          <ac:spMkLst>
            <pc:docMk/>
            <pc:sldMk cId="1290091359" sldId="2142533787"/>
            <ac:spMk id="10" creationId="{C131DCE0-899F-BBB2-8535-DA2D92FDDCF0}"/>
          </ac:spMkLst>
        </pc:spChg>
      </pc:sldChg>
      <pc:sldChg chg="addSp delSp modSp mod">
        <pc:chgData name="Brodrick, Philip G (US 398J)" userId="3432dc80-271c-44c8-9b4b-232cf7abb273" providerId="ADAL" clId="{DA6EF760-AAAA-7D4B-837D-2C92ACF928F4}" dt="2023-08-04T00:27:02.238" v="152"/>
        <pc:sldMkLst>
          <pc:docMk/>
          <pc:sldMk cId="1913497458" sldId="2142533788"/>
        </pc:sldMkLst>
        <pc:spChg chg="add mod">
          <ac:chgData name="Brodrick, Philip G (US 398J)" userId="3432dc80-271c-44c8-9b4b-232cf7abb273" providerId="ADAL" clId="{DA6EF760-AAAA-7D4B-837D-2C92ACF928F4}" dt="2023-08-04T00:27:02.238" v="152"/>
          <ac:spMkLst>
            <pc:docMk/>
            <pc:sldMk cId="1913497458" sldId="2142533788"/>
            <ac:spMk id="5" creationId="{E7EE19F5-F693-2680-DEBC-C1F4253A6ADD}"/>
          </ac:spMkLst>
        </pc:spChg>
        <pc:spChg chg="del">
          <ac:chgData name="Brodrick, Philip G (US 398J)" userId="3432dc80-271c-44c8-9b4b-232cf7abb273" providerId="ADAL" clId="{DA6EF760-AAAA-7D4B-837D-2C92ACF928F4}" dt="2023-08-04T00:27:02.013" v="151" actId="478"/>
          <ac:spMkLst>
            <pc:docMk/>
            <pc:sldMk cId="1913497458" sldId="2142533788"/>
            <ac:spMk id="6" creationId="{183CC930-A4C2-1026-CBF6-1EE7B6E03BB3}"/>
          </ac:spMkLst>
        </pc:spChg>
      </pc:sldChg>
      <pc:sldChg chg="addSp delSp modSp mod">
        <pc:chgData name="Brodrick, Philip G (US 398J)" userId="3432dc80-271c-44c8-9b4b-232cf7abb273" providerId="ADAL" clId="{DA6EF760-AAAA-7D4B-837D-2C92ACF928F4}" dt="2023-08-04T00:27:37.040" v="160"/>
        <pc:sldMkLst>
          <pc:docMk/>
          <pc:sldMk cId="2482311238" sldId="2142533789"/>
        </pc:sldMkLst>
        <pc:spChg chg="add mod">
          <ac:chgData name="Brodrick, Philip G (US 398J)" userId="3432dc80-271c-44c8-9b4b-232cf7abb273" providerId="ADAL" clId="{DA6EF760-AAAA-7D4B-837D-2C92ACF928F4}" dt="2023-08-04T00:27:37.040" v="160"/>
          <ac:spMkLst>
            <pc:docMk/>
            <pc:sldMk cId="2482311238" sldId="2142533789"/>
            <ac:spMk id="5" creationId="{EB4F65D9-C81E-BFE2-8C51-94F97425AEF6}"/>
          </ac:spMkLst>
        </pc:spChg>
        <pc:spChg chg="del">
          <ac:chgData name="Brodrick, Philip G (US 398J)" userId="3432dc80-271c-44c8-9b4b-232cf7abb273" providerId="ADAL" clId="{DA6EF760-AAAA-7D4B-837D-2C92ACF928F4}" dt="2023-08-04T00:27:36.598" v="159" actId="478"/>
          <ac:spMkLst>
            <pc:docMk/>
            <pc:sldMk cId="2482311238" sldId="2142533789"/>
            <ac:spMk id="9" creationId="{950084F3-B72D-61A9-A2BC-959921FC7F59}"/>
          </ac:spMkLst>
        </pc:spChg>
      </pc:sldChg>
      <pc:sldChg chg="addSp delSp modSp mod">
        <pc:chgData name="Brodrick, Philip G (US 398J)" userId="3432dc80-271c-44c8-9b4b-232cf7abb273" providerId="ADAL" clId="{DA6EF760-AAAA-7D4B-837D-2C92ACF928F4}" dt="2023-08-04T00:29:56.379" v="195"/>
        <pc:sldMkLst>
          <pc:docMk/>
          <pc:sldMk cId="2367278457" sldId="2142533799"/>
        </pc:sldMkLst>
        <pc:spChg chg="add mod">
          <ac:chgData name="Brodrick, Philip G (US 398J)" userId="3432dc80-271c-44c8-9b4b-232cf7abb273" providerId="ADAL" clId="{DA6EF760-AAAA-7D4B-837D-2C92ACF928F4}" dt="2023-08-04T00:29:56.379" v="195"/>
          <ac:spMkLst>
            <pc:docMk/>
            <pc:sldMk cId="2367278457" sldId="2142533799"/>
            <ac:spMk id="2" creationId="{8B16C29C-4598-9F17-5B49-41F621AD87F8}"/>
          </ac:spMkLst>
        </pc:spChg>
        <pc:spChg chg="del">
          <ac:chgData name="Brodrick, Philip G (US 398J)" userId="3432dc80-271c-44c8-9b4b-232cf7abb273" providerId="ADAL" clId="{DA6EF760-AAAA-7D4B-837D-2C92ACF928F4}" dt="2023-08-04T00:29:56.202" v="194" actId="478"/>
          <ac:spMkLst>
            <pc:docMk/>
            <pc:sldMk cId="2367278457" sldId="2142533799"/>
            <ac:spMk id="6" creationId="{FAD3EF14-75E7-1A7D-A1BF-C7707AFD2424}"/>
          </ac:spMkLst>
        </pc:spChg>
      </pc:sldChg>
      <pc:sldChg chg="addSp delSp modSp mod">
        <pc:chgData name="Brodrick, Philip G (US 398J)" userId="3432dc80-271c-44c8-9b4b-232cf7abb273" providerId="ADAL" clId="{DA6EF760-AAAA-7D4B-837D-2C92ACF928F4}" dt="2023-08-04T00:30:13.886" v="203"/>
        <pc:sldMkLst>
          <pc:docMk/>
          <pc:sldMk cId="3791500767" sldId="2142533800"/>
        </pc:sldMkLst>
        <pc:spChg chg="add mod">
          <ac:chgData name="Brodrick, Philip G (US 398J)" userId="3432dc80-271c-44c8-9b4b-232cf7abb273" providerId="ADAL" clId="{DA6EF760-AAAA-7D4B-837D-2C92ACF928F4}" dt="2023-08-04T00:30:13.886" v="203"/>
          <ac:spMkLst>
            <pc:docMk/>
            <pc:sldMk cId="3791500767" sldId="2142533800"/>
            <ac:spMk id="2" creationId="{F763261E-5992-687D-3EE7-FE2E6BF184B2}"/>
          </ac:spMkLst>
        </pc:spChg>
        <pc:spChg chg="del">
          <ac:chgData name="Brodrick, Philip G (US 398J)" userId="3432dc80-271c-44c8-9b4b-232cf7abb273" providerId="ADAL" clId="{DA6EF760-AAAA-7D4B-837D-2C92ACF928F4}" dt="2023-08-04T00:30:13.738" v="202" actId="478"/>
          <ac:spMkLst>
            <pc:docMk/>
            <pc:sldMk cId="3791500767" sldId="2142533800"/>
            <ac:spMk id="6" creationId="{901D3AA0-7DC4-DEB2-BDE2-A319CDB6DDB4}"/>
          </ac:spMkLst>
        </pc:spChg>
      </pc:sldChg>
      <pc:sldChg chg="addSp delSp modSp mod">
        <pc:chgData name="Brodrick, Philip G (US 398J)" userId="3432dc80-271c-44c8-9b4b-232cf7abb273" providerId="ADAL" clId="{DA6EF760-AAAA-7D4B-837D-2C92ACF928F4}" dt="2023-08-04T00:30:30.512" v="209"/>
        <pc:sldMkLst>
          <pc:docMk/>
          <pc:sldMk cId="3361754999" sldId="2142533802"/>
        </pc:sldMkLst>
        <pc:spChg chg="add mod">
          <ac:chgData name="Brodrick, Philip G (US 398J)" userId="3432dc80-271c-44c8-9b4b-232cf7abb273" providerId="ADAL" clId="{DA6EF760-AAAA-7D4B-837D-2C92ACF928F4}" dt="2023-08-04T00:30:30.512" v="209"/>
          <ac:spMkLst>
            <pc:docMk/>
            <pc:sldMk cId="3361754999" sldId="2142533802"/>
            <ac:spMk id="2" creationId="{5B179CF3-5E46-B673-FCD8-C5859ED06271}"/>
          </ac:spMkLst>
        </pc:spChg>
        <pc:spChg chg="del">
          <ac:chgData name="Brodrick, Philip G (US 398J)" userId="3432dc80-271c-44c8-9b4b-232cf7abb273" providerId="ADAL" clId="{DA6EF760-AAAA-7D4B-837D-2C92ACF928F4}" dt="2023-08-04T00:30:30.322" v="208" actId="478"/>
          <ac:spMkLst>
            <pc:docMk/>
            <pc:sldMk cId="3361754999" sldId="2142533802"/>
            <ac:spMk id="3" creationId="{E49C2530-D5B8-2ABA-BBA8-EEE8C38723B8}"/>
          </ac:spMkLst>
        </pc:spChg>
      </pc:sldChg>
      <pc:sldChg chg="addSp delSp modSp mod">
        <pc:chgData name="Brodrick, Philip G (US 398J)" userId="3432dc80-271c-44c8-9b4b-232cf7abb273" providerId="ADAL" clId="{DA6EF760-AAAA-7D4B-837D-2C92ACF928F4}" dt="2023-08-04T00:26:57.602" v="150"/>
        <pc:sldMkLst>
          <pc:docMk/>
          <pc:sldMk cId="4204576084" sldId="2142533812"/>
        </pc:sldMkLst>
        <pc:spChg chg="add mod">
          <ac:chgData name="Brodrick, Philip G (US 398J)" userId="3432dc80-271c-44c8-9b4b-232cf7abb273" providerId="ADAL" clId="{DA6EF760-AAAA-7D4B-837D-2C92ACF928F4}" dt="2023-08-04T00:26:57.602" v="150"/>
          <ac:spMkLst>
            <pc:docMk/>
            <pc:sldMk cId="4204576084" sldId="2142533812"/>
            <ac:spMk id="2" creationId="{314A2A84-E32F-6404-B29C-5808A7410EAC}"/>
          </ac:spMkLst>
        </pc:spChg>
        <pc:spChg chg="del">
          <ac:chgData name="Brodrick, Philip G (US 398J)" userId="3432dc80-271c-44c8-9b4b-232cf7abb273" providerId="ADAL" clId="{DA6EF760-AAAA-7D4B-837D-2C92ACF928F4}" dt="2023-08-04T00:26:57.401" v="149" actId="478"/>
          <ac:spMkLst>
            <pc:docMk/>
            <pc:sldMk cId="4204576084" sldId="2142533812"/>
            <ac:spMk id="7" creationId="{61BEBB8A-F90C-65C0-707A-7DF24DD39916}"/>
          </ac:spMkLst>
        </pc:spChg>
      </pc:sldChg>
      <pc:sldChg chg="modSp mod">
        <pc:chgData name="Brodrick, Philip G (US 398J)" userId="3432dc80-271c-44c8-9b4b-232cf7abb273" providerId="ADAL" clId="{DA6EF760-AAAA-7D4B-837D-2C92ACF928F4}" dt="2023-08-04T00:01:10.257" v="32" actId="255"/>
        <pc:sldMkLst>
          <pc:docMk/>
          <pc:sldMk cId="2799339410" sldId="2142533817"/>
        </pc:sldMkLst>
        <pc:graphicFrameChg chg="mod modGraphic">
          <ac:chgData name="Brodrick, Philip G (US 398J)" userId="3432dc80-271c-44c8-9b4b-232cf7abb273" providerId="ADAL" clId="{DA6EF760-AAAA-7D4B-837D-2C92ACF928F4}" dt="2023-08-04T00:00:16.510" v="26" actId="1076"/>
          <ac:graphicFrameMkLst>
            <pc:docMk/>
            <pc:sldMk cId="2799339410" sldId="2142533817"/>
            <ac:graphicFrameMk id="5" creationId="{EB39B07C-D823-0A30-DAA8-0C60AAB0B358}"/>
          </ac:graphicFrameMkLst>
        </pc:graphicFrameChg>
        <pc:graphicFrameChg chg="mod modGraphic">
          <ac:chgData name="Brodrick, Philip G (US 398J)" userId="3432dc80-271c-44c8-9b4b-232cf7abb273" providerId="ADAL" clId="{DA6EF760-AAAA-7D4B-837D-2C92ACF928F4}" dt="2023-08-04T00:01:10.257" v="32" actId="255"/>
          <ac:graphicFrameMkLst>
            <pc:docMk/>
            <pc:sldMk cId="2799339410" sldId="2142533817"/>
            <ac:graphicFrameMk id="7" creationId="{DED267A4-C355-60BC-2C65-E1650299C9C7}"/>
          </ac:graphicFrameMkLst>
        </pc:graphicFrameChg>
      </pc:sldChg>
      <pc:sldChg chg="addSp delSp modSp mod">
        <pc:chgData name="Brodrick, Philip G (US 398J)" userId="3432dc80-271c-44c8-9b4b-232cf7abb273" providerId="ADAL" clId="{DA6EF760-AAAA-7D4B-837D-2C92ACF928F4}" dt="2023-08-04T00:29:44.196" v="189"/>
        <pc:sldMkLst>
          <pc:docMk/>
          <pc:sldMk cId="760140879" sldId="2142533824"/>
        </pc:sldMkLst>
        <pc:spChg chg="add mod">
          <ac:chgData name="Brodrick, Philip G (US 398J)" userId="3432dc80-271c-44c8-9b4b-232cf7abb273" providerId="ADAL" clId="{DA6EF760-AAAA-7D4B-837D-2C92ACF928F4}" dt="2023-08-04T00:29:44.196" v="189"/>
          <ac:spMkLst>
            <pc:docMk/>
            <pc:sldMk cId="760140879" sldId="2142533824"/>
            <ac:spMk id="2" creationId="{727675C8-5360-09FB-ECFD-C068D2F14A49}"/>
          </ac:spMkLst>
        </pc:spChg>
        <pc:spChg chg="del">
          <ac:chgData name="Brodrick, Philip G (US 398J)" userId="3432dc80-271c-44c8-9b4b-232cf7abb273" providerId="ADAL" clId="{DA6EF760-AAAA-7D4B-837D-2C92ACF928F4}" dt="2023-08-04T00:29:44.052" v="188" actId="478"/>
          <ac:spMkLst>
            <pc:docMk/>
            <pc:sldMk cId="760140879" sldId="2142533824"/>
            <ac:spMk id="19" creationId="{4F51BBFA-C049-CD9E-1FDE-625845195162}"/>
          </ac:spMkLst>
        </pc:spChg>
      </pc:sldChg>
      <pc:sldChg chg="addSp delSp modSp mod">
        <pc:chgData name="Brodrick, Philip G (US 398J)" userId="3432dc80-271c-44c8-9b4b-232cf7abb273" providerId="ADAL" clId="{DA6EF760-AAAA-7D4B-837D-2C92ACF928F4}" dt="2023-08-04T00:29:33.464" v="185"/>
        <pc:sldMkLst>
          <pc:docMk/>
          <pc:sldMk cId="1334173234" sldId="2142533826"/>
        </pc:sldMkLst>
        <pc:spChg chg="add mod">
          <ac:chgData name="Brodrick, Philip G (US 398J)" userId="3432dc80-271c-44c8-9b4b-232cf7abb273" providerId="ADAL" clId="{DA6EF760-AAAA-7D4B-837D-2C92ACF928F4}" dt="2023-08-04T00:29:33.464" v="185"/>
          <ac:spMkLst>
            <pc:docMk/>
            <pc:sldMk cId="1334173234" sldId="2142533826"/>
            <ac:spMk id="2" creationId="{E71EC7A2-6283-D26D-55D8-2D97D43E50BB}"/>
          </ac:spMkLst>
        </pc:spChg>
        <pc:spChg chg="del">
          <ac:chgData name="Brodrick, Philip G (US 398J)" userId="3432dc80-271c-44c8-9b4b-232cf7abb273" providerId="ADAL" clId="{DA6EF760-AAAA-7D4B-837D-2C92ACF928F4}" dt="2023-08-04T00:29:33.303" v="184" actId="478"/>
          <ac:spMkLst>
            <pc:docMk/>
            <pc:sldMk cId="1334173234" sldId="2142533826"/>
            <ac:spMk id="3" creationId="{A22C3428-B386-B3C8-9D28-AF2936E6DB3B}"/>
          </ac:spMkLst>
        </pc:spChg>
      </pc:sldChg>
      <pc:sldChg chg="addSp delSp modSp mod">
        <pc:chgData name="Brodrick, Philip G (US 398J)" userId="3432dc80-271c-44c8-9b4b-232cf7abb273" providerId="ADAL" clId="{DA6EF760-AAAA-7D4B-837D-2C92ACF928F4}" dt="2023-08-04T00:29:37.986" v="187"/>
        <pc:sldMkLst>
          <pc:docMk/>
          <pc:sldMk cId="2241513285" sldId="2142533827"/>
        </pc:sldMkLst>
        <pc:spChg chg="del">
          <ac:chgData name="Brodrick, Philip G (US 398J)" userId="3432dc80-271c-44c8-9b4b-232cf7abb273" providerId="ADAL" clId="{DA6EF760-AAAA-7D4B-837D-2C92ACF928F4}" dt="2023-08-04T00:29:37.829" v="186" actId="478"/>
          <ac:spMkLst>
            <pc:docMk/>
            <pc:sldMk cId="2241513285" sldId="2142533827"/>
            <ac:spMk id="15" creationId="{3DEDC23B-B41B-85C8-B90C-5CDE9208D985}"/>
          </ac:spMkLst>
        </pc:spChg>
        <pc:spChg chg="add mod">
          <ac:chgData name="Brodrick, Philip G (US 398J)" userId="3432dc80-271c-44c8-9b4b-232cf7abb273" providerId="ADAL" clId="{DA6EF760-AAAA-7D4B-837D-2C92ACF928F4}" dt="2023-08-04T00:29:37.986" v="187"/>
          <ac:spMkLst>
            <pc:docMk/>
            <pc:sldMk cId="2241513285" sldId="2142533827"/>
            <ac:spMk id="21" creationId="{66623224-5971-2FFB-40FE-3EAEAF81F092}"/>
          </ac:spMkLst>
        </pc:spChg>
      </pc:sldChg>
      <pc:sldChg chg="addSp delSp modSp mod">
        <pc:chgData name="Brodrick, Philip G (US 398J)" userId="3432dc80-271c-44c8-9b4b-232cf7abb273" providerId="ADAL" clId="{DA6EF760-AAAA-7D4B-837D-2C92ACF928F4}" dt="2023-08-04T00:28:27.431" v="167"/>
        <pc:sldMkLst>
          <pc:docMk/>
          <pc:sldMk cId="3983396903" sldId="2142533839"/>
        </pc:sldMkLst>
        <pc:spChg chg="add mod">
          <ac:chgData name="Brodrick, Philip G (US 398J)" userId="3432dc80-271c-44c8-9b4b-232cf7abb273" providerId="ADAL" clId="{DA6EF760-AAAA-7D4B-837D-2C92ACF928F4}" dt="2023-08-04T00:28:27.431" v="167"/>
          <ac:spMkLst>
            <pc:docMk/>
            <pc:sldMk cId="3983396903" sldId="2142533839"/>
            <ac:spMk id="2" creationId="{C39F7D3C-8689-B1D7-95A5-2C61916E96CA}"/>
          </ac:spMkLst>
        </pc:spChg>
        <pc:spChg chg="del">
          <ac:chgData name="Brodrick, Philip G (US 398J)" userId="3432dc80-271c-44c8-9b4b-232cf7abb273" providerId="ADAL" clId="{DA6EF760-AAAA-7D4B-837D-2C92ACF928F4}" dt="2023-08-04T00:28:27.066" v="166" actId="478"/>
          <ac:spMkLst>
            <pc:docMk/>
            <pc:sldMk cId="3983396903" sldId="2142533839"/>
            <ac:spMk id="5" creationId="{11259963-2379-762A-39DF-825CD52C3CBD}"/>
          </ac:spMkLst>
        </pc:spChg>
      </pc:sldChg>
      <pc:sldChg chg="addSp modSp">
        <pc:chgData name="Brodrick, Philip G (US 398J)" userId="3432dc80-271c-44c8-9b4b-232cf7abb273" providerId="ADAL" clId="{DA6EF760-AAAA-7D4B-837D-2C92ACF928F4}" dt="2023-08-04T00:28:18.304" v="165"/>
        <pc:sldMkLst>
          <pc:docMk/>
          <pc:sldMk cId="2766496153" sldId="2142533841"/>
        </pc:sldMkLst>
        <pc:spChg chg="add mod">
          <ac:chgData name="Brodrick, Philip G (US 398J)" userId="3432dc80-271c-44c8-9b4b-232cf7abb273" providerId="ADAL" clId="{DA6EF760-AAAA-7D4B-837D-2C92ACF928F4}" dt="2023-08-04T00:28:18.304" v="165"/>
          <ac:spMkLst>
            <pc:docMk/>
            <pc:sldMk cId="2766496153" sldId="2142533841"/>
            <ac:spMk id="6" creationId="{87C8CD41-471F-7C4B-FD8B-7DDCD0416A05}"/>
          </ac:spMkLst>
        </pc:spChg>
      </pc:sldChg>
      <pc:sldChg chg="addSp delSp modSp mod">
        <pc:chgData name="Brodrick, Philip G (US 398J)" userId="3432dc80-271c-44c8-9b4b-232cf7abb273" providerId="ADAL" clId="{DA6EF760-AAAA-7D4B-837D-2C92ACF928F4}" dt="2023-08-04T00:28:54.916" v="175"/>
        <pc:sldMkLst>
          <pc:docMk/>
          <pc:sldMk cId="311548158" sldId="2142533842"/>
        </pc:sldMkLst>
        <pc:spChg chg="add mod">
          <ac:chgData name="Brodrick, Philip G (US 398J)" userId="3432dc80-271c-44c8-9b4b-232cf7abb273" providerId="ADAL" clId="{DA6EF760-AAAA-7D4B-837D-2C92ACF928F4}" dt="2023-08-04T00:28:54.916" v="175"/>
          <ac:spMkLst>
            <pc:docMk/>
            <pc:sldMk cId="311548158" sldId="2142533842"/>
            <ac:spMk id="6" creationId="{A651F729-98DD-7649-2224-786D0AACCB07}"/>
          </ac:spMkLst>
        </pc:spChg>
        <pc:spChg chg="del">
          <ac:chgData name="Brodrick, Philip G (US 398J)" userId="3432dc80-271c-44c8-9b4b-232cf7abb273" providerId="ADAL" clId="{DA6EF760-AAAA-7D4B-837D-2C92ACF928F4}" dt="2023-08-04T00:28:54.673" v="174" actId="478"/>
          <ac:spMkLst>
            <pc:docMk/>
            <pc:sldMk cId="311548158" sldId="2142533842"/>
            <ac:spMk id="7" creationId="{6DFC1D39-0321-EC24-A62B-249FFAB464A9}"/>
          </ac:spMkLst>
        </pc:spChg>
      </pc:sldChg>
      <pc:sldChg chg="addSp delSp modSp mod">
        <pc:chgData name="Brodrick, Philip G (US 398J)" userId="3432dc80-271c-44c8-9b4b-232cf7abb273" providerId="ADAL" clId="{DA6EF760-AAAA-7D4B-837D-2C92ACF928F4}" dt="2023-08-04T00:28:42.954" v="173"/>
        <pc:sldMkLst>
          <pc:docMk/>
          <pc:sldMk cId="1526653692" sldId="2142533846"/>
        </pc:sldMkLst>
        <pc:spChg chg="del">
          <ac:chgData name="Brodrick, Philip G (US 398J)" userId="3432dc80-271c-44c8-9b4b-232cf7abb273" providerId="ADAL" clId="{DA6EF760-AAAA-7D4B-837D-2C92ACF928F4}" dt="2023-08-04T00:28:42.689" v="172" actId="478"/>
          <ac:spMkLst>
            <pc:docMk/>
            <pc:sldMk cId="1526653692" sldId="2142533846"/>
            <ac:spMk id="3" creationId="{F80902AF-27E6-21FB-E9F9-B01A1A29221D}"/>
          </ac:spMkLst>
        </pc:spChg>
        <pc:spChg chg="add mod">
          <ac:chgData name="Brodrick, Philip G (US 398J)" userId="3432dc80-271c-44c8-9b4b-232cf7abb273" providerId="ADAL" clId="{DA6EF760-AAAA-7D4B-837D-2C92ACF928F4}" dt="2023-08-04T00:28:42.954" v="173"/>
          <ac:spMkLst>
            <pc:docMk/>
            <pc:sldMk cId="1526653692" sldId="2142533846"/>
            <ac:spMk id="7" creationId="{8FEB7A77-BF0C-24CC-C669-CFEDCA0464E4}"/>
          </ac:spMkLst>
        </pc:spChg>
      </pc:sldChg>
      <pc:sldChg chg="addSp delSp modSp mod">
        <pc:chgData name="Brodrick, Philip G (US 398J)" userId="3432dc80-271c-44c8-9b4b-232cf7abb273" providerId="ADAL" clId="{DA6EF760-AAAA-7D4B-837D-2C92ACF928F4}" dt="2023-08-04T00:28:37.864" v="171"/>
        <pc:sldMkLst>
          <pc:docMk/>
          <pc:sldMk cId="22249388" sldId="2142533848"/>
        </pc:sldMkLst>
        <pc:spChg chg="del">
          <ac:chgData name="Brodrick, Philip G (US 398J)" userId="3432dc80-271c-44c8-9b4b-232cf7abb273" providerId="ADAL" clId="{DA6EF760-AAAA-7D4B-837D-2C92ACF928F4}" dt="2023-08-04T00:28:37.481" v="170" actId="478"/>
          <ac:spMkLst>
            <pc:docMk/>
            <pc:sldMk cId="22249388" sldId="2142533848"/>
            <ac:spMk id="3" creationId="{F80902AF-27E6-21FB-E9F9-B01A1A29221D}"/>
          </ac:spMkLst>
        </pc:spChg>
        <pc:spChg chg="add mod">
          <ac:chgData name="Brodrick, Philip G (US 398J)" userId="3432dc80-271c-44c8-9b4b-232cf7abb273" providerId="ADAL" clId="{DA6EF760-AAAA-7D4B-837D-2C92ACF928F4}" dt="2023-08-04T00:28:37.864" v="171"/>
          <ac:spMkLst>
            <pc:docMk/>
            <pc:sldMk cId="22249388" sldId="2142533848"/>
            <ac:spMk id="8" creationId="{A1E1DED0-94C6-D783-910A-C4F552090CB0}"/>
          </ac:spMkLst>
        </pc:spChg>
      </pc:sldChg>
      <pc:sldChg chg="addSp delSp modSp mod">
        <pc:chgData name="Brodrick, Philip G (US 398J)" userId="3432dc80-271c-44c8-9b4b-232cf7abb273" providerId="ADAL" clId="{DA6EF760-AAAA-7D4B-837D-2C92ACF928F4}" dt="2023-08-04T00:29:15.621" v="179"/>
        <pc:sldMkLst>
          <pc:docMk/>
          <pc:sldMk cId="3687978860" sldId="2142533849"/>
        </pc:sldMkLst>
        <pc:spChg chg="add mod">
          <ac:chgData name="Brodrick, Philip G (US 398J)" userId="3432dc80-271c-44c8-9b4b-232cf7abb273" providerId="ADAL" clId="{DA6EF760-AAAA-7D4B-837D-2C92ACF928F4}" dt="2023-08-04T00:29:15.621" v="179"/>
          <ac:spMkLst>
            <pc:docMk/>
            <pc:sldMk cId="3687978860" sldId="2142533849"/>
            <ac:spMk id="6" creationId="{44C58052-90E9-55ED-B300-78DD1624EBAD}"/>
          </ac:spMkLst>
        </pc:spChg>
        <pc:spChg chg="del">
          <ac:chgData name="Brodrick, Philip G (US 398J)" userId="3432dc80-271c-44c8-9b4b-232cf7abb273" providerId="ADAL" clId="{DA6EF760-AAAA-7D4B-837D-2C92ACF928F4}" dt="2023-08-04T00:29:15.392" v="178" actId="478"/>
          <ac:spMkLst>
            <pc:docMk/>
            <pc:sldMk cId="3687978860" sldId="2142533849"/>
            <ac:spMk id="7" creationId="{6DFC1D39-0321-EC24-A62B-249FFAB464A9}"/>
          </ac:spMkLst>
        </pc:spChg>
      </pc:sldChg>
      <pc:sldChg chg="addSp delSp modSp mod">
        <pc:chgData name="Brodrick, Philip G (US 398J)" userId="3432dc80-271c-44c8-9b4b-232cf7abb273" providerId="ADAL" clId="{DA6EF760-AAAA-7D4B-837D-2C92ACF928F4}" dt="2023-08-04T00:29:04.473" v="177"/>
        <pc:sldMkLst>
          <pc:docMk/>
          <pc:sldMk cId="3444768417" sldId="2142533850"/>
        </pc:sldMkLst>
        <pc:spChg chg="add mod">
          <ac:chgData name="Brodrick, Philip G (US 398J)" userId="3432dc80-271c-44c8-9b4b-232cf7abb273" providerId="ADAL" clId="{DA6EF760-AAAA-7D4B-837D-2C92ACF928F4}" dt="2023-08-04T00:29:04.473" v="177"/>
          <ac:spMkLst>
            <pc:docMk/>
            <pc:sldMk cId="3444768417" sldId="2142533850"/>
            <ac:spMk id="6" creationId="{D753EDF4-7456-9C54-4842-423ADA48A55F}"/>
          </ac:spMkLst>
        </pc:spChg>
        <pc:spChg chg="del">
          <ac:chgData name="Brodrick, Philip G (US 398J)" userId="3432dc80-271c-44c8-9b4b-232cf7abb273" providerId="ADAL" clId="{DA6EF760-AAAA-7D4B-837D-2C92ACF928F4}" dt="2023-08-04T00:29:04.188" v="176" actId="478"/>
          <ac:spMkLst>
            <pc:docMk/>
            <pc:sldMk cId="3444768417" sldId="2142533850"/>
            <ac:spMk id="20" creationId="{8739BF21-B30E-DA2A-F109-C92BD0E013F4}"/>
          </ac:spMkLst>
        </pc:spChg>
      </pc:sldChg>
      <pc:sldMasterChg chg="modSp mod modSldLayout">
        <pc:chgData name="Brodrick, Philip G (US 398J)" userId="3432dc80-271c-44c8-9b4b-232cf7abb273" providerId="ADAL" clId="{DA6EF760-AAAA-7D4B-837D-2C92ACF928F4}" dt="2023-08-04T00:25:48.649" v="138" actId="20577"/>
        <pc:sldMasterMkLst>
          <pc:docMk/>
          <pc:sldMasterMk cId="2122236969" sldId="2147483674"/>
        </pc:sldMasterMkLst>
        <pc:spChg chg="mod">
          <ac:chgData name="Brodrick, Philip G (US 398J)" userId="3432dc80-271c-44c8-9b4b-232cf7abb273" providerId="ADAL" clId="{DA6EF760-AAAA-7D4B-837D-2C92ACF928F4}" dt="2023-08-04T00:24:31.222" v="101" actId="6549"/>
          <ac:spMkLst>
            <pc:docMk/>
            <pc:sldMasterMk cId="2122236969" sldId="2147483674"/>
            <ac:spMk id="22" creationId="{8C004E66-4660-4CD3-942C-41DA27AB24FA}"/>
          </ac:spMkLst>
        </pc:spChg>
        <pc:sldLayoutChg chg="modSp mod">
          <pc:chgData name="Brodrick, Philip G (US 398J)" userId="3432dc80-271c-44c8-9b4b-232cf7abb273" providerId="ADAL" clId="{DA6EF760-AAAA-7D4B-837D-2C92ACF928F4}" dt="2023-08-04T00:24:51.559" v="105" actId="20577"/>
          <pc:sldLayoutMkLst>
            <pc:docMk/>
            <pc:sldMasterMk cId="2122236969" sldId="2147483674"/>
            <pc:sldLayoutMk cId="2790306740" sldId="2147483675"/>
          </pc:sldLayoutMkLst>
          <pc:spChg chg="mod">
            <ac:chgData name="Brodrick, Philip G (US 398J)" userId="3432dc80-271c-44c8-9b4b-232cf7abb273" providerId="ADAL" clId="{DA6EF760-AAAA-7D4B-837D-2C92ACF928F4}" dt="2023-08-04T00:24:51.559" v="105" actId="20577"/>
            <ac:spMkLst>
              <pc:docMk/>
              <pc:sldMasterMk cId="2122236969" sldId="2147483674"/>
              <pc:sldLayoutMk cId="2790306740" sldId="2147483675"/>
              <ac:spMk id="5" creationId="{5E979520-76EF-F29A-43A9-8590B23EC888}"/>
            </ac:spMkLst>
          </pc:spChg>
        </pc:sldLayoutChg>
        <pc:sldLayoutChg chg="modSp mod">
          <pc:chgData name="Brodrick, Philip G (US 398J)" userId="3432dc80-271c-44c8-9b4b-232cf7abb273" providerId="ADAL" clId="{DA6EF760-AAAA-7D4B-837D-2C92ACF928F4}" dt="2023-08-04T00:24:59.231" v="107" actId="20577"/>
          <pc:sldLayoutMkLst>
            <pc:docMk/>
            <pc:sldMasterMk cId="2122236969" sldId="2147483674"/>
            <pc:sldLayoutMk cId="2382992574" sldId="2147483676"/>
          </pc:sldLayoutMkLst>
          <pc:spChg chg="mod">
            <ac:chgData name="Brodrick, Philip G (US 398J)" userId="3432dc80-271c-44c8-9b4b-232cf7abb273" providerId="ADAL" clId="{DA6EF760-AAAA-7D4B-837D-2C92ACF928F4}" dt="2023-08-04T00:24:59.231" v="107" actId="20577"/>
            <ac:spMkLst>
              <pc:docMk/>
              <pc:sldMasterMk cId="2122236969" sldId="2147483674"/>
              <pc:sldLayoutMk cId="2382992574" sldId="2147483676"/>
              <ac:spMk id="5" creationId="{6894B946-25B4-8144-7ACC-E1FCD3DC1B30}"/>
            </ac:spMkLst>
          </pc:spChg>
        </pc:sldLayoutChg>
        <pc:sldLayoutChg chg="modSp mod">
          <pc:chgData name="Brodrick, Philip G (US 398J)" userId="3432dc80-271c-44c8-9b4b-232cf7abb273" providerId="ADAL" clId="{DA6EF760-AAAA-7D4B-837D-2C92ACF928F4}" dt="2023-08-04T00:25:29.764" v="111" actId="20577"/>
          <pc:sldLayoutMkLst>
            <pc:docMk/>
            <pc:sldMasterMk cId="2122236969" sldId="2147483674"/>
            <pc:sldLayoutMk cId="2896765791" sldId="2147483677"/>
          </pc:sldLayoutMkLst>
          <pc:spChg chg="mod">
            <ac:chgData name="Brodrick, Philip G (US 398J)" userId="3432dc80-271c-44c8-9b4b-232cf7abb273" providerId="ADAL" clId="{DA6EF760-AAAA-7D4B-837D-2C92ACF928F4}" dt="2023-08-04T00:25:29.764" v="111" actId="20577"/>
            <ac:spMkLst>
              <pc:docMk/>
              <pc:sldMasterMk cId="2122236969" sldId="2147483674"/>
              <pc:sldLayoutMk cId="2896765791" sldId="2147483677"/>
              <ac:spMk id="7" creationId="{EEFBAC51-1939-2B7E-DE39-58E8C7A5A8D7}"/>
            </ac:spMkLst>
          </pc:spChg>
        </pc:sldLayoutChg>
        <pc:sldLayoutChg chg="modSp mod">
          <pc:chgData name="Brodrick, Philip G (US 398J)" userId="3432dc80-271c-44c8-9b4b-232cf7abb273" providerId="ADAL" clId="{DA6EF760-AAAA-7D4B-837D-2C92ACF928F4}" dt="2023-08-04T00:25:36.755" v="120" actId="20577"/>
          <pc:sldLayoutMkLst>
            <pc:docMk/>
            <pc:sldMasterMk cId="2122236969" sldId="2147483674"/>
            <pc:sldLayoutMk cId="67865233" sldId="2147483678"/>
          </pc:sldLayoutMkLst>
          <pc:spChg chg="mod">
            <ac:chgData name="Brodrick, Philip G (US 398J)" userId="3432dc80-271c-44c8-9b4b-232cf7abb273" providerId="ADAL" clId="{DA6EF760-AAAA-7D4B-837D-2C92ACF928F4}" dt="2023-08-04T00:25:36.755" v="120" actId="20577"/>
            <ac:spMkLst>
              <pc:docMk/>
              <pc:sldMasterMk cId="2122236969" sldId="2147483674"/>
              <pc:sldLayoutMk cId="67865233" sldId="2147483678"/>
              <ac:spMk id="5" creationId="{81322D2C-F93F-38EC-79E1-205F5C7228C0}"/>
            </ac:spMkLst>
          </pc:spChg>
        </pc:sldLayoutChg>
        <pc:sldLayoutChg chg="modSp mod">
          <pc:chgData name="Brodrick, Philip G (US 398J)" userId="3432dc80-271c-44c8-9b4b-232cf7abb273" providerId="ADAL" clId="{DA6EF760-AAAA-7D4B-837D-2C92ACF928F4}" dt="2023-08-04T00:25:43.728" v="129" actId="20577"/>
          <pc:sldLayoutMkLst>
            <pc:docMk/>
            <pc:sldMasterMk cId="2122236969" sldId="2147483674"/>
            <pc:sldLayoutMk cId="2023706959" sldId="2147483679"/>
          </pc:sldLayoutMkLst>
          <pc:spChg chg="mod">
            <ac:chgData name="Brodrick, Philip G (US 398J)" userId="3432dc80-271c-44c8-9b4b-232cf7abb273" providerId="ADAL" clId="{DA6EF760-AAAA-7D4B-837D-2C92ACF928F4}" dt="2023-08-04T00:25:43.728" v="129" actId="20577"/>
            <ac:spMkLst>
              <pc:docMk/>
              <pc:sldMasterMk cId="2122236969" sldId="2147483674"/>
              <pc:sldLayoutMk cId="2023706959" sldId="2147483679"/>
              <ac:spMk id="6" creationId="{385F8B2B-EE3F-FA84-6BE1-4D4D27EEF3B3}"/>
            </ac:spMkLst>
          </pc:spChg>
        </pc:sldLayoutChg>
        <pc:sldLayoutChg chg="modSp mod">
          <pc:chgData name="Brodrick, Philip G (US 398J)" userId="3432dc80-271c-44c8-9b4b-232cf7abb273" providerId="ADAL" clId="{DA6EF760-AAAA-7D4B-837D-2C92ACF928F4}" dt="2023-08-04T00:25:48.649" v="138" actId="20577"/>
          <pc:sldLayoutMkLst>
            <pc:docMk/>
            <pc:sldMasterMk cId="2122236969" sldId="2147483674"/>
            <pc:sldLayoutMk cId="3877517811" sldId="2147483681"/>
          </pc:sldLayoutMkLst>
          <pc:spChg chg="mod">
            <ac:chgData name="Brodrick, Philip G (US 398J)" userId="3432dc80-271c-44c8-9b4b-232cf7abb273" providerId="ADAL" clId="{DA6EF760-AAAA-7D4B-837D-2C92ACF928F4}" dt="2023-08-04T00:25:48.649" v="138" actId="20577"/>
            <ac:spMkLst>
              <pc:docMk/>
              <pc:sldMasterMk cId="2122236969" sldId="2147483674"/>
              <pc:sldLayoutMk cId="3877517811" sldId="2147483681"/>
              <ac:spMk id="2" creationId="{E28C1EBF-71B6-59F7-33A1-96540F4C4994}"/>
            </ac:spMkLst>
          </pc:spChg>
        </pc:sldLayoutChg>
        <pc:sldLayoutChg chg="modSp mod">
          <pc:chgData name="Brodrick, Philip G (US 398J)" userId="3432dc80-271c-44c8-9b4b-232cf7abb273" providerId="ADAL" clId="{DA6EF760-AAAA-7D4B-837D-2C92ACF928F4}" dt="2023-08-04T00:24:16.271" v="88" actId="20577"/>
          <pc:sldLayoutMkLst>
            <pc:docMk/>
            <pc:sldMasterMk cId="2122236969" sldId="2147483674"/>
            <pc:sldLayoutMk cId="2792372476" sldId="2147483682"/>
          </pc:sldLayoutMkLst>
          <pc:spChg chg="mod">
            <ac:chgData name="Brodrick, Philip G (US 398J)" userId="3432dc80-271c-44c8-9b4b-232cf7abb273" providerId="ADAL" clId="{DA6EF760-AAAA-7D4B-837D-2C92ACF928F4}" dt="2023-08-04T00:24:16.271" v="88" actId="20577"/>
            <ac:spMkLst>
              <pc:docMk/>
              <pc:sldMasterMk cId="2122236969" sldId="2147483674"/>
              <pc:sldLayoutMk cId="2792372476" sldId="2147483682"/>
              <ac:spMk id="3" creationId="{6C7B6407-363D-A92A-65CE-7ACE0C688E37}"/>
            </ac:spMkLst>
          </pc:spChg>
        </pc:sldLayoutChg>
      </pc:sldMasterChg>
    </pc:docChg>
  </pc:docChgLst>
  <pc:docChgLst>
    <pc:chgData name="Thompson, David R (US 382B)" userId="S::david.r.thompson@jpl.nasa.gov::35d2ba82-1a45-4019-9808-ec3b045f7066" providerId="AD" clId="Web-{75CA4D18-F79B-4EB1-ACF8-47EBF8A7890F}"/>
    <pc:docChg chg="addSld modSld">
      <pc:chgData name="Thompson, David R (US 382B)" userId="S::david.r.thompson@jpl.nasa.gov::35d2ba82-1a45-4019-9808-ec3b045f7066" providerId="AD" clId="Web-{75CA4D18-F79B-4EB1-ACF8-47EBF8A7890F}" dt="2023-08-07T15:45:21.957" v="112" actId="20577"/>
      <pc:docMkLst>
        <pc:docMk/>
      </pc:docMkLst>
      <pc:sldChg chg="addSp modSp new mod modClrScheme chgLayout">
        <pc:chgData name="Thompson, David R (US 382B)" userId="S::david.r.thompson@jpl.nasa.gov::35d2ba82-1a45-4019-9808-ec3b045f7066" providerId="AD" clId="Web-{75CA4D18-F79B-4EB1-ACF8-47EBF8A7890F}" dt="2023-08-07T15:45:21.957" v="112" actId="20577"/>
        <pc:sldMkLst>
          <pc:docMk/>
          <pc:sldMk cId="1268778364" sldId="2142533856"/>
        </pc:sldMkLst>
        <pc:spChg chg="mod ord">
          <ac:chgData name="Thompson, David R (US 382B)" userId="S::david.r.thompson@jpl.nasa.gov::35d2ba82-1a45-4019-9808-ec3b045f7066" providerId="AD" clId="Web-{75CA4D18-F79B-4EB1-ACF8-47EBF8A7890F}" dt="2023-08-07T15:41:17.016" v="1"/>
          <ac:spMkLst>
            <pc:docMk/>
            <pc:sldMk cId="1268778364" sldId="2142533856"/>
            <ac:spMk id="2" creationId="{9905227F-C7B9-509A-02AC-FC8D50433DDA}"/>
          </ac:spMkLst>
        </pc:spChg>
        <pc:spChg chg="mod ord">
          <ac:chgData name="Thompson, David R (US 382B)" userId="S::david.r.thompson@jpl.nasa.gov::35d2ba82-1a45-4019-9808-ec3b045f7066" providerId="AD" clId="Web-{75CA4D18-F79B-4EB1-ACF8-47EBF8A7890F}" dt="2023-08-07T15:41:17.016" v="1"/>
          <ac:spMkLst>
            <pc:docMk/>
            <pc:sldMk cId="1268778364" sldId="2142533856"/>
            <ac:spMk id="3" creationId="{EE9A2C01-D628-D01A-C4FF-3B8ACDEB74C4}"/>
          </ac:spMkLst>
        </pc:spChg>
        <pc:spChg chg="add mod ord">
          <ac:chgData name="Thompson, David R (US 382B)" userId="S::david.r.thompson@jpl.nasa.gov::35d2ba82-1a45-4019-9808-ec3b045f7066" providerId="AD" clId="Web-{75CA4D18-F79B-4EB1-ACF8-47EBF8A7890F}" dt="2023-08-07T15:42:34.674" v="61" actId="20577"/>
          <ac:spMkLst>
            <pc:docMk/>
            <pc:sldMk cId="1268778364" sldId="2142533856"/>
            <ac:spMk id="4" creationId="{A9A3D6F0-6F13-486C-8FA5-3DF3A74B1989}"/>
          </ac:spMkLst>
        </pc:spChg>
        <pc:spChg chg="add mod ord">
          <ac:chgData name="Thompson, David R (US 382B)" userId="S::david.r.thompson@jpl.nasa.gov::35d2ba82-1a45-4019-9808-ec3b045f7066" providerId="AD" clId="Web-{75CA4D18-F79B-4EB1-ACF8-47EBF8A7890F}" dt="2023-08-07T15:45:21.957" v="112" actId="20577"/>
          <ac:spMkLst>
            <pc:docMk/>
            <pc:sldMk cId="1268778364" sldId="2142533856"/>
            <ac:spMk id="5" creationId="{71037BB7-87EE-43E5-86A1-92D08B47CA28}"/>
          </ac:spMkLst>
        </pc:spChg>
      </pc:sldChg>
    </pc:docChg>
  </pc:docChgLst>
  <pc:docChgLst>
    <pc:chgData name="Green, Robert O (US 382B)" userId="S::robert.o.green@jpl.nasa.gov::bda3d2f6-4204-44df-b707-e0cac8aa8fa1" providerId="AD" clId="Web-{A715A018-BFB8-4994-B7F9-134E4D3034CC}"/>
    <pc:docChg chg="addSld delSld modSld sldOrd">
      <pc:chgData name="Green, Robert O (US 382B)" userId="S::robert.o.green@jpl.nasa.gov::bda3d2f6-4204-44df-b707-e0cac8aa8fa1" providerId="AD" clId="Web-{A715A018-BFB8-4994-B7F9-134E4D3034CC}" dt="2023-08-04T14:51:10.853" v="22"/>
      <pc:docMkLst>
        <pc:docMk/>
      </pc:docMkLst>
      <pc:sldChg chg="del">
        <pc:chgData name="Green, Robert O (US 382B)" userId="S::robert.o.green@jpl.nasa.gov::bda3d2f6-4204-44df-b707-e0cac8aa8fa1" providerId="AD" clId="Web-{A715A018-BFB8-4994-B7F9-134E4D3034CC}" dt="2023-08-04T14:48:22.304" v="1"/>
        <pc:sldMkLst>
          <pc:docMk/>
          <pc:sldMk cId="3664950427" sldId="15641"/>
        </pc:sldMkLst>
      </pc:sldChg>
      <pc:sldChg chg="del">
        <pc:chgData name="Green, Robert O (US 382B)" userId="S::robert.o.green@jpl.nasa.gov::bda3d2f6-4204-44df-b707-e0cac8aa8fa1" providerId="AD" clId="Web-{A715A018-BFB8-4994-B7F9-134E4D3034CC}" dt="2023-08-04T14:48:22.304" v="0"/>
        <pc:sldMkLst>
          <pc:docMk/>
          <pc:sldMk cId="3612092707" sldId="2142533719"/>
        </pc:sldMkLst>
      </pc:sldChg>
      <pc:sldChg chg="addSp modSp add ord">
        <pc:chgData name="Green, Robert O (US 382B)" userId="S::robert.o.green@jpl.nasa.gov::bda3d2f6-4204-44df-b707-e0cac8aa8fa1" providerId="AD" clId="Web-{A715A018-BFB8-4994-B7F9-134E4D3034CC}" dt="2023-08-04T14:51:10.853" v="22"/>
        <pc:sldMkLst>
          <pc:docMk/>
          <pc:sldMk cId="3898991661" sldId="2142533851"/>
        </pc:sldMkLst>
        <pc:spChg chg="mod">
          <ac:chgData name="Green, Robert O (US 382B)" userId="S::robert.o.green@jpl.nasa.gov::bda3d2f6-4204-44df-b707-e0cac8aa8fa1" providerId="AD" clId="Web-{A715A018-BFB8-4994-B7F9-134E4D3034CC}" dt="2023-08-04T14:50:26.181" v="18" actId="20577"/>
          <ac:spMkLst>
            <pc:docMk/>
            <pc:sldMk cId="3898991661" sldId="2142533851"/>
            <ac:spMk id="2" creationId="{2B24B8A5-8D5B-BF75-AEB0-27212F941670}"/>
          </ac:spMkLst>
        </pc:spChg>
        <pc:spChg chg="mod">
          <ac:chgData name="Green, Robert O (US 382B)" userId="S::robert.o.green@jpl.nasa.gov::bda3d2f6-4204-44df-b707-e0cac8aa8fa1" providerId="AD" clId="Web-{A715A018-BFB8-4994-B7F9-134E4D3034CC}" dt="2023-08-04T14:51:05.996" v="20" actId="14100"/>
          <ac:spMkLst>
            <pc:docMk/>
            <pc:sldMk cId="3898991661" sldId="2142533851"/>
            <ac:spMk id="3" creationId="{7B172495-EB82-9E8E-7326-02D68B6ED460}"/>
          </ac:spMkLst>
        </pc:spChg>
        <pc:spChg chg="add mod">
          <ac:chgData name="Green, Robert O (US 382B)" userId="S::robert.o.green@jpl.nasa.gov::bda3d2f6-4204-44df-b707-e0cac8aa8fa1" providerId="AD" clId="Web-{A715A018-BFB8-4994-B7F9-134E4D3034CC}" dt="2023-08-04T14:51:10.853" v="22"/>
          <ac:spMkLst>
            <pc:docMk/>
            <pc:sldMk cId="3898991661" sldId="2142533851"/>
            <ac:spMk id="6" creationId="{6AAEC95E-85B5-C4DA-562E-0C26AB6FB252}"/>
          </ac:spMkLst>
        </pc:spChg>
      </pc:sldChg>
      <pc:sldChg chg="add">
        <pc:chgData name="Green, Robert O (US 382B)" userId="S::robert.o.green@jpl.nasa.gov::bda3d2f6-4204-44df-b707-e0cac8aa8fa1" providerId="AD" clId="Web-{A715A018-BFB8-4994-B7F9-134E4D3034CC}" dt="2023-08-04T14:49:11.992" v="3"/>
        <pc:sldMkLst>
          <pc:docMk/>
          <pc:sldMk cId="2160483154" sldId="2142533852"/>
        </pc:sldMkLst>
      </pc:sldChg>
      <pc:sldChg chg="add replId">
        <pc:chgData name="Green, Robert O (US 382B)" userId="S::robert.o.green@jpl.nasa.gov::bda3d2f6-4204-44df-b707-e0cac8aa8fa1" providerId="AD" clId="Web-{A715A018-BFB8-4994-B7F9-134E4D3034CC}" dt="2023-08-04T14:50:08.180" v="4"/>
        <pc:sldMkLst>
          <pc:docMk/>
          <pc:sldMk cId="1833443743" sldId="2142533853"/>
        </pc:sldMkLst>
      </pc:sldChg>
    </pc:docChg>
  </pc:docChgLst>
  <pc:docChgLst>
    <pc:chgData name="Luis, Kelly (US 329F-Affiliate)" userId="S::kelly.m.luis@jpl.nasa.gov::1d4b1bd8-bca5-478e-b83a-ff0d9340d353" providerId="AD" clId="Web-{C95E51F3-A8B9-4F36-9129-0F96F53D92DB}"/>
    <pc:docChg chg="modSld">
      <pc:chgData name="Luis, Kelly (US 329F-Affiliate)" userId="S::kelly.m.luis@jpl.nasa.gov::1d4b1bd8-bca5-478e-b83a-ff0d9340d353" providerId="AD" clId="Web-{C95E51F3-A8B9-4F36-9129-0F96F53D92DB}" dt="2023-08-03T23:52:24.484" v="15" actId="20577"/>
      <pc:docMkLst>
        <pc:docMk/>
      </pc:docMkLst>
      <pc:sldChg chg="modSp modCm">
        <pc:chgData name="Luis, Kelly (US 329F-Affiliate)" userId="S::kelly.m.luis@jpl.nasa.gov::1d4b1bd8-bca5-478e-b83a-ff0d9340d353" providerId="AD" clId="Web-{C95E51F3-A8B9-4F36-9129-0F96F53D92DB}" dt="2023-08-03T23:50:43.249" v="12" actId="20577"/>
        <pc:sldMkLst>
          <pc:docMk/>
          <pc:sldMk cId="3983396903" sldId="2142533839"/>
        </pc:sldMkLst>
        <pc:spChg chg="mod">
          <ac:chgData name="Luis, Kelly (US 329F-Affiliate)" userId="S::kelly.m.luis@jpl.nasa.gov::1d4b1bd8-bca5-478e-b83a-ff0d9340d353" providerId="AD" clId="Web-{C95E51F3-A8B9-4F36-9129-0F96F53D92DB}" dt="2023-08-03T23:50:43.249" v="12" actId="20577"/>
          <ac:spMkLst>
            <pc:docMk/>
            <pc:sldMk cId="3983396903" sldId="2142533839"/>
            <ac:spMk id="8" creationId="{5DF32E24-4A96-1AEE-9652-5E2C0B18CA07}"/>
          </ac:spMkLst>
        </pc:spChg>
        <pc:extLst>
          <p:ext xmlns:p="http://schemas.openxmlformats.org/presentationml/2006/main" uri="{D6D511B9-2390-475A-947B-AFAB55BFBCF1}">
            <pc226:cmChg xmlns:pc226="http://schemas.microsoft.com/office/powerpoint/2022/06/main/command" chg="mod">
              <pc226:chgData name="Luis, Kelly (US 329F-Affiliate)" userId="S::kelly.m.luis@jpl.nasa.gov::1d4b1bd8-bca5-478e-b83a-ff0d9340d353" providerId="AD" clId="Web-{C95E51F3-A8B9-4F36-9129-0F96F53D92DB}" dt="2023-08-03T23:50:43.249" v="12" actId="20577"/>
              <pc2:cmMkLst xmlns:pc2="http://schemas.microsoft.com/office/powerpoint/2019/9/main/command">
                <pc:docMk/>
                <pc:sldMk cId="3983396903" sldId="2142533839"/>
                <pc2:cmMk id="{22ADB96B-E8AF-4C24-A0A6-76F811FEF356}"/>
              </pc2:cmMkLst>
            </pc226:cmChg>
          </p:ext>
        </pc:extLst>
      </pc:sldChg>
      <pc:sldChg chg="modSp">
        <pc:chgData name="Luis, Kelly (US 329F-Affiliate)" userId="S::kelly.m.luis@jpl.nasa.gov::1d4b1bd8-bca5-478e-b83a-ff0d9340d353" providerId="AD" clId="Web-{C95E51F3-A8B9-4F36-9129-0F96F53D92DB}" dt="2023-08-03T23:52:24.484" v="15" actId="20577"/>
        <pc:sldMkLst>
          <pc:docMk/>
          <pc:sldMk cId="311548158" sldId="2142533842"/>
        </pc:sldMkLst>
        <pc:spChg chg="mod">
          <ac:chgData name="Luis, Kelly (US 329F-Affiliate)" userId="S::kelly.m.luis@jpl.nasa.gov::1d4b1bd8-bca5-478e-b83a-ff0d9340d353" providerId="AD" clId="Web-{C95E51F3-A8B9-4F36-9129-0F96F53D92DB}" dt="2023-08-03T23:52:24.484" v="15" actId="20577"/>
          <ac:spMkLst>
            <pc:docMk/>
            <pc:sldMk cId="311548158" sldId="2142533842"/>
            <ac:spMk id="9" creationId="{C085F353-C372-B077-4B2C-655A1223A984}"/>
          </ac:spMkLst>
        </pc:spChg>
      </pc:sldChg>
    </pc:docChg>
  </pc:docChgLst>
  <pc:docChgLst>
    <pc:chgData name="Thompson, David R (US 382B)" userId="S::david.r.thompson@jpl.nasa.gov::35d2ba82-1a45-4019-9808-ec3b045f7066" providerId="AD" clId="Web-{6E5F139B-B777-447C-B3EA-9517EBB3AA6C}"/>
    <pc:docChg chg="delSld modSld">
      <pc:chgData name="Thompson, David R (US 382B)" userId="S::david.r.thompson@jpl.nasa.gov::35d2ba82-1a45-4019-9808-ec3b045f7066" providerId="AD" clId="Web-{6E5F139B-B777-447C-B3EA-9517EBB3AA6C}" dt="2023-08-02T14:55:36.953" v="53" actId="20577"/>
      <pc:docMkLst>
        <pc:docMk/>
      </pc:docMkLst>
      <pc:sldChg chg="del">
        <pc:chgData name="Thompson, David R (US 382B)" userId="S::david.r.thompson@jpl.nasa.gov::35d2ba82-1a45-4019-9808-ec3b045f7066" providerId="AD" clId="Web-{6E5F139B-B777-447C-B3EA-9517EBB3AA6C}" dt="2023-08-02T14:51:16.740" v="29"/>
        <pc:sldMkLst>
          <pc:docMk/>
          <pc:sldMk cId="2189808610" sldId="2142533819"/>
        </pc:sldMkLst>
      </pc:sldChg>
      <pc:sldChg chg="addSp delSp modSp">
        <pc:chgData name="Thompson, David R (US 382B)" userId="S::david.r.thompson@jpl.nasa.gov::35d2ba82-1a45-4019-9808-ec3b045f7066" providerId="AD" clId="Web-{6E5F139B-B777-447C-B3EA-9517EBB3AA6C}" dt="2023-08-02T14:55:36.953" v="53" actId="20577"/>
        <pc:sldMkLst>
          <pc:docMk/>
          <pc:sldMk cId="3357519761" sldId="2142533820"/>
        </pc:sldMkLst>
        <pc:spChg chg="mod">
          <ac:chgData name="Thompson, David R (US 382B)" userId="S::david.r.thompson@jpl.nasa.gov::35d2ba82-1a45-4019-9808-ec3b045f7066" providerId="AD" clId="Web-{6E5F139B-B777-447C-B3EA-9517EBB3AA6C}" dt="2023-08-02T14:50:28.410" v="10" actId="20577"/>
          <ac:spMkLst>
            <pc:docMk/>
            <pc:sldMk cId="3357519761" sldId="2142533820"/>
            <ac:spMk id="2" creationId="{2A0630C3-0DAD-C864-8E65-BD7FC6FB92C8}"/>
          </ac:spMkLst>
        </pc:spChg>
        <pc:spChg chg="del">
          <ac:chgData name="Thompson, David R (US 382B)" userId="S::david.r.thompson@jpl.nasa.gov::35d2ba82-1a45-4019-9808-ec3b045f7066" providerId="AD" clId="Web-{6E5F139B-B777-447C-B3EA-9517EBB3AA6C}" dt="2023-08-02T14:50:08.425" v="4"/>
          <ac:spMkLst>
            <pc:docMk/>
            <pc:sldMk cId="3357519761" sldId="2142533820"/>
            <ac:spMk id="3" creationId="{F2FF1759-C60B-344F-595A-84E70775745E}"/>
          </ac:spMkLst>
        </pc:spChg>
        <pc:spChg chg="add mod">
          <ac:chgData name="Thompson, David R (US 382B)" userId="S::david.r.thompson@jpl.nasa.gov::35d2ba82-1a45-4019-9808-ec3b045f7066" providerId="AD" clId="Web-{6E5F139B-B777-447C-B3EA-9517EBB3AA6C}" dt="2023-08-02T14:55:36.953" v="53" actId="20577"/>
          <ac:spMkLst>
            <pc:docMk/>
            <pc:sldMk cId="3357519761" sldId="2142533820"/>
            <ac:spMk id="7" creationId="{17FA227C-F60D-91D2-F470-4D058E315093}"/>
          </ac:spMkLst>
        </pc:spChg>
        <pc:graphicFrameChg chg="add">
          <ac:chgData name="Thompson, David R (US 382B)" userId="S::david.r.thompson@jpl.nasa.gov::35d2ba82-1a45-4019-9808-ec3b045f7066" providerId="AD" clId="Web-{6E5F139B-B777-447C-B3EA-9517EBB3AA6C}" dt="2023-08-02T14:53:07.400" v="34"/>
          <ac:graphicFrameMkLst>
            <pc:docMk/>
            <pc:sldMk cId="3357519761" sldId="2142533820"/>
            <ac:graphicFrameMk id="9" creationId="{96A0FBE3-E3C5-EDA7-CD2D-ADAD817AF346}"/>
          </ac:graphicFrameMkLst>
        </pc:graphicFrameChg>
        <pc:graphicFrameChg chg="add">
          <ac:chgData name="Thompson, David R (US 382B)" userId="S::david.r.thompson@jpl.nasa.gov::35d2ba82-1a45-4019-9808-ec3b045f7066" providerId="AD" clId="Web-{6E5F139B-B777-447C-B3EA-9517EBB3AA6C}" dt="2023-08-02T14:54:01.980" v="35"/>
          <ac:graphicFrameMkLst>
            <pc:docMk/>
            <pc:sldMk cId="3357519761" sldId="2142533820"/>
            <ac:graphicFrameMk id="10" creationId="{011960A8-8521-F567-9733-281B5A6A4AE3}"/>
          </ac:graphicFrameMkLst>
        </pc:graphicFrameChg>
        <pc:picChg chg="add del mod">
          <ac:chgData name="Thompson, David R (US 382B)" userId="S::david.r.thompson@jpl.nasa.gov::35d2ba82-1a45-4019-9808-ec3b045f7066" providerId="AD" clId="Web-{6E5F139B-B777-447C-B3EA-9517EBB3AA6C}" dt="2023-08-02T14:50:50.067" v="12"/>
          <ac:picMkLst>
            <pc:docMk/>
            <pc:sldMk cId="3357519761" sldId="2142533820"/>
            <ac:picMk id="6" creationId="{D2D60BF5-670D-3741-50CB-305A266F219E}"/>
          </ac:picMkLst>
        </pc:picChg>
        <pc:picChg chg="add mod">
          <ac:chgData name="Thompson, David R (US 382B)" userId="S::david.r.thompson@jpl.nasa.gov::35d2ba82-1a45-4019-9808-ec3b045f7066" providerId="AD" clId="Web-{6E5F139B-B777-447C-B3EA-9517EBB3AA6C}" dt="2023-08-02T14:54:03.058" v="37" actId="1076"/>
          <ac:picMkLst>
            <pc:docMk/>
            <pc:sldMk cId="3357519761" sldId="2142533820"/>
            <ac:picMk id="8" creationId="{944F08CF-98C4-5A4D-E7FE-FA46FDBD4D81}"/>
          </ac:picMkLst>
        </pc:picChg>
      </pc:sldChg>
    </pc:docChg>
  </pc:docChgLst>
  <pc:docChgLst>
    <pc:chgData name="Thompson, David R (US 382B)" userId="S::david.r.thompson@jpl.nasa.gov::35d2ba82-1a45-4019-9808-ec3b045f7066" providerId="AD" clId="Web-{1BDDA817-1697-40CD-88EB-E82E77EA43AB}"/>
    <pc:docChg chg="modSld">
      <pc:chgData name="Thompson, David R (US 382B)" userId="S::david.r.thompson@jpl.nasa.gov::35d2ba82-1a45-4019-9808-ec3b045f7066" providerId="AD" clId="Web-{1BDDA817-1697-40CD-88EB-E82E77EA43AB}" dt="2023-08-02T14:16:57.460" v="1" actId="1076"/>
      <pc:docMkLst>
        <pc:docMk/>
      </pc:docMkLst>
      <pc:sldChg chg="modSp">
        <pc:chgData name="Thompson, David R (US 382B)" userId="S::david.r.thompson@jpl.nasa.gov::35d2ba82-1a45-4019-9808-ec3b045f7066" providerId="AD" clId="Web-{1BDDA817-1697-40CD-88EB-E82E77EA43AB}" dt="2023-08-02T14:16:57.460" v="1" actId="1076"/>
        <pc:sldMkLst>
          <pc:docMk/>
          <pc:sldMk cId="3018585067" sldId="2142533807"/>
        </pc:sldMkLst>
        <pc:picChg chg="mod">
          <ac:chgData name="Thompson, David R (US 382B)" userId="S::david.r.thompson@jpl.nasa.gov::35d2ba82-1a45-4019-9808-ec3b045f7066" providerId="AD" clId="Web-{1BDDA817-1697-40CD-88EB-E82E77EA43AB}" dt="2023-08-02T14:16:57.460" v="1" actId="1076"/>
          <ac:picMkLst>
            <pc:docMk/>
            <pc:sldMk cId="3018585067" sldId="2142533807"/>
            <ac:picMk id="95" creationId="{00000000-0000-0000-0000-000000000000}"/>
          </ac:picMkLst>
        </pc:picChg>
      </pc:sldChg>
      <pc:sldChg chg="modSp">
        <pc:chgData name="Thompson, David R (US 382B)" userId="S::david.r.thompson@jpl.nasa.gov::35d2ba82-1a45-4019-9808-ec3b045f7066" providerId="AD" clId="Web-{1BDDA817-1697-40CD-88EB-E82E77EA43AB}" dt="2023-08-02T13:25:00.342" v="0"/>
        <pc:sldMkLst>
          <pc:docMk/>
          <pc:sldMk cId="1993771724" sldId="2142533816"/>
        </pc:sldMkLst>
        <pc:graphicFrameChg chg="modGraphic">
          <ac:chgData name="Thompson, David R (US 382B)" userId="S::david.r.thompson@jpl.nasa.gov::35d2ba82-1a45-4019-9808-ec3b045f7066" providerId="AD" clId="Web-{1BDDA817-1697-40CD-88EB-E82E77EA43AB}" dt="2023-08-02T13:25:00.342" v="0"/>
          <ac:graphicFrameMkLst>
            <pc:docMk/>
            <pc:sldMk cId="1993771724" sldId="2142533816"/>
            <ac:graphicFrameMk id="7" creationId="{71DBC1DA-CB93-0D9D-670A-7C89F8554D24}"/>
          </ac:graphicFrameMkLst>
        </pc:graphicFrameChg>
      </pc:sldChg>
    </pc:docChg>
  </pc:docChgLst>
  <pc:docChgLst>
    <pc:chgData name="Thompson, David R (US 382B)" userId="S::david.r.thompson@jpl.nasa.gov::35d2ba82-1a45-4019-9808-ec3b045f7066" providerId="AD" clId="Web-{2DE38195-1748-419A-A373-7E2C25E5830A}"/>
    <pc:docChg chg="addSld modSld">
      <pc:chgData name="Thompson, David R (US 382B)" userId="S::david.r.thompson@jpl.nasa.gov::35d2ba82-1a45-4019-9808-ec3b045f7066" providerId="AD" clId="Web-{2DE38195-1748-419A-A373-7E2C25E5830A}" dt="2023-08-02T13:13:53.062" v="263"/>
      <pc:docMkLst>
        <pc:docMk/>
      </pc:docMkLst>
      <pc:sldChg chg="modSp">
        <pc:chgData name="Thompson, David R (US 382B)" userId="S::david.r.thompson@jpl.nasa.gov::35d2ba82-1a45-4019-9808-ec3b045f7066" providerId="AD" clId="Web-{2DE38195-1748-419A-A373-7E2C25E5830A}" dt="2023-08-02T13:05:04.071" v="261" actId="20577"/>
        <pc:sldMkLst>
          <pc:docMk/>
          <pc:sldMk cId="1913497458" sldId="2142533788"/>
        </pc:sldMkLst>
        <pc:spChg chg="mod">
          <ac:chgData name="Thompson, David R (US 382B)" userId="S::david.r.thompson@jpl.nasa.gov::35d2ba82-1a45-4019-9808-ec3b045f7066" providerId="AD" clId="Web-{2DE38195-1748-419A-A373-7E2C25E5830A}" dt="2023-08-02T13:05:04.071" v="261" actId="20577"/>
          <ac:spMkLst>
            <pc:docMk/>
            <pc:sldMk cId="1913497458" sldId="2142533788"/>
            <ac:spMk id="3" creationId="{DCDFEBF5-8618-4A16-E3DB-C2F0349191E4}"/>
          </ac:spMkLst>
        </pc:spChg>
      </pc:sldChg>
      <pc:sldChg chg="modSp">
        <pc:chgData name="Thompson, David R (US 382B)" userId="S::david.r.thompson@jpl.nasa.gov::35d2ba82-1a45-4019-9808-ec3b045f7066" providerId="AD" clId="Web-{2DE38195-1748-419A-A373-7E2C25E5830A}" dt="2023-08-02T13:03:08.851" v="256"/>
        <pc:sldMkLst>
          <pc:docMk/>
          <pc:sldMk cId="2898060748" sldId="2142533813"/>
        </pc:sldMkLst>
        <pc:graphicFrameChg chg="mod modGraphic">
          <ac:chgData name="Thompson, David R (US 382B)" userId="S::david.r.thompson@jpl.nasa.gov::35d2ba82-1a45-4019-9808-ec3b045f7066" providerId="AD" clId="Web-{2DE38195-1748-419A-A373-7E2C25E5830A}" dt="2023-08-02T13:03:08.851" v="256"/>
          <ac:graphicFrameMkLst>
            <pc:docMk/>
            <pc:sldMk cId="2898060748" sldId="2142533813"/>
            <ac:graphicFrameMk id="7" creationId="{71DBC1DA-CB93-0D9D-670A-7C89F8554D24}"/>
          </ac:graphicFrameMkLst>
        </pc:graphicFrameChg>
      </pc:sldChg>
      <pc:sldChg chg="addSp modSp">
        <pc:chgData name="Thompson, David R (US 382B)" userId="S::david.r.thompson@jpl.nasa.gov::35d2ba82-1a45-4019-9808-ec3b045f7066" providerId="AD" clId="Web-{2DE38195-1748-419A-A373-7E2C25E5830A}" dt="2023-08-02T13:00:19.879" v="234"/>
        <pc:sldMkLst>
          <pc:docMk/>
          <pc:sldMk cId="2799339410" sldId="2142533817"/>
        </pc:sldMkLst>
        <pc:graphicFrameChg chg="add mod modGraphic">
          <ac:chgData name="Thompson, David R (US 382B)" userId="S::david.r.thompson@jpl.nasa.gov::35d2ba82-1a45-4019-9808-ec3b045f7066" providerId="AD" clId="Web-{2DE38195-1748-419A-A373-7E2C25E5830A}" dt="2023-08-02T13:00:11.067" v="220" actId="1076"/>
          <ac:graphicFrameMkLst>
            <pc:docMk/>
            <pc:sldMk cId="2799339410" sldId="2142533817"/>
            <ac:graphicFrameMk id="5" creationId="{EB39B07C-D823-0A30-DAA8-0C60AAB0B358}"/>
          </ac:graphicFrameMkLst>
        </pc:graphicFrameChg>
        <pc:graphicFrameChg chg="mod modGraphic">
          <ac:chgData name="Thompson, David R (US 382B)" userId="S::david.r.thompson@jpl.nasa.gov::35d2ba82-1a45-4019-9808-ec3b045f7066" providerId="AD" clId="Web-{2DE38195-1748-419A-A373-7E2C25E5830A}" dt="2023-08-02T13:00:19.879" v="234"/>
          <ac:graphicFrameMkLst>
            <pc:docMk/>
            <pc:sldMk cId="2799339410" sldId="2142533817"/>
            <ac:graphicFrameMk id="7" creationId="{DED267A4-C355-60BC-2C65-E1650299C9C7}"/>
          </ac:graphicFrameMkLst>
        </pc:graphicFrameChg>
      </pc:sldChg>
      <pc:sldChg chg="modSp add replId">
        <pc:chgData name="Thompson, David R (US 382B)" userId="S::david.r.thompson@jpl.nasa.gov::35d2ba82-1a45-4019-9808-ec3b045f7066" providerId="AD" clId="Web-{2DE38195-1748-419A-A373-7E2C25E5830A}" dt="2023-08-02T13:03:34.741" v="258"/>
        <pc:sldMkLst>
          <pc:docMk/>
          <pc:sldMk cId="1099593749" sldId="2142533818"/>
        </pc:sldMkLst>
        <pc:graphicFrameChg chg="modGraphic">
          <ac:chgData name="Thompson, David R (US 382B)" userId="S::david.r.thompson@jpl.nasa.gov::35d2ba82-1a45-4019-9808-ec3b045f7066" providerId="AD" clId="Web-{2DE38195-1748-419A-A373-7E2C25E5830A}" dt="2023-08-02T13:03:34.741" v="258"/>
          <ac:graphicFrameMkLst>
            <pc:docMk/>
            <pc:sldMk cId="1099593749" sldId="2142533818"/>
            <ac:graphicFrameMk id="7" creationId="{71DBC1DA-CB93-0D9D-670A-7C89F8554D24}"/>
          </ac:graphicFrameMkLst>
        </pc:graphicFrameChg>
      </pc:sldChg>
      <pc:sldChg chg="new">
        <pc:chgData name="Thompson, David R (US 382B)" userId="S::david.r.thompson@jpl.nasa.gov::35d2ba82-1a45-4019-9808-ec3b045f7066" providerId="AD" clId="Web-{2DE38195-1748-419A-A373-7E2C25E5830A}" dt="2023-08-02T13:09:28.121" v="262"/>
        <pc:sldMkLst>
          <pc:docMk/>
          <pc:sldMk cId="2189808610" sldId="2142533819"/>
        </pc:sldMkLst>
      </pc:sldChg>
      <pc:sldChg chg="new">
        <pc:chgData name="Thompson, David R (US 382B)" userId="S::david.r.thompson@jpl.nasa.gov::35d2ba82-1a45-4019-9808-ec3b045f7066" providerId="AD" clId="Web-{2DE38195-1748-419A-A373-7E2C25E5830A}" dt="2023-08-02T13:13:53.062" v="263"/>
        <pc:sldMkLst>
          <pc:docMk/>
          <pc:sldMk cId="3357519761" sldId="2142533820"/>
        </pc:sldMkLst>
      </pc:sldChg>
    </pc:docChg>
  </pc:docChgLst>
  <pc:docChgLst>
    <pc:chgData name="Lee, Christine M (US 329F)" userId="S::christine.m.lee@jpl.nasa.gov::3cf0e91a-f63a-4cd5-a5f0-09f3527e2652" providerId="AD" clId="Web-{51AA4ADA-8EB4-4101-934E-F8B09C7408BB}"/>
    <pc:docChg chg="modSld">
      <pc:chgData name="Lee, Christine M (US 329F)" userId="S::christine.m.lee@jpl.nasa.gov::3cf0e91a-f63a-4cd5-a5f0-09f3527e2652" providerId="AD" clId="Web-{51AA4ADA-8EB4-4101-934E-F8B09C7408BB}" dt="2023-08-04T17:49:46.430" v="33"/>
      <pc:docMkLst>
        <pc:docMk/>
      </pc:docMkLst>
      <pc:sldChg chg="modSp">
        <pc:chgData name="Lee, Christine M (US 329F)" userId="S::christine.m.lee@jpl.nasa.gov::3cf0e91a-f63a-4cd5-a5f0-09f3527e2652" providerId="AD" clId="Web-{51AA4ADA-8EB4-4101-934E-F8B09C7408BB}" dt="2023-08-03T20:00:23.664" v="1" actId="20577"/>
        <pc:sldMkLst>
          <pc:docMk/>
          <pc:sldMk cId="2561321839" sldId="2142533764"/>
        </pc:sldMkLst>
        <pc:spChg chg="mod">
          <ac:chgData name="Lee, Christine M (US 329F)" userId="S::christine.m.lee@jpl.nasa.gov::3cf0e91a-f63a-4cd5-a5f0-09f3527e2652" providerId="AD" clId="Web-{51AA4ADA-8EB4-4101-934E-F8B09C7408BB}" dt="2023-08-03T20:00:23.664" v="1" actId="20577"/>
          <ac:spMkLst>
            <pc:docMk/>
            <pc:sldMk cId="2561321839" sldId="2142533764"/>
            <ac:spMk id="15" creationId="{CCE75EA7-76A1-48B5-ABD1-E2E9799FC3AB}"/>
          </ac:spMkLst>
        </pc:spChg>
      </pc:sldChg>
      <pc:sldChg chg="modSp">
        <pc:chgData name="Lee, Christine M (US 329F)" userId="S::christine.m.lee@jpl.nasa.gov::3cf0e91a-f63a-4cd5-a5f0-09f3527e2652" providerId="AD" clId="Web-{51AA4ADA-8EB4-4101-934E-F8B09C7408BB}" dt="2023-08-03T20:03:47.307" v="31" actId="20577"/>
        <pc:sldMkLst>
          <pc:docMk/>
          <pc:sldMk cId="2482311238" sldId="2142533789"/>
        </pc:sldMkLst>
        <pc:spChg chg="mod">
          <ac:chgData name="Lee, Christine M (US 329F)" userId="S::christine.m.lee@jpl.nasa.gov::3cf0e91a-f63a-4cd5-a5f0-09f3527e2652" providerId="AD" clId="Web-{51AA4ADA-8EB4-4101-934E-F8B09C7408BB}" dt="2023-08-03T20:03:47.307" v="31" actId="20577"/>
          <ac:spMkLst>
            <pc:docMk/>
            <pc:sldMk cId="2482311238" sldId="2142533789"/>
            <ac:spMk id="2" creationId="{F4E60DAC-75B8-9355-AE2C-8C041AF87B68}"/>
          </ac:spMkLst>
        </pc:spChg>
      </pc:sldChg>
      <pc:sldChg chg="modCm">
        <pc:chgData name="Lee, Christine M (US 329F)" userId="S::christine.m.lee@jpl.nasa.gov::3cf0e91a-f63a-4cd5-a5f0-09f3527e2652" providerId="AD" clId="Web-{51AA4ADA-8EB4-4101-934E-F8B09C7408BB}" dt="2023-08-04T17:39:12.712" v="32"/>
        <pc:sldMkLst>
          <pc:docMk/>
          <pc:sldMk cId="3983396903" sldId="2142533839"/>
        </pc:sldMkLst>
        <pc:extLst>
          <p:ext xmlns:p="http://schemas.openxmlformats.org/presentationml/2006/main" uri="{D6D511B9-2390-475A-947B-AFAB55BFBCF1}">
            <pc226:cmChg xmlns:pc226="http://schemas.microsoft.com/office/powerpoint/2022/06/main/command" chg="">
              <pc226:chgData name="Lee, Christine M (US 329F)" userId="S::christine.m.lee@jpl.nasa.gov::3cf0e91a-f63a-4cd5-a5f0-09f3527e2652" providerId="AD" clId="Web-{51AA4ADA-8EB4-4101-934E-F8B09C7408BB}" dt="2023-08-04T17:39:12.712" v="32"/>
              <pc2:cmMkLst xmlns:pc2="http://schemas.microsoft.com/office/powerpoint/2019/9/main/command">
                <pc:docMk/>
                <pc:sldMk cId="3983396903" sldId="2142533839"/>
                <pc2:cmMk id="{22ADB96B-E8AF-4C24-A0A6-76F811FEF356}"/>
              </pc2:cmMkLst>
              <pc226:cmRplyChg chg="add">
                <pc226:chgData name="Lee, Christine M (US 329F)" userId="S::christine.m.lee@jpl.nasa.gov::3cf0e91a-f63a-4cd5-a5f0-09f3527e2652" providerId="AD" clId="Web-{51AA4ADA-8EB4-4101-934E-F8B09C7408BB}" dt="2023-08-04T17:39:12.712" v="32"/>
                <pc2:cmRplyMkLst xmlns:pc2="http://schemas.microsoft.com/office/powerpoint/2019/9/main/command">
                  <pc:docMk/>
                  <pc:sldMk cId="3983396903" sldId="2142533839"/>
                  <pc2:cmMk id="{22ADB96B-E8AF-4C24-A0A6-76F811FEF356}"/>
                  <pc2:cmRplyMk id="{D3CD3186-5F40-4AB4-A798-D55F9D32E9B0}"/>
                </pc2:cmRplyMkLst>
              </pc226:cmRplyChg>
            </pc226:cmChg>
          </p:ext>
        </pc:extLst>
      </pc:sldChg>
      <pc:sldChg chg="addCm">
        <pc:chgData name="Lee, Christine M (US 329F)" userId="S::christine.m.lee@jpl.nasa.gov::3cf0e91a-f63a-4cd5-a5f0-09f3527e2652" providerId="AD" clId="Web-{51AA4ADA-8EB4-4101-934E-F8B09C7408BB}" dt="2023-08-04T17:49:46.430" v="33"/>
        <pc:sldMkLst>
          <pc:docMk/>
          <pc:sldMk cId="1526653692" sldId="2142533846"/>
        </pc:sldMkLst>
        <pc:extLst>
          <p:ext xmlns:p="http://schemas.openxmlformats.org/presentationml/2006/main" uri="{D6D511B9-2390-475A-947B-AFAB55BFBCF1}">
            <pc226:cmChg xmlns:pc226="http://schemas.microsoft.com/office/powerpoint/2022/06/main/command" chg="add">
              <pc226:chgData name="Lee, Christine M (US 329F)" userId="S::christine.m.lee@jpl.nasa.gov::3cf0e91a-f63a-4cd5-a5f0-09f3527e2652" providerId="AD" clId="Web-{51AA4ADA-8EB4-4101-934E-F8B09C7408BB}" dt="2023-08-04T17:49:46.430" v="33"/>
              <pc2:cmMkLst xmlns:pc2="http://schemas.microsoft.com/office/powerpoint/2019/9/main/command">
                <pc:docMk/>
                <pc:sldMk cId="1526653692" sldId="2142533846"/>
                <pc2:cmMk id="{8F54D2EF-35B7-49C9-BC56-21E0E51FA905}"/>
              </pc2:cmMkLst>
            </pc226:cmChg>
          </p:ext>
        </pc:extLst>
      </pc:sldChg>
    </pc:docChg>
  </pc:docChgLst>
  <pc:docChgLst>
    <pc:chgData name="Thompson, David R (US 382B)" userId="S::david.r.thompson@jpl.nasa.gov::35d2ba82-1a45-4019-9808-ec3b045f7066" providerId="AD" clId="Web-{A15164AD-CB79-4FBA-9513-2C2B4737EB17}"/>
    <pc:docChg chg="addSld addMainMaster">
      <pc:chgData name="Thompson, David R (US 382B)" userId="S::david.r.thompson@jpl.nasa.gov::35d2ba82-1a45-4019-9808-ec3b045f7066" providerId="AD" clId="Web-{A15164AD-CB79-4FBA-9513-2C2B4737EB17}" dt="2023-08-02T09:49:44.146" v="8"/>
      <pc:docMkLst>
        <pc:docMk/>
      </pc:docMkLst>
      <pc:sldChg chg="add">
        <pc:chgData name="Thompson, David R (US 382B)" userId="S::david.r.thompson@jpl.nasa.gov::35d2ba82-1a45-4019-9808-ec3b045f7066" providerId="AD" clId="Web-{A15164AD-CB79-4FBA-9513-2C2B4737EB17}" dt="2023-08-02T09:49:41.459" v="0"/>
        <pc:sldMkLst>
          <pc:docMk/>
          <pc:sldMk cId="2503243662" sldId="2142533803"/>
        </pc:sldMkLst>
      </pc:sldChg>
      <pc:sldChg chg="add">
        <pc:chgData name="Thompson, David R (US 382B)" userId="S::david.r.thompson@jpl.nasa.gov::35d2ba82-1a45-4019-9808-ec3b045f7066" providerId="AD" clId="Web-{A15164AD-CB79-4FBA-9513-2C2B4737EB17}" dt="2023-08-02T09:49:41.740" v="1"/>
        <pc:sldMkLst>
          <pc:docMk/>
          <pc:sldMk cId="995954269" sldId="2142533804"/>
        </pc:sldMkLst>
      </pc:sldChg>
      <pc:sldChg chg="add">
        <pc:chgData name="Thompson, David R (US 382B)" userId="S::david.r.thompson@jpl.nasa.gov::35d2ba82-1a45-4019-9808-ec3b045f7066" providerId="AD" clId="Web-{A15164AD-CB79-4FBA-9513-2C2B4737EB17}" dt="2023-08-02T09:49:41.849" v="2"/>
        <pc:sldMkLst>
          <pc:docMk/>
          <pc:sldMk cId="799597121" sldId="2142533805"/>
        </pc:sldMkLst>
      </pc:sldChg>
      <pc:sldChg chg="add">
        <pc:chgData name="Thompson, David R (US 382B)" userId="S::david.r.thompson@jpl.nasa.gov::35d2ba82-1a45-4019-9808-ec3b045f7066" providerId="AD" clId="Web-{A15164AD-CB79-4FBA-9513-2C2B4737EB17}" dt="2023-08-02T09:49:42.099" v="3"/>
        <pc:sldMkLst>
          <pc:docMk/>
          <pc:sldMk cId="2760991297" sldId="2142533806"/>
        </pc:sldMkLst>
      </pc:sldChg>
      <pc:sldChg chg="add">
        <pc:chgData name="Thompson, David R (US 382B)" userId="S::david.r.thompson@jpl.nasa.gov::35d2ba82-1a45-4019-9808-ec3b045f7066" providerId="AD" clId="Web-{A15164AD-CB79-4FBA-9513-2C2B4737EB17}" dt="2023-08-02T09:49:42.318" v="4"/>
        <pc:sldMkLst>
          <pc:docMk/>
          <pc:sldMk cId="3018585067" sldId="2142533807"/>
        </pc:sldMkLst>
      </pc:sldChg>
      <pc:sldChg chg="add">
        <pc:chgData name="Thompson, David R (US 382B)" userId="S::david.r.thompson@jpl.nasa.gov::35d2ba82-1a45-4019-9808-ec3b045f7066" providerId="AD" clId="Web-{A15164AD-CB79-4FBA-9513-2C2B4737EB17}" dt="2023-08-02T09:49:42.537" v="5"/>
        <pc:sldMkLst>
          <pc:docMk/>
          <pc:sldMk cId="2117881395" sldId="2142533808"/>
        </pc:sldMkLst>
      </pc:sldChg>
      <pc:sldChg chg="add">
        <pc:chgData name="Thompson, David R (US 382B)" userId="S::david.r.thompson@jpl.nasa.gov::35d2ba82-1a45-4019-9808-ec3b045f7066" providerId="AD" clId="Web-{A15164AD-CB79-4FBA-9513-2C2B4737EB17}" dt="2023-08-02T09:49:43.177" v="6"/>
        <pc:sldMkLst>
          <pc:docMk/>
          <pc:sldMk cId="237340667" sldId="2142533809"/>
        </pc:sldMkLst>
      </pc:sldChg>
      <pc:sldChg chg="add">
        <pc:chgData name="Thompson, David R (US 382B)" userId="S::david.r.thompson@jpl.nasa.gov::35d2ba82-1a45-4019-9808-ec3b045f7066" providerId="AD" clId="Web-{A15164AD-CB79-4FBA-9513-2C2B4737EB17}" dt="2023-08-02T09:49:43.693" v="7"/>
        <pc:sldMkLst>
          <pc:docMk/>
          <pc:sldMk cId="3736275165" sldId="2142533810"/>
        </pc:sldMkLst>
      </pc:sldChg>
      <pc:sldChg chg="add">
        <pc:chgData name="Thompson, David R (US 382B)" userId="S::david.r.thompson@jpl.nasa.gov::35d2ba82-1a45-4019-9808-ec3b045f7066" providerId="AD" clId="Web-{A15164AD-CB79-4FBA-9513-2C2B4737EB17}" dt="2023-08-02T09:49:44.146" v="8"/>
        <pc:sldMkLst>
          <pc:docMk/>
          <pc:sldMk cId="2954907240" sldId="2142533811"/>
        </pc:sldMkLst>
      </pc:sldChg>
      <pc:sldMasterChg chg="add addSldLayout">
        <pc:chgData name="Thompson, David R (US 382B)" userId="S::david.r.thompson@jpl.nasa.gov::35d2ba82-1a45-4019-9808-ec3b045f7066" providerId="AD" clId="Web-{A15164AD-CB79-4FBA-9513-2C2B4737EB17}" dt="2023-08-02T09:49:41.459" v="0"/>
        <pc:sldMasterMkLst>
          <pc:docMk/>
          <pc:sldMasterMk cId="0" sldId="2147483659"/>
        </pc:sldMasterMkLst>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48"/>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49"/>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0"/>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1"/>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2"/>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3"/>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4"/>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5"/>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6"/>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7"/>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8"/>
          </pc:sldLayoutMkLst>
        </pc:sldLayoutChg>
      </pc:sldMasterChg>
    </pc:docChg>
  </pc:docChgLst>
  <pc:docChgLst>
    <pc:chgData name="Thompson, David R (US 382B)" userId="S::david.r.thompson@jpl.nasa.gov::35d2ba82-1a45-4019-9808-ec3b045f7066" providerId="AD" clId="Web-{C73E53E9-F24F-468D-90CC-3C4A2EAE03D8}"/>
    <pc:docChg chg="addSld delSld modSld sldOrd">
      <pc:chgData name="Thompson, David R (US 382B)" userId="S::david.r.thompson@jpl.nasa.gov::35d2ba82-1a45-4019-9808-ec3b045f7066" providerId="AD" clId="Web-{C73E53E9-F24F-468D-90CC-3C4A2EAE03D8}" dt="2023-08-03T19:45:33.871" v="513"/>
      <pc:docMkLst>
        <pc:docMk/>
      </pc:docMkLst>
      <pc:sldChg chg="modSp">
        <pc:chgData name="Thompson, David R (US 382B)" userId="S::david.r.thompson@jpl.nasa.gov::35d2ba82-1a45-4019-9808-ec3b045f7066" providerId="AD" clId="Web-{C73E53E9-F24F-468D-90CC-3C4A2EAE03D8}" dt="2023-08-03T19:45:33.871" v="513"/>
        <pc:sldMkLst>
          <pc:docMk/>
          <pc:sldMk cId="4286959775" sldId="2142533701"/>
        </pc:sldMkLst>
        <pc:graphicFrameChg chg="mod modGraphic">
          <ac:chgData name="Thompson, David R (US 382B)" userId="S::david.r.thompson@jpl.nasa.gov::35d2ba82-1a45-4019-9808-ec3b045f7066" providerId="AD" clId="Web-{C73E53E9-F24F-468D-90CC-3C4A2EAE03D8}" dt="2023-08-03T19:45:33.871" v="513"/>
          <ac:graphicFrameMkLst>
            <pc:docMk/>
            <pc:sldMk cId="4286959775" sldId="2142533701"/>
            <ac:graphicFrameMk id="5" creationId="{C80C51D2-CEE6-6790-ACBC-B8B0F37D1B59}"/>
          </ac:graphicFrameMkLst>
        </pc:graphicFrameChg>
      </pc:sldChg>
      <pc:sldChg chg="modSp">
        <pc:chgData name="Thompson, David R (US 382B)" userId="S::david.r.thompson@jpl.nasa.gov::35d2ba82-1a45-4019-9808-ec3b045f7066" providerId="AD" clId="Web-{C73E53E9-F24F-468D-90CC-3C4A2EAE03D8}" dt="2023-08-03T16:20:57.210" v="112"/>
        <pc:sldMkLst>
          <pc:docMk/>
          <pc:sldMk cId="1290091359" sldId="2142533787"/>
        </pc:sldMkLst>
        <pc:graphicFrameChg chg="mod modGraphic">
          <ac:chgData name="Thompson, David R (US 382B)" userId="S::david.r.thompson@jpl.nasa.gov::35d2ba82-1a45-4019-9808-ec3b045f7066" providerId="AD" clId="Web-{C73E53E9-F24F-468D-90CC-3C4A2EAE03D8}" dt="2023-08-03T16:20:57.210" v="112"/>
          <ac:graphicFrameMkLst>
            <pc:docMk/>
            <pc:sldMk cId="1290091359" sldId="2142533787"/>
            <ac:graphicFrameMk id="7" creationId="{952717DF-13E6-371F-65DB-2FB2DF06AE9F}"/>
          </ac:graphicFrameMkLst>
        </pc:graphicFrameChg>
      </pc:sldChg>
      <pc:sldChg chg="addSp delSp modSp">
        <pc:chgData name="Thompson, David R (US 382B)" userId="S::david.r.thompson@jpl.nasa.gov::35d2ba82-1a45-4019-9808-ec3b045f7066" providerId="AD" clId="Web-{C73E53E9-F24F-468D-90CC-3C4A2EAE03D8}" dt="2023-08-03T16:21:31.789" v="299"/>
        <pc:sldMkLst>
          <pc:docMk/>
          <pc:sldMk cId="3804958716" sldId="2142533801"/>
        </pc:sldMkLst>
        <pc:spChg chg="del">
          <ac:chgData name="Thompson, David R (US 382B)" userId="S::david.r.thompson@jpl.nasa.gov::35d2ba82-1a45-4019-9808-ec3b045f7066" providerId="AD" clId="Web-{C73E53E9-F24F-468D-90CC-3C4A2EAE03D8}" dt="2023-08-03T16:21:17.679" v="114"/>
          <ac:spMkLst>
            <pc:docMk/>
            <pc:sldMk cId="3804958716" sldId="2142533801"/>
            <ac:spMk id="7" creationId="{375B53BB-DD40-726B-D82D-DF2ED0AC5B9E}"/>
          </ac:spMkLst>
        </pc:spChg>
        <pc:graphicFrameChg chg="add mod modGraphic">
          <ac:chgData name="Thompson, David R (US 382B)" userId="S::david.r.thompson@jpl.nasa.gov::35d2ba82-1a45-4019-9808-ec3b045f7066" providerId="AD" clId="Web-{C73E53E9-F24F-468D-90CC-3C4A2EAE03D8}" dt="2023-08-03T16:21:31.789" v="299"/>
          <ac:graphicFrameMkLst>
            <pc:docMk/>
            <pc:sldMk cId="3804958716" sldId="2142533801"/>
            <ac:graphicFrameMk id="3" creationId="{265C52CB-45EF-77A1-D650-9F2AE2D83565}"/>
          </ac:graphicFrameMkLst>
        </pc:graphicFrameChg>
        <pc:graphicFrameChg chg="del">
          <ac:chgData name="Thompson, David R (US 382B)" userId="S::david.r.thompson@jpl.nasa.gov::35d2ba82-1a45-4019-9808-ec3b045f7066" providerId="AD" clId="Web-{C73E53E9-F24F-468D-90CC-3C4A2EAE03D8}" dt="2023-08-03T16:21:15.851" v="113"/>
          <ac:graphicFrameMkLst>
            <pc:docMk/>
            <pc:sldMk cId="3804958716" sldId="2142533801"/>
            <ac:graphicFrameMk id="9" creationId="{F52D870F-99B7-C0FB-C04E-1A7541461833}"/>
          </ac:graphicFrameMkLst>
        </pc:graphicFrameChg>
      </pc:sldChg>
      <pc:sldChg chg="modSp">
        <pc:chgData name="Thompson, David R (US 382B)" userId="S::david.r.thompson@jpl.nasa.gov::35d2ba82-1a45-4019-9808-ec3b045f7066" providerId="AD" clId="Web-{C73E53E9-F24F-468D-90CC-3C4A2EAE03D8}" dt="2023-08-03T16:21:40.320" v="300" actId="1076"/>
        <pc:sldMkLst>
          <pc:docMk/>
          <pc:sldMk cId="3357519761" sldId="2142533820"/>
        </pc:sldMkLst>
        <pc:picChg chg="mod">
          <ac:chgData name="Thompson, David R (US 382B)" userId="S::david.r.thompson@jpl.nasa.gov::35d2ba82-1a45-4019-9808-ec3b045f7066" providerId="AD" clId="Web-{C73E53E9-F24F-468D-90CC-3C4A2EAE03D8}" dt="2023-08-03T16:21:40.320" v="300" actId="1076"/>
          <ac:picMkLst>
            <pc:docMk/>
            <pc:sldMk cId="3357519761" sldId="2142533820"/>
            <ac:picMk id="8" creationId="{944F08CF-98C4-5A4D-E7FE-FA46FDBD4D81}"/>
          </ac:picMkLst>
        </pc:picChg>
      </pc:sldChg>
      <pc:sldChg chg="addSp delSp modSp del ord">
        <pc:chgData name="Thompson, David R (US 382B)" userId="S::david.r.thompson@jpl.nasa.gov::35d2ba82-1a45-4019-9808-ec3b045f7066" providerId="AD" clId="Web-{C73E53E9-F24F-468D-90CC-3C4A2EAE03D8}" dt="2023-08-03T16:31:39.907" v="480"/>
        <pc:sldMkLst>
          <pc:docMk/>
          <pc:sldMk cId="574189425" sldId="2142533828"/>
        </pc:sldMkLst>
        <pc:spChg chg="mod">
          <ac:chgData name="Thompson, David R (US 382B)" userId="S::david.r.thompson@jpl.nasa.gov::35d2ba82-1a45-4019-9808-ec3b045f7066" providerId="AD" clId="Web-{C73E53E9-F24F-468D-90CC-3C4A2EAE03D8}" dt="2023-08-03T16:23:36.119" v="334" actId="20577"/>
          <ac:spMkLst>
            <pc:docMk/>
            <pc:sldMk cId="574189425" sldId="2142533828"/>
            <ac:spMk id="2" creationId="{2A0630C3-0DAD-C864-8E65-BD7FC6FB92C8}"/>
          </ac:spMkLst>
        </pc:spChg>
        <pc:spChg chg="add del mod">
          <ac:chgData name="Thompson, David R (US 382B)" userId="S::david.r.thompson@jpl.nasa.gov::35d2ba82-1a45-4019-9808-ec3b045f7066" providerId="AD" clId="Web-{C73E53E9-F24F-468D-90CC-3C4A2EAE03D8}" dt="2023-08-03T16:29:42.421" v="412"/>
          <ac:spMkLst>
            <pc:docMk/>
            <pc:sldMk cId="574189425" sldId="2142533828"/>
            <ac:spMk id="6" creationId="{05FBAEB9-16AD-8942-366C-A71DB7CA7835}"/>
          </ac:spMkLst>
        </pc:spChg>
        <pc:picChg chg="mod">
          <ac:chgData name="Thompson, David R (US 382B)" userId="S::david.r.thompson@jpl.nasa.gov::35d2ba82-1a45-4019-9808-ec3b045f7066" providerId="AD" clId="Web-{C73E53E9-F24F-468D-90CC-3C4A2EAE03D8}" dt="2023-08-03T16:23:00.571" v="304" actId="1076"/>
          <ac:picMkLst>
            <pc:docMk/>
            <pc:sldMk cId="574189425" sldId="2142533828"/>
            <ac:picMk id="3" creationId="{005E347A-26A7-B5B1-11D6-14C931DE3B14}"/>
          </ac:picMkLst>
        </pc:picChg>
      </pc:sldChg>
      <pc:sldChg chg="addSp delSp modSp new ord">
        <pc:chgData name="Thompson, David R (US 382B)" userId="S::david.r.thompson@jpl.nasa.gov::35d2ba82-1a45-4019-9808-ec3b045f7066" providerId="AD" clId="Web-{C73E53E9-F24F-468D-90CC-3C4A2EAE03D8}" dt="2023-08-03T16:33:01.658" v="511" actId="1076"/>
        <pc:sldMkLst>
          <pc:docMk/>
          <pc:sldMk cId="760426539" sldId="2142533847"/>
        </pc:sldMkLst>
        <pc:spChg chg="mod">
          <ac:chgData name="Thompson, David R (US 382B)" userId="S::david.r.thompson@jpl.nasa.gov::35d2ba82-1a45-4019-9808-ec3b045f7066" providerId="AD" clId="Web-{C73E53E9-F24F-468D-90CC-3C4A2EAE03D8}" dt="2023-08-03T16:31:54.626" v="488" actId="20577"/>
          <ac:spMkLst>
            <pc:docMk/>
            <pc:sldMk cId="760426539" sldId="2142533847"/>
            <ac:spMk id="2" creationId="{F6E1EE33-B43F-813D-79FE-0A4CFDE8DD2B}"/>
          </ac:spMkLst>
        </pc:spChg>
        <pc:spChg chg="del">
          <ac:chgData name="Thompson, David R (US 382B)" userId="S::david.r.thompson@jpl.nasa.gov::35d2ba82-1a45-4019-9808-ec3b045f7066" providerId="AD" clId="Web-{C73E53E9-F24F-468D-90CC-3C4A2EAE03D8}" dt="2023-08-03T16:28:48.686" v="380"/>
          <ac:spMkLst>
            <pc:docMk/>
            <pc:sldMk cId="760426539" sldId="2142533847"/>
            <ac:spMk id="3" creationId="{7738EBC8-B349-F800-5FA1-410D1BFEF07E}"/>
          </ac:spMkLst>
        </pc:spChg>
        <pc:spChg chg="add mod">
          <ac:chgData name="Thompson, David R (US 382B)" userId="S::david.r.thompson@jpl.nasa.gov::35d2ba82-1a45-4019-9808-ec3b045f7066" providerId="AD" clId="Web-{C73E53E9-F24F-468D-90CC-3C4A2EAE03D8}" dt="2023-08-03T16:33:01.658" v="511" actId="1076"/>
          <ac:spMkLst>
            <pc:docMk/>
            <pc:sldMk cId="760426539" sldId="2142533847"/>
            <ac:spMk id="7" creationId="{FCC73CF7-0DE6-AD6B-FE23-09106D47E198}"/>
          </ac:spMkLst>
        </pc:spChg>
        <pc:spChg chg="add mod">
          <ac:chgData name="Thompson, David R (US 382B)" userId="S::david.r.thompson@jpl.nasa.gov::35d2ba82-1a45-4019-9808-ec3b045f7066" providerId="AD" clId="Web-{C73E53E9-F24F-468D-90CC-3C4A2EAE03D8}" dt="2023-08-03T16:32:38.423" v="501" actId="1076"/>
          <ac:spMkLst>
            <pc:docMk/>
            <pc:sldMk cId="760426539" sldId="2142533847"/>
            <ac:spMk id="9" creationId="{DE26AB7F-A141-B090-F9D4-8D2FBA6DB0A9}"/>
          </ac:spMkLst>
        </pc:spChg>
        <pc:picChg chg="add mod">
          <ac:chgData name="Thompson, David R (US 382B)" userId="S::david.r.thompson@jpl.nasa.gov::35d2ba82-1a45-4019-9808-ec3b045f7066" providerId="AD" clId="Web-{C73E53E9-F24F-468D-90CC-3C4A2EAE03D8}" dt="2023-08-03T16:29:34.124" v="410" actId="14100"/>
          <ac:picMkLst>
            <pc:docMk/>
            <pc:sldMk cId="760426539" sldId="2142533847"/>
            <ac:picMk id="6" creationId="{4295ECBE-52EF-BA21-2735-76E6F028F256}"/>
          </ac:picMkLst>
        </pc:picChg>
      </pc:sldChg>
    </pc:docChg>
  </pc:docChgLst>
  <pc:docChgLst>
    <pc:chgData name="Luis, Kelly (US 329F-Affiliate)" userId="S::kelly.m.luis@jpl.nasa.gov::1d4b1bd8-bca5-478e-b83a-ff0d9340d353" providerId="AD" clId="Web-{CAD342A6-5F8D-4754-A9B6-D12960841910}"/>
    <pc:docChg chg="mod addSld delSld modSld sldOrd">
      <pc:chgData name="Luis, Kelly (US 329F-Affiliate)" userId="S::kelly.m.luis@jpl.nasa.gov::1d4b1bd8-bca5-478e-b83a-ff0d9340d353" providerId="AD" clId="Web-{CAD342A6-5F8D-4754-A9B6-D12960841910}" dt="2023-08-03T16:36:39.379" v="1014"/>
      <pc:docMkLst>
        <pc:docMk/>
      </pc:docMkLst>
      <pc:sldChg chg="addSp delSp modSp">
        <pc:chgData name="Luis, Kelly (US 329F-Affiliate)" userId="S::kelly.m.luis@jpl.nasa.gov::1d4b1bd8-bca5-478e-b83a-ff0d9340d353" providerId="AD" clId="Web-{CAD342A6-5F8D-4754-A9B6-D12960841910}" dt="2023-08-03T16:36:39.379" v="1014"/>
        <pc:sldMkLst>
          <pc:docMk/>
          <pc:sldMk cId="1305448733" sldId="15657"/>
        </pc:sldMkLst>
        <pc:spChg chg="add mod">
          <ac:chgData name="Luis, Kelly (US 329F-Affiliate)" userId="S::kelly.m.luis@jpl.nasa.gov::1d4b1bd8-bca5-478e-b83a-ff0d9340d353" providerId="AD" clId="Web-{CAD342A6-5F8D-4754-A9B6-D12960841910}" dt="2023-08-03T16:34:19.329" v="935" actId="20577"/>
          <ac:spMkLst>
            <pc:docMk/>
            <pc:sldMk cId="1305448733" sldId="15657"/>
            <ac:spMk id="5" creationId="{92E02899-EBCA-DF36-7A6E-4D3133ABDB92}"/>
          </ac:spMkLst>
        </pc:spChg>
        <pc:spChg chg="del">
          <ac:chgData name="Luis, Kelly (US 329F-Affiliate)" userId="S::kelly.m.luis@jpl.nasa.gov::1d4b1bd8-bca5-478e-b83a-ff0d9340d353" providerId="AD" clId="Web-{CAD342A6-5F8D-4754-A9B6-D12960841910}" dt="2023-08-03T15:24:20.132" v="100"/>
          <ac:spMkLst>
            <pc:docMk/>
            <pc:sldMk cId="1305448733" sldId="15657"/>
            <ac:spMk id="7" creationId="{47DEE7DC-3BEC-E779-2058-42AEF8F95B4F}"/>
          </ac:spMkLst>
        </pc:spChg>
        <pc:graphicFrameChg chg="mod modGraphic">
          <ac:chgData name="Luis, Kelly (US 329F-Affiliate)" userId="S::kelly.m.luis@jpl.nasa.gov::1d4b1bd8-bca5-478e-b83a-ff0d9340d353" providerId="AD" clId="Web-{CAD342A6-5F8D-4754-A9B6-D12960841910}" dt="2023-08-03T16:36:39.379" v="1014"/>
          <ac:graphicFrameMkLst>
            <pc:docMk/>
            <pc:sldMk cId="1305448733" sldId="15657"/>
            <ac:graphicFrameMk id="6" creationId="{784F1F18-6743-E8CA-093F-A9205DBCDEA4}"/>
          </ac:graphicFrameMkLst>
        </pc:graphicFrameChg>
      </pc:sldChg>
      <pc:sldChg chg="del">
        <pc:chgData name="Luis, Kelly (US 329F-Affiliate)" userId="S::kelly.m.luis@jpl.nasa.gov::1d4b1bd8-bca5-478e-b83a-ff0d9340d353" providerId="AD" clId="Web-{CAD342A6-5F8D-4754-A9B6-D12960841910}" dt="2023-08-03T15:14:18.854" v="1"/>
        <pc:sldMkLst>
          <pc:docMk/>
          <pc:sldMk cId="3752337026" sldId="15659"/>
        </pc:sldMkLst>
      </pc:sldChg>
      <pc:sldChg chg="del">
        <pc:chgData name="Luis, Kelly (US 329F-Affiliate)" userId="S::kelly.m.luis@jpl.nasa.gov::1d4b1bd8-bca5-478e-b83a-ff0d9340d353" providerId="AD" clId="Web-{CAD342A6-5F8D-4754-A9B6-D12960841910}" dt="2023-08-03T15:14:11.854" v="0"/>
        <pc:sldMkLst>
          <pc:docMk/>
          <pc:sldMk cId="1687056838" sldId="15660"/>
        </pc:sldMkLst>
      </pc:sldChg>
      <pc:sldChg chg="del">
        <pc:chgData name="Luis, Kelly (US 329F-Affiliate)" userId="S::kelly.m.luis@jpl.nasa.gov::1d4b1bd8-bca5-478e-b83a-ff0d9340d353" providerId="AD" clId="Web-{CAD342A6-5F8D-4754-A9B6-D12960841910}" dt="2023-08-03T15:18:27.156" v="6"/>
        <pc:sldMkLst>
          <pc:docMk/>
          <pc:sldMk cId="2415645457" sldId="2142533714"/>
        </pc:sldMkLst>
      </pc:sldChg>
      <pc:sldChg chg="addSp delSp modSp addCm modCm">
        <pc:chgData name="Luis, Kelly (US 329F-Affiliate)" userId="S::kelly.m.luis@jpl.nasa.gov::1d4b1bd8-bca5-478e-b83a-ff0d9340d353" providerId="AD" clId="Web-{CAD342A6-5F8D-4754-A9B6-D12960841910}" dt="2023-08-03T16:36:27.754" v="1010"/>
        <pc:sldMkLst>
          <pc:docMk/>
          <pc:sldMk cId="3983396903" sldId="2142533839"/>
        </pc:sldMkLst>
        <pc:spChg chg="del mod">
          <ac:chgData name="Luis, Kelly (US 329F-Affiliate)" userId="S::kelly.m.luis@jpl.nasa.gov::1d4b1bd8-bca5-478e-b83a-ff0d9340d353" providerId="AD" clId="Web-{CAD342A6-5F8D-4754-A9B6-D12960841910}" dt="2023-08-03T15:49:00.304" v="402"/>
          <ac:spMkLst>
            <pc:docMk/>
            <pc:sldMk cId="3983396903" sldId="2142533839"/>
            <ac:spMk id="5" creationId="{AB93167E-3193-19C7-A8E6-A380657C3027}"/>
          </ac:spMkLst>
        </pc:spChg>
        <pc:spChg chg="mod">
          <ac:chgData name="Luis, Kelly (US 329F-Affiliate)" userId="S::kelly.m.luis@jpl.nasa.gov::1d4b1bd8-bca5-478e-b83a-ff0d9340d353" providerId="AD" clId="Web-{CAD342A6-5F8D-4754-A9B6-D12960841910}" dt="2023-08-03T15:18:34.781" v="7" actId="20577"/>
          <ac:spMkLst>
            <pc:docMk/>
            <pc:sldMk cId="3983396903" sldId="2142533839"/>
            <ac:spMk id="7" creationId="{47DEE7DC-3BEC-E779-2058-42AEF8F95B4F}"/>
          </ac:spMkLst>
        </pc:spChg>
        <pc:spChg chg="add mod">
          <ac:chgData name="Luis, Kelly (US 329F-Affiliate)" userId="S::kelly.m.luis@jpl.nasa.gov::1d4b1bd8-bca5-478e-b83a-ff0d9340d353" providerId="AD" clId="Web-{CAD342A6-5F8D-4754-A9B6-D12960841910}" dt="2023-08-03T16:36:17.035" v="992" actId="20577"/>
          <ac:spMkLst>
            <pc:docMk/>
            <pc:sldMk cId="3983396903" sldId="2142533839"/>
            <ac:spMk id="8" creationId="{5DF32E24-4A96-1AEE-9652-5E2C0B18CA07}"/>
          </ac:spMkLst>
        </pc:spChg>
        <pc:graphicFrameChg chg="mod modGraphic">
          <ac:chgData name="Luis, Kelly (US 329F-Affiliate)" userId="S::kelly.m.luis@jpl.nasa.gov::1d4b1bd8-bca5-478e-b83a-ff0d9340d353" providerId="AD" clId="Web-{CAD342A6-5F8D-4754-A9B6-D12960841910}" dt="2023-08-03T16:36:27.754" v="1010"/>
          <ac:graphicFrameMkLst>
            <pc:docMk/>
            <pc:sldMk cId="3983396903" sldId="2142533839"/>
            <ac:graphicFrameMk id="6" creationId="{784F1F18-6743-E8CA-093F-A9205DBCDEA4}"/>
          </ac:graphicFrameMkLst>
        </pc:graphicFrameChg>
        <pc:extLst>
          <p:ext xmlns:p="http://schemas.openxmlformats.org/presentationml/2006/main" uri="{D6D511B9-2390-475A-947B-AFAB55BFBCF1}">
            <pc226:cmChg xmlns:pc226="http://schemas.microsoft.com/office/powerpoint/2022/06/main/command" chg="add mod">
              <pc226:chgData name="Luis, Kelly (US 329F-Affiliate)" userId="S::kelly.m.luis@jpl.nasa.gov::1d4b1bd8-bca5-478e-b83a-ff0d9340d353" providerId="AD" clId="Web-{CAD342A6-5F8D-4754-A9B6-D12960841910}" dt="2023-08-03T16:36:08.644" v="991"/>
              <pc2:cmMkLst xmlns:pc2="http://schemas.microsoft.com/office/powerpoint/2019/9/main/command">
                <pc:docMk/>
                <pc:sldMk cId="3983396903" sldId="2142533839"/>
                <pc2:cmMk id="{22ADB96B-E8AF-4C24-A0A6-76F811FEF356}"/>
              </pc2:cmMkLst>
              <pc226:cmRplyChg chg="add">
                <pc226:chgData name="Luis, Kelly (US 329F-Affiliate)" userId="S::kelly.m.luis@jpl.nasa.gov::1d4b1bd8-bca5-478e-b83a-ff0d9340d353" providerId="AD" clId="Web-{CAD342A6-5F8D-4754-A9B6-D12960841910}" dt="2023-08-03T16:36:08.644" v="991"/>
                <pc2:cmRplyMkLst xmlns:pc2="http://schemas.microsoft.com/office/powerpoint/2019/9/main/command">
                  <pc:docMk/>
                  <pc:sldMk cId="3983396903" sldId="2142533839"/>
                  <pc2:cmMk id="{22ADB96B-E8AF-4C24-A0A6-76F811FEF356}"/>
                  <pc2:cmRplyMk id="{D6BE5DAF-BD29-4CE3-BC64-CC98425F129F}"/>
                </pc2:cmRplyMkLst>
              </pc226:cmRplyChg>
            </pc226:cmChg>
          </p:ext>
        </pc:extLst>
      </pc:sldChg>
      <pc:sldChg chg="modSp">
        <pc:chgData name="Luis, Kelly (US 329F-Affiliate)" userId="S::kelly.m.luis@jpl.nasa.gov::1d4b1bd8-bca5-478e-b83a-ff0d9340d353" providerId="AD" clId="Web-{CAD342A6-5F8D-4754-A9B6-D12960841910}" dt="2023-08-03T15:36:23.944" v="208" actId="20577"/>
        <pc:sldMkLst>
          <pc:docMk/>
          <pc:sldMk cId="1813782562" sldId="2142533840"/>
        </pc:sldMkLst>
        <pc:spChg chg="mod">
          <ac:chgData name="Luis, Kelly (US 329F-Affiliate)" userId="S::kelly.m.luis@jpl.nasa.gov::1d4b1bd8-bca5-478e-b83a-ff0d9340d353" providerId="AD" clId="Web-{CAD342A6-5F8D-4754-A9B6-D12960841910}" dt="2023-08-03T15:34:22.223" v="157" actId="20577"/>
          <ac:spMkLst>
            <pc:docMk/>
            <pc:sldMk cId="1813782562" sldId="2142533840"/>
            <ac:spMk id="3" creationId="{284005CB-2A0D-61E7-D4E0-C0F472B1FBE6}"/>
          </ac:spMkLst>
        </pc:spChg>
        <pc:spChg chg="mod">
          <ac:chgData name="Luis, Kelly (US 329F-Affiliate)" userId="S::kelly.m.luis@jpl.nasa.gov::1d4b1bd8-bca5-478e-b83a-ff0d9340d353" providerId="AD" clId="Web-{CAD342A6-5F8D-4754-A9B6-D12960841910}" dt="2023-08-03T15:36:23.944" v="208" actId="20577"/>
          <ac:spMkLst>
            <pc:docMk/>
            <pc:sldMk cId="1813782562" sldId="2142533840"/>
            <ac:spMk id="7" creationId="{204CACB5-EBBA-C2C6-6AEE-405A82FBF901}"/>
          </ac:spMkLst>
        </pc:spChg>
        <pc:spChg chg="mod">
          <ac:chgData name="Luis, Kelly (US 329F-Affiliate)" userId="S::kelly.m.luis@jpl.nasa.gov::1d4b1bd8-bca5-478e-b83a-ff0d9340d353" providerId="AD" clId="Web-{CAD342A6-5F8D-4754-A9B6-D12960841910}" dt="2023-08-03T15:19:17.313" v="14" actId="20577"/>
          <ac:spMkLst>
            <pc:docMk/>
            <pc:sldMk cId="1813782562" sldId="2142533840"/>
            <ac:spMk id="17" creationId="{788620D7-FAAE-04D1-7DBD-4733595283FE}"/>
          </ac:spMkLst>
        </pc:spChg>
        <pc:spChg chg="mod">
          <ac:chgData name="Luis, Kelly (US 329F-Affiliate)" userId="S::kelly.m.luis@jpl.nasa.gov::1d4b1bd8-bca5-478e-b83a-ff0d9340d353" providerId="AD" clId="Web-{CAD342A6-5F8D-4754-A9B6-D12960841910}" dt="2023-08-03T15:19:28.939" v="16" actId="20577"/>
          <ac:spMkLst>
            <pc:docMk/>
            <pc:sldMk cId="1813782562" sldId="2142533840"/>
            <ac:spMk id="18" creationId="{0149FF31-377E-CEEA-DC3F-5731FA6FD76F}"/>
          </ac:spMkLst>
        </pc:spChg>
      </pc:sldChg>
      <pc:sldChg chg="modSp">
        <pc:chgData name="Luis, Kelly (US 329F-Affiliate)" userId="S::kelly.m.luis@jpl.nasa.gov::1d4b1bd8-bca5-478e-b83a-ff0d9340d353" providerId="AD" clId="Web-{CAD342A6-5F8D-4754-A9B6-D12960841910}" dt="2023-08-03T15:36:14.772" v="192" actId="20577"/>
        <pc:sldMkLst>
          <pc:docMk/>
          <pc:sldMk cId="2766496153" sldId="2142533841"/>
        </pc:sldMkLst>
        <pc:spChg chg="mod">
          <ac:chgData name="Luis, Kelly (US 329F-Affiliate)" userId="S::kelly.m.luis@jpl.nasa.gov::1d4b1bd8-bca5-478e-b83a-ff0d9340d353" providerId="AD" clId="Web-{CAD342A6-5F8D-4754-A9B6-D12960841910}" dt="2023-08-03T15:36:14.772" v="192" actId="20577"/>
          <ac:spMkLst>
            <pc:docMk/>
            <pc:sldMk cId="2766496153" sldId="2142533841"/>
            <ac:spMk id="5" creationId="{52EF1EEC-D78E-CD95-26EA-8AB0DC3A96CE}"/>
          </ac:spMkLst>
        </pc:spChg>
      </pc:sldChg>
      <pc:sldChg chg="modSp add">
        <pc:chgData name="Luis, Kelly (US 329F-Affiliate)" userId="S::kelly.m.luis@jpl.nasa.gov::1d4b1bd8-bca5-478e-b83a-ff0d9340d353" providerId="AD" clId="Web-{CAD342A6-5F8D-4754-A9B6-D12960841910}" dt="2023-08-03T16:30:41.981" v="882" actId="20577"/>
        <pc:sldMkLst>
          <pc:docMk/>
          <pc:sldMk cId="311548158" sldId="2142533842"/>
        </pc:sldMkLst>
        <pc:spChg chg="mod">
          <ac:chgData name="Luis, Kelly (US 329F-Affiliate)" userId="S::kelly.m.luis@jpl.nasa.gov::1d4b1bd8-bca5-478e-b83a-ff0d9340d353" providerId="AD" clId="Web-{CAD342A6-5F8D-4754-A9B6-D12960841910}" dt="2023-08-03T16:30:41.981" v="882" actId="20577"/>
          <ac:spMkLst>
            <pc:docMk/>
            <pc:sldMk cId="311548158" sldId="2142533842"/>
            <ac:spMk id="9" creationId="{C085F353-C372-B077-4B2C-655A1223A984}"/>
          </ac:spMkLst>
        </pc:spChg>
      </pc:sldChg>
      <pc:sldChg chg="add">
        <pc:chgData name="Luis, Kelly (US 329F-Affiliate)" userId="S::kelly.m.luis@jpl.nasa.gov::1d4b1bd8-bca5-478e-b83a-ff0d9340d353" providerId="AD" clId="Web-{CAD342A6-5F8D-4754-A9B6-D12960841910}" dt="2023-08-03T15:14:25.745" v="3"/>
        <pc:sldMkLst>
          <pc:docMk/>
          <pc:sldMk cId="1508610816" sldId="2142533843"/>
        </pc:sldMkLst>
      </pc:sldChg>
      <pc:sldChg chg="modSp add">
        <pc:chgData name="Luis, Kelly (US 329F-Affiliate)" userId="S::kelly.m.luis@jpl.nasa.gov::1d4b1bd8-bca5-478e-b83a-ff0d9340d353" providerId="AD" clId="Web-{CAD342A6-5F8D-4754-A9B6-D12960841910}" dt="2023-08-03T15:26:30.807" v="144" actId="1076"/>
        <pc:sldMkLst>
          <pc:docMk/>
          <pc:sldMk cId="2048160544" sldId="2142533844"/>
        </pc:sldMkLst>
        <pc:spChg chg="mod">
          <ac:chgData name="Luis, Kelly (US 329F-Affiliate)" userId="S::kelly.m.luis@jpl.nasa.gov::1d4b1bd8-bca5-478e-b83a-ff0d9340d353" providerId="AD" clId="Web-{CAD342A6-5F8D-4754-A9B6-D12960841910}" dt="2023-08-03T15:26:30.807" v="144" actId="1076"/>
          <ac:spMkLst>
            <pc:docMk/>
            <pc:sldMk cId="2048160544" sldId="2142533844"/>
            <ac:spMk id="11" creationId="{F0F68D59-3861-4746-CEA1-D127F5F6DEE8}"/>
          </ac:spMkLst>
        </pc:spChg>
      </pc:sldChg>
      <pc:sldChg chg="addSp modSp add">
        <pc:chgData name="Luis, Kelly (US 329F-Affiliate)" userId="S::kelly.m.luis@jpl.nasa.gov::1d4b1bd8-bca5-478e-b83a-ff0d9340d353" providerId="AD" clId="Web-{CAD342A6-5F8D-4754-A9B6-D12960841910}" dt="2023-08-03T15:49:48.196" v="414" actId="1076"/>
        <pc:sldMkLst>
          <pc:docMk/>
          <pc:sldMk cId="2674467186" sldId="2142533845"/>
        </pc:sldMkLst>
        <pc:spChg chg="add mod">
          <ac:chgData name="Luis, Kelly (US 329F-Affiliate)" userId="S::kelly.m.luis@jpl.nasa.gov::1d4b1bd8-bca5-478e-b83a-ff0d9340d353" providerId="AD" clId="Web-{CAD342A6-5F8D-4754-A9B6-D12960841910}" dt="2023-08-03T15:23:28.475" v="95" actId="14100"/>
          <ac:spMkLst>
            <pc:docMk/>
            <pc:sldMk cId="2674467186" sldId="2142533845"/>
            <ac:spMk id="11" creationId="{0A2A2ED8-F6BF-CD89-58CC-2DCFC4FF1985}"/>
          </ac:spMkLst>
        </pc:spChg>
        <pc:spChg chg="add mod">
          <ac:chgData name="Luis, Kelly (US 329F-Affiliate)" userId="S::kelly.m.luis@jpl.nasa.gov::1d4b1bd8-bca5-478e-b83a-ff0d9340d353" providerId="AD" clId="Web-{CAD342A6-5F8D-4754-A9B6-D12960841910}" dt="2023-08-03T15:23:34.631" v="97" actId="1076"/>
          <ac:spMkLst>
            <pc:docMk/>
            <pc:sldMk cId="2674467186" sldId="2142533845"/>
            <ac:spMk id="13" creationId="{23304716-C0A1-D365-B475-4EED36833CEB}"/>
          </ac:spMkLst>
        </pc:spChg>
        <pc:picChg chg="mod">
          <ac:chgData name="Luis, Kelly (US 329F-Affiliate)" userId="S::kelly.m.luis@jpl.nasa.gov::1d4b1bd8-bca5-478e-b83a-ff0d9340d353" providerId="AD" clId="Web-{CAD342A6-5F8D-4754-A9B6-D12960841910}" dt="2023-08-03T15:49:36.867" v="411" actId="1076"/>
          <ac:picMkLst>
            <pc:docMk/>
            <pc:sldMk cId="2674467186" sldId="2142533845"/>
            <ac:picMk id="5" creationId="{A32592F7-AE37-28F2-019A-DDD7F28F680C}"/>
          </ac:picMkLst>
        </pc:picChg>
        <pc:picChg chg="mod">
          <ac:chgData name="Luis, Kelly (US 329F-Affiliate)" userId="S::kelly.m.luis@jpl.nasa.gov::1d4b1bd8-bca5-478e-b83a-ff0d9340d353" providerId="AD" clId="Web-{CAD342A6-5F8D-4754-A9B6-D12960841910}" dt="2023-08-03T15:49:39.602" v="412" actId="1076"/>
          <ac:picMkLst>
            <pc:docMk/>
            <pc:sldMk cId="2674467186" sldId="2142533845"/>
            <ac:picMk id="7" creationId="{D1F37626-FA74-3706-0130-1C5F148D1BC1}"/>
          </ac:picMkLst>
        </pc:picChg>
        <pc:picChg chg="mod">
          <ac:chgData name="Luis, Kelly (US 329F-Affiliate)" userId="S::kelly.m.luis@jpl.nasa.gov::1d4b1bd8-bca5-478e-b83a-ff0d9340d353" providerId="AD" clId="Web-{CAD342A6-5F8D-4754-A9B6-D12960841910}" dt="2023-08-03T15:49:48.196" v="414" actId="1076"/>
          <ac:picMkLst>
            <pc:docMk/>
            <pc:sldMk cId="2674467186" sldId="2142533845"/>
            <ac:picMk id="8" creationId="{BE5E00FE-4118-65C6-55AB-195989346B30}"/>
          </ac:picMkLst>
        </pc:picChg>
        <pc:picChg chg="mod">
          <ac:chgData name="Luis, Kelly (US 329F-Affiliate)" userId="S::kelly.m.luis@jpl.nasa.gov::1d4b1bd8-bca5-478e-b83a-ff0d9340d353" providerId="AD" clId="Web-{CAD342A6-5F8D-4754-A9B6-D12960841910}" dt="2023-08-03T15:49:32.226" v="410" actId="1076"/>
          <ac:picMkLst>
            <pc:docMk/>
            <pc:sldMk cId="2674467186" sldId="2142533845"/>
            <ac:picMk id="12" creationId="{D1F92DE5-144B-75D1-0DB2-F23CED965BB4}"/>
          </ac:picMkLst>
        </pc:picChg>
      </pc:sldChg>
      <pc:sldChg chg="addSp delSp modSp new ord">
        <pc:chgData name="Luis, Kelly (US 329F-Affiliate)" userId="S::kelly.m.luis@jpl.nasa.gov::1d4b1bd8-bca5-478e-b83a-ff0d9340d353" providerId="AD" clId="Web-{CAD342A6-5F8D-4754-A9B6-D12960841910}" dt="2023-08-03T16:31:05.653" v="884"/>
        <pc:sldMkLst>
          <pc:docMk/>
          <pc:sldMk cId="1526653692" sldId="2142533846"/>
        </pc:sldMkLst>
        <pc:spChg chg="add del mod">
          <ac:chgData name="Luis, Kelly (US 329F-Affiliate)" userId="S::kelly.m.luis@jpl.nasa.gov::1d4b1bd8-bca5-478e-b83a-ff0d9340d353" providerId="AD" clId="Web-{CAD342A6-5F8D-4754-A9B6-D12960841910}" dt="2023-08-03T15:44:12.407" v="295"/>
          <ac:spMkLst>
            <pc:docMk/>
            <pc:sldMk cId="1526653692" sldId="2142533846"/>
            <ac:spMk id="4" creationId="{3D0594AD-73C5-7269-D3B0-515015D1C6FD}"/>
          </ac:spMkLst>
        </pc:spChg>
        <pc:spChg chg="add mod">
          <ac:chgData name="Luis, Kelly (US 329F-Affiliate)" userId="S::kelly.m.luis@jpl.nasa.gov::1d4b1bd8-bca5-478e-b83a-ff0d9340d353" providerId="AD" clId="Web-{CAD342A6-5F8D-4754-A9B6-D12960841910}" dt="2023-08-03T15:44:27.845" v="320" actId="20577"/>
          <ac:spMkLst>
            <pc:docMk/>
            <pc:sldMk cId="1526653692" sldId="2142533846"/>
            <ac:spMk id="6" creationId="{CFFADBCB-4A25-FC72-E9A8-982FD9E2AFDA}"/>
          </ac:spMkLst>
        </pc:spChg>
      </pc:sldChg>
      <pc:sldChg chg="modSp add ord replId">
        <pc:chgData name="Luis, Kelly (US 329F-Affiliate)" userId="S::kelly.m.luis@jpl.nasa.gov::1d4b1bd8-bca5-478e-b83a-ff0d9340d353" providerId="AD" clId="Web-{CAD342A6-5F8D-4754-A9B6-D12960841910}" dt="2023-08-03T16:31:31.185" v="890"/>
        <pc:sldMkLst>
          <pc:docMk/>
          <pc:sldMk cId="22249388" sldId="2142533848"/>
        </pc:sldMkLst>
        <pc:spChg chg="mod">
          <ac:chgData name="Luis, Kelly (US 329F-Affiliate)" userId="S::kelly.m.luis@jpl.nasa.gov::1d4b1bd8-bca5-478e-b83a-ff0d9340d353" providerId="AD" clId="Web-{CAD342A6-5F8D-4754-A9B6-D12960841910}" dt="2023-08-03T16:31:22.247" v="889" actId="20577"/>
          <ac:spMkLst>
            <pc:docMk/>
            <pc:sldMk cId="22249388" sldId="2142533848"/>
            <ac:spMk id="6" creationId="{CFFADBCB-4A25-FC72-E9A8-982FD9E2AFDA}"/>
          </ac:spMkLst>
        </pc:spChg>
      </pc:sldChg>
      <pc:sldChg chg="addSp modSp new del">
        <pc:chgData name="Luis, Kelly (US 329F-Affiliate)" userId="S::kelly.m.luis@jpl.nasa.gov::1d4b1bd8-bca5-478e-b83a-ff0d9340d353" providerId="AD" clId="Web-{CAD342A6-5F8D-4754-A9B6-D12960841910}" dt="2023-08-03T16:31:14.622" v="887"/>
        <pc:sldMkLst>
          <pc:docMk/>
          <pc:sldMk cId="1459109796" sldId="2142533848"/>
        </pc:sldMkLst>
        <pc:spChg chg="add mod">
          <ac:chgData name="Luis, Kelly (US 329F-Affiliate)" userId="S::kelly.m.luis@jpl.nasa.gov::1d4b1bd8-bca5-478e-b83a-ff0d9340d353" providerId="AD" clId="Web-{CAD342A6-5F8D-4754-A9B6-D12960841910}" dt="2023-08-03T16:31:10.028" v="886"/>
          <ac:spMkLst>
            <pc:docMk/>
            <pc:sldMk cId="1459109796" sldId="2142533848"/>
            <ac:spMk id="4" creationId="{33700023-55F0-D22F-3B0E-0F5DE47F53F4}"/>
          </ac:spMkLst>
        </pc:spChg>
      </pc:sldChg>
    </pc:docChg>
  </pc:docChgLst>
  <pc:docChgLst>
    <pc:chgData name="Luis, Kelly (US 329F-Affiliate)" userId="S::kelly.m.luis@jpl.nasa.gov::1d4b1bd8-bca5-478e-b83a-ff0d9340d353" providerId="AD" clId="Web-{6FE57052-D9B2-40BE-AED0-7326DB9609FD}"/>
    <pc:docChg chg="modSld">
      <pc:chgData name="Luis, Kelly (US 329F-Affiliate)" userId="S::kelly.m.luis@jpl.nasa.gov::1d4b1bd8-bca5-478e-b83a-ff0d9340d353" providerId="AD" clId="Web-{6FE57052-D9B2-40BE-AED0-7326DB9609FD}" dt="2023-08-03T17:48:51.069" v="44" actId="1076"/>
      <pc:docMkLst>
        <pc:docMk/>
      </pc:docMkLst>
      <pc:sldChg chg="modSp">
        <pc:chgData name="Luis, Kelly (US 329F-Affiliate)" userId="S::kelly.m.luis@jpl.nasa.gov::1d4b1bd8-bca5-478e-b83a-ff0d9340d353" providerId="AD" clId="Web-{6FE57052-D9B2-40BE-AED0-7326DB9609FD}" dt="2023-08-03T17:42:07.298" v="39" actId="1076"/>
        <pc:sldMkLst>
          <pc:docMk/>
          <pc:sldMk cId="1508610816" sldId="2142533843"/>
        </pc:sldMkLst>
        <pc:spChg chg="mod">
          <ac:chgData name="Luis, Kelly (US 329F-Affiliate)" userId="S::kelly.m.luis@jpl.nasa.gov::1d4b1bd8-bca5-478e-b83a-ff0d9340d353" providerId="AD" clId="Web-{6FE57052-D9B2-40BE-AED0-7326DB9609FD}" dt="2023-08-03T17:42:07.298" v="39" actId="1076"/>
          <ac:spMkLst>
            <pc:docMk/>
            <pc:sldMk cId="1508610816" sldId="2142533843"/>
            <ac:spMk id="7" creationId="{28BCDAE5-7FFC-2A11-7CF5-BD2BCFECEF55}"/>
          </ac:spMkLst>
        </pc:spChg>
      </pc:sldChg>
      <pc:sldChg chg="addSp delSp modSp">
        <pc:chgData name="Luis, Kelly (US 329F-Affiliate)" userId="S::kelly.m.luis@jpl.nasa.gov::1d4b1bd8-bca5-478e-b83a-ff0d9340d353" providerId="AD" clId="Web-{6FE57052-D9B2-40BE-AED0-7326DB9609FD}" dt="2023-08-03T17:48:51.069" v="44" actId="1076"/>
        <pc:sldMkLst>
          <pc:docMk/>
          <pc:sldMk cId="1526653692" sldId="2142533846"/>
        </pc:sldMkLst>
        <pc:spChg chg="add mod">
          <ac:chgData name="Luis, Kelly (US 329F-Affiliate)" userId="S::kelly.m.luis@jpl.nasa.gov::1d4b1bd8-bca5-478e-b83a-ff0d9340d353" providerId="AD" clId="Web-{6FE57052-D9B2-40BE-AED0-7326DB9609FD}" dt="2023-08-03T17:41:28.532" v="36" actId="1076"/>
          <ac:spMkLst>
            <pc:docMk/>
            <pc:sldMk cId="1526653692" sldId="2142533846"/>
            <ac:spMk id="10" creationId="{65EA6D4D-3FB4-BFAD-9B65-9236DBF6DAD2}"/>
          </ac:spMkLst>
        </pc:spChg>
        <pc:picChg chg="add mod modCrop">
          <ac:chgData name="Luis, Kelly (US 329F-Affiliate)" userId="S::kelly.m.luis@jpl.nasa.gov::1d4b1bd8-bca5-478e-b83a-ff0d9340d353" providerId="AD" clId="Web-{6FE57052-D9B2-40BE-AED0-7326DB9609FD}" dt="2023-08-03T17:44:36.769" v="41" actId="1076"/>
          <ac:picMkLst>
            <pc:docMk/>
            <pc:sldMk cId="1526653692" sldId="2142533846"/>
            <ac:picMk id="4" creationId="{445D45D9-A045-7A35-64B3-3ADAC2177929}"/>
          </ac:picMkLst>
        </pc:picChg>
        <pc:picChg chg="add mod">
          <ac:chgData name="Luis, Kelly (US 329F-Affiliate)" userId="S::kelly.m.luis@jpl.nasa.gov::1d4b1bd8-bca5-478e-b83a-ff0d9340d353" providerId="AD" clId="Web-{6FE57052-D9B2-40BE-AED0-7326DB9609FD}" dt="2023-08-03T17:40:35.093" v="29" actId="1076"/>
          <ac:picMkLst>
            <pc:docMk/>
            <pc:sldMk cId="1526653692" sldId="2142533846"/>
            <ac:picMk id="5" creationId="{912AF2F0-5C5E-D73E-7E9A-D84FFF3E7517}"/>
          </ac:picMkLst>
        </pc:picChg>
        <pc:picChg chg="add del mod">
          <ac:chgData name="Luis, Kelly (US 329F-Affiliate)" userId="S::kelly.m.luis@jpl.nasa.gov::1d4b1bd8-bca5-478e-b83a-ff0d9340d353" providerId="AD" clId="Web-{6FE57052-D9B2-40BE-AED0-7326DB9609FD}" dt="2023-08-03T17:41:07.297" v="32"/>
          <ac:picMkLst>
            <pc:docMk/>
            <pc:sldMk cId="1526653692" sldId="2142533846"/>
            <ac:picMk id="7" creationId="{41F7CED1-F453-4740-6775-33F641D2EFDE}"/>
          </ac:picMkLst>
        </pc:picChg>
        <pc:picChg chg="mod modCrop">
          <ac:chgData name="Luis, Kelly (US 329F-Affiliate)" userId="S::kelly.m.luis@jpl.nasa.gov::1d4b1bd8-bca5-478e-b83a-ff0d9340d353" providerId="AD" clId="Web-{6FE57052-D9B2-40BE-AED0-7326DB9609FD}" dt="2023-08-03T17:48:51.069" v="44" actId="1076"/>
          <ac:picMkLst>
            <pc:docMk/>
            <pc:sldMk cId="1526653692" sldId="2142533846"/>
            <ac:picMk id="8" creationId="{1370475A-3EB7-4988-8D98-D75B5DE750EC}"/>
          </ac:picMkLst>
        </pc:picChg>
      </pc:sldChg>
      <pc:sldChg chg="modSp">
        <pc:chgData name="Luis, Kelly (US 329F-Affiliate)" userId="S::kelly.m.luis@jpl.nasa.gov::1d4b1bd8-bca5-478e-b83a-ff0d9340d353" providerId="AD" clId="Web-{6FE57052-D9B2-40BE-AED0-7326DB9609FD}" dt="2023-08-03T17:44:56.269" v="43" actId="1076"/>
        <pc:sldMkLst>
          <pc:docMk/>
          <pc:sldMk cId="22249388" sldId="2142533848"/>
        </pc:sldMkLst>
        <pc:picChg chg="mod">
          <ac:chgData name="Luis, Kelly (US 329F-Affiliate)" userId="S::kelly.m.luis@jpl.nasa.gov::1d4b1bd8-bca5-478e-b83a-ff0d9340d353" providerId="AD" clId="Web-{6FE57052-D9B2-40BE-AED0-7326DB9609FD}" dt="2023-08-03T17:44:56.269" v="43" actId="1076"/>
          <ac:picMkLst>
            <pc:docMk/>
            <pc:sldMk cId="22249388" sldId="2142533848"/>
            <ac:picMk id="4" creationId="{64EE6B10-E7F8-424C-A048-46444ABE7F10}"/>
          </ac:picMkLst>
        </pc:picChg>
      </pc:sldChg>
    </pc:docChg>
  </pc:docChgLst>
  <pc:docChgLst>
    <pc:chgData name="Bohn, Niklas (382B)" userId="S::urs.n.bohn@jpl.nasa.gov::b00cca23-d306-4565-9f71-daf3c7866d3b" providerId="AD" clId="Web-{90BA7DE7-C30A-4DBC-DD98-D4A37565EC93}"/>
    <pc:docChg chg="addSld delSld modSld sldOrd">
      <pc:chgData name="Bohn, Niklas (382B)" userId="S::urs.n.bohn@jpl.nasa.gov::b00cca23-d306-4565-9f71-daf3c7866d3b" providerId="AD" clId="Web-{90BA7DE7-C30A-4DBC-DD98-D4A37565EC93}" dt="2023-08-03T18:19:02.915" v="732"/>
      <pc:docMkLst>
        <pc:docMk/>
      </pc:docMkLst>
      <pc:sldChg chg="addSp delSp modSp">
        <pc:chgData name="Bohn, Niklas (382B)" userId="S::urs.n.bohn@jpl.nasa.gov::b00cca23-d306-4565-9f71-daf3c7866d3b" providerId="AD" clId="Web-{90BA7DE7-C30A-4DBC-DD98-D4A37565EC93}" dt="2023-08-03T17:06:37.366" v="45"/>
        <pc:sldMkLst>
          <pc:docMk/>
          <pc:sldMk cId="0" sldId="265"/>
        </pc:sldMkLst>
        <pc:spChg chg="del">
          <ac:chgData name="Bohn, Niklas (382B)" userId="S::urs.n.bohn@jpl.nasa.gov::b00cca23-d306-4565-9f71-daf3c7866d3b" providerId="AD" clId="Web-{90BA7DE7-C30A-4DBC-DD98-D4A37565EC93}" dt="2023-08-03T17:06:19.428" v="37"/>
          <ac:spMkLst>
            <pc:docMk/>
            <pc:sldMk cId="0" sldId="265"/>
            <ac:spMk id="5" creationId="{62695F0A-3225-588C-48ED-4050B2ABF215}"/>
          </ac:spMkLst>
        </pc:spChg>
        <pc:spChg chg="add mod">
          <ac:chgData name="Bohn, Niklas (382B)" userId="S::urs.n.bohn@jpl.nasa.gov::b00cca23-d306-4565-9f71-daf3c7866d3b" providerId="AD" clId="Web-{90BA7DE7-C30A-4DBC-DD98-D4A37565EC93}" dt="2023-08-03T17:06:37.366" v="45"/>
          <ac:spMkLst>
            <pc:docMk/>
            <pc:sldMk cId="0" sldId="265"/>
            <ac:spMk id="7" creationId="{178018EF-BF28-D6E8-0243-731B95E14394}"/>
          </ac:spMkLst>
        </pc:spChg>
      </pc:sldChg>
      <pc:sldChg chg="addSp modSp">
        <pc:chgData name="Bohn, Niklas (382B)" userId="S::urs.n.bohn@jpl.nasa.gov::b00cca23-d306-4565-9f71-daf3c7866d3b" providerId="AD" clId="Web-{90BA7DE7-C30A-4DBC-DD98-D4A37565EC93}" dt="2023-08-03T17:09:56.853" v="121"/>
        <pc:sldMkLst>
          <pc:docMk/>
          <pc:sldMk cId="1448988585" sldId="433"/>
        </pc:sldMkLst>
        <pc:spChg chg="add mod">
          <ac:chgData name="Bohn, Niklas (382B)" userId="S::urs.n.bohn@jpl.nasa.gov::b00cca23-d306-4565-9f71-daf3c7866d3b" providerId="AD" clId="Web-{90BA7DE7-C30A-4DBC-DD98-D4A37565EC93}" dt="2023-08-03T17:09:56.853" v="121"/>
          <ac:spMkLst>
            <pc:docMk/>
            <pc:sldMk cId="1448988585" sldId="433"/>
            <ac:spMk id="7" creationId="{10809E16-E22C-3D3C-71D7-10394639CAB9}"/>
          </ac:spMkLst>
        </pc:spChg>
      </pc:sldChg>
      <pc:sldChg chg="modSp">
        <pc:chgData name="Bohn, Niklas (382B)" userId="S::urs.n.bohn@jpl.nasa.gov::b00cca23-d306-4565-9f71-daf3c7866d3b" providerId="AD" clId="Web-{90BA7DE7-C30A-4DBC-DD98-D4A37565EC93}" dt="2023-08-03T17:07:05.710" v="48" actId="20577"/>
        <pc:sldMkLst>
          <pc:docMk/>
          <pc:sldMk cId="430182393" sldId="1214"/>
        </pc:sldMkLst>
        <pc:spChg chg="mod">
          <ac:chgData name="Bohn, Niklas (382B)" userId="S::urs.n.bohn@jpl.nasa.gov::b00cca23-d306-4565-9f71-daf3c7866d3b" providerId="AD" clId="Web-{90BA7DE7-C30A-4DBC-DD98-D4A37565EC93}" dt="2023-08-03T17:07:05.710" v="48" actId="20577"/>
          <ac:spMkLst>
            <pc:docMk/>
            <pc:sldMk cId="430182393" sldId="1214"/>
            <ac:spMk id="17" creationId="{88E3BE97-4137-6BCB-22EF-DD561311A5F6}"/>
          </ac:spMkLst>
        </pc:spChg>
      </pc:sldChg>
      <pc:sldChg chg="addSp delSp modSp modNotes">
        <pc:chgData name="Bohn, Niklas (382B)" userId="S::urs.n.bohn@jpl.nasa.gov::b00cca23-d306-4565-9f71-daf3c7866d3b" providerId="AD" clId="Web-{90BA7DE7-C30A-4DBC-DD98-D4A37565EC93}" dt="2023-08-03T18:19:02.915" v="732"/>
        <pc:sldMkLst>
          <pc:docMk/>
          <pc:sldMk cId="3914945463" sldId="1215"/>
        </pc:sldMkLst>
        <pc:spChg chg="add del mod">
          <ac:chgData name="Bohn, Niklas (382B)" userId="S::urs.n.bohn@jpl.nasa.gov::b00cca23-d306-4565-9f71-daf3c7866d3b" providerId="AD" clId="Web-{90BA7DE7-C30A-4DBC-DD98-D4A37565EC93}" dt="2023-08-03T18:13:34.191" v="602"/>
          <ac:spMkLst>
            <pc:docMk/>
            <pc:sldMk cId="3914945463" sldId="1215"/>
            <ac:spMk id="3" creationId="{139E1556-F669-878D-FB95-8A178D242BB9}"/>
          </ac:spMkLst>
        </pc:spChg>
        <pc:picChg chg="mod">
          <ac:chgData name="Bohn, Niklas (382B)" userId="S::urs.n.bohn@jpl.nasa.gov::b00cca23-d306-4565-9f71-daf3c7866d3b" providerId="AD" clId="Web-{90BA7DE7-C30A-4DBC-DD98-D4A37565EC93}" dt="2023-08-03T18:16:58.632" v="731" actId="14100"/>
          <ac:picMkLst>
            <pc:docMk/>
            <pc:sldMk cId="3914945463" sldId="1215"/>
            <ac:picMk id="23" creationId="{280BE1CB-62DA-4F61-838E-77E4557A3E47}"/>
          </ac:picMkLst>
        </pc:picChg>
      </pc:sldChg>
      <pc:sldChg chg="modSp">
        <pc:chgData name="Bohn, Niklas (382B)" userId="S::urs.n.bohn@jpl.nasa.gov::b00cca23-d306-4565-9f71-daf3c7866d3b" providerId="AD" clId="Web-{90BA7DE7-C30A-4DBC-DD98-D4A37565EC93}" dt="2023-08-03T17:07:12.038" v="51" actId="20577"/>
        <pc:sldMkLst>
          <pc:docMk/>
          <pc:sldMk cId="3382377426" sldId="2350"/>
        </pc:sldMkLst>
        <pc:spChg chg="mod">
          <ac:chgData name="Bohn, Niklas (382B)" userId="S::urs.n.bohn@jpl.nasa.gov::b00cca23-d306-4565-9f71-daf3c7866d3b" providerId="AD" clId="Web-{90BA7DE7-C30A-4DBC-DD98-D4A37565EC93}" dt="2023-08-03T17:07:12.038" v="51" actId="20577"/>
          <ac:spMkLst>
            <pc:docMk/>
            <pc:sldMk cId="3382377426" sldId="2350"/>
            <ac:spMk id="9" creationId="{55605D17-8C00-4063-7987-54B9289605BE}"/>
          </ac:spMkLst>
        </pc:spChg>
      </pc:sldChg>
      <pc:sldChg chg="modSp">
        <pc:chgData name="Bohn, Niklas (382B)" userId="S::urs.n.bohn@jpl.nasa.gov::b00cca23-d306-4565-9f71-daf3c7866d3b" providerId="AD" clId="Web-{90BA7DE7-C30A-4DBC-DD98-D4A37565EC93}" dt="2023-08-03T17:01:01.549" v="21" actId="20577"/>
        <pc:sldMkLst>
          <pc:docMk/>
          <pc:sldMk cId="3338667913" sldId="15640"/>
        </pc:sldMkLst>
        <pc:spChg chg="mod">
          <ac:chgData name="Bohn, Niklas (382B)" userId="S::urs.n.bohn@jpl.nasa.gov::b00cca23-d306-4565-9f71-daf3c7866d3b" providerId="AD" clId="Web-{90BA7DE7-C30A-4DBC-DD98-D4A37565EC93}" dt="2023-08-03T17:01:01.549" v="21" actId="20577"/>
          <ac:spMkLst>
            <pc:docMk/>
            <pc:sldMk cId="3338667913" sldId="15640"/>
            <ac:spMk id="9" creationId="{950084F3-B72D-61A9-A2BC-959921FC7F59}"/>
          </ac:spMkLst>
        </pc:spChg>
      </pc:sldChg>
      <pc:sldChg chg="addSp delSp modSp">
        <pc:chgData name="Bohn, Niklas (382B)" userId="S::urs.n.bohn@jpl.nasa.gov::b00cca23-d306-4565-9f71-daf3c7866d3b" providerId="AD" clId="Web-{90BA7DE7-C30A-4DBC-DD98-D4A37565EC93}" dt="2023-08-03T17:06:34.522" v="43"/>
        <pc:sldMkLst>
          <pc:docMk/>
          <pc:sldMk cId="3664950427" sldId="15641"/>
        </pc:sldMkLst>
        <pc:spChg chg="del">
          <ac:chgData name="Bohn, Niklas (382B)" userId="S::urs.n.bohn@jpl.nasa.gov::b00cca23-d306-4565-9f71-daf3c7866d3b" providerId="AD" clId="Web-{90BA7DE7-C30A-4DBC-DD98-D4A37565EC93}" dt="2023-08-03T17:06:04.615" v="35"/>
          <ac:spMkLst>
            <pc:docMk/>
            <pc:sldMk cId="3664950427" sldId="15641"/>
            <ac:spMk id="5" creationId="{C1494A6F-118C-EC3C-4B8F-570869E7F6C4}"/>
          </ac:spMkLst>
        </pc:spChg>
        <pc:spChg chg="add mod">
          <ac:chgData name="Bohn, Niklas (382B)" userId="S::urs.n.bohn@jpl.nasa.gov::b00cca23-d306-4565-9f71-daf3c7866d3b" providerId="AD" clId="Web-{90BA7DE7-C30A-4DBC-DD98-D4A37565EC93}" dt="2023-08-03T17:06:34.522" v="43"/>
          <ac:spMkLst>
            <pc:docMk/>
            <pc:sldMk cId="3664950427" sldId="15641"/>
            <ac:spMk id="8" creationId="{A4A6A16C-04A3-6808-EC9F-30D96FDBD405}"/>
          </ac:spMkLst>
        </pc:spChg>
      </pc:sldChg>
      <pc:sldChg chg="addSp delSp modSp">
        <pc:chgData name="Bohn, Niklas (382B)" userId="S::urs.n.bohn@jpl.nasa.gov::b00cca23-d306-4565-9f71-daf3c7866d3b" providerId="AD" clId="Web-{90BA7DE7-C30A-4DBC-DD98-D4A37565EC93}" dt="2023-08-03T17:05:50.365" v="33"/>
        <pc:sldMkLst>
          <pc:docMk/>
          <pc:sldMk cId="1367661710" sldId="15642"/>
        </pc:sldMkLst>
        <pc:spChg chg="del">
          <ac:chgData name="Bohn, Niklas (382B)" userId="S::urs.n.bohn@jpl.nasa.gov::b00cca23-d306-4565-9f71-daf3c7866d3b" providerId="AD" clId="Web-{90BA7DE7-C30A-4DBC-DD98-D4A37565EC93}" dt="2023-08-03T17:05:13.255" v="30"/>
          <ac:spMkLst>
            <pc:docMk/>
            <pc:sldMk cId="1367661710" sldId="15642"/>
            <ac:spMk id="5" creationId="{4FD1A478-E7B5-0691-9F11-DE9A074DC6B2}"/>
          </ac:spMkLst>
        </pc:spChg>
        <pc:spChg chg="add mod">
          <ac:chgData name="Bohn, Niklas (382B)" userId="S::urs.n.bohn@jpl.nasa.gov::b00cca23-d306-4565-9f71-daf3c7866d3b" providerId="AD" clId="Web-{90BA7DE7-C30A-4DBC-DD98-D4A37565EC93}" dt="2023-08-03T17:05:50.365" v="33"/>
          <ac:spMkLst>
            <pc:docMk/>
            <pc:sldMk cId="1367661710" sldId="15642"/>
            <ac:spMk id="7" creationId="{C1E61E41-67AC-D1AF-C944-17224C661076}"/>
          </ac:spMkLst>
        </pc:spChg>
      </pc:sldChg>
      <pc:sldChg chg="modSp">
        <pc:chgData name="Bohn, Niklas (382B)" userId="S::urs.n.bohn@jpl.nasa.gov::b00cca23-d306-4565-9f71-daf3c7866d3b" providerId="AD" clId="Web-{90BA7DE7-C30A-4DBC-DD98-D4A37565EC93}" dt="2023-08-03T17:09:22.900" v="113" actId="20577"/>
        <pc:sldMkLst>
          <pc:docMk/>
          <pc:sldMk cId="1408839379" sldId="15644"/>
        </pc:sldMkLst>
        <pc:spChg chg="mod">
          <ac:chgData name="Bohn, Niklas (382B)" userId="S::urs.n.bohn@jpl.nasa.gov::b00cca23-d306-4565-9f71-daf3c7866d3b" providerId="AD" clId="Web-{90BA7DE7-C30A-4DBC-DD98-D4A37565EC93}" dt="2023-08-03T17:09:22.900" v="113" actId="20577"/>
          <ac:spMkLst>
            <pc:docMk/>
            <pc:sldMk cId="1408839379" sldId="15644"/>
            <ac:spMk id="20" creationId="{8739BF21-B30E-DA2A-F109-C92BD0E013F4}"/>
          </ac:spMkLst>
        </pc:spChg>
      </pc:sldChg>
      <pc:sldChg chg="modSp">
        <pc:chgData name="Bohn, Niklas (382B)" userId="S::urs.n.bohn@jpl.nasa.gov::b00cca23-d306-4565-9f71-daf3c7866d3b" providerId="AD" clId="Web-{90BA7DE7-C30A-4DBC-DD98-D4A37565EC93}" dt="2023-08-03T17:09:22.212" v="112" actId="20577"/>
        <pc:sldMkLst>
          <pc:docMk/>
          <pc:sldMk cId="1096374908" sldId="15646"/>
        </pc:sldMkLst>
        <pc:spChg chg="mod">
          <ac:chgData name="Bohn, Niklas (382B)" userId="S::urs.n.bohn@jpl.nasa.gov::b00cca23-d306-4565-9f71-daf3c7866d3b" providerId="AD" clId="Web-{90BA7DE7-C30A-4DBC-DD98-D4A37565EC93}" dt="2023-08-03T17:09:22.212" v="112" actId="20577"/>
          <ac:spMkLst>
            <pc:docMk/>
            <pc:sldMk cId="1096374908" sldId="15646"/>
            <ac:spMk id="9" creationId="{08332768-78E3-752F-071A-60308A659209}"/>
          </ac:spMkLst>
        </pc:spChg>
      </pc:sldChg>
      <pc:sldChg chg="modSp">
        <pc:chgData name="Bohn, Niklas (382B)" userId="S::urs.n.bohn@jpl.nasa.gov::b00cca23-d306-4565-9f71-daf3c7866d3b" providerId="AD" clId="Web-{90BA7DE7-C30A-4DBC-DD98-D4A37565EC93}" dt="2023-08-03T17:09:22.993" v="114" actId="20577"/>
        <pc:sldMkLst>
          <pc:docMk/>
          <pc:sldMk cId="2679689407" sldId="15648"/>
        </pc:sldMkLst>
        <pc:spChg chg="mod">
          <ac:chgData name="Bohn, Niklas (382B)" userId="S::urs.n.bohn@jpl.nasa.gov::b00cca23-d306-4565-9f71-daf3c7866d3b" providerId="AD" clId="Web-{90BA7DE7-C30A-4DBC-DD98-D4A37565EC93}" dt="2023-08-03T17:09:22.993" v="114" actId="20577"/>
          <ac:spMkLst>
            <pc:docMk/>
            <pc:sldMk cId="2679689407" sldId="15648"/>
            <ac:spMk id="9" creationId="{08332768-78E3-752F-071A-60308A659209}"/>
          </ac:spMkLst>
        </pc:spChg>
      </pc:sldChg>
      <pc:sldChg chg="modSp">
        <pc:chgData name="Bohn, Niklas (382B)" userId="S::urs.n.bohn@jpl.nasa.gov::b00cca23-d306-4565-9f71-daf3c7866d3b" providerId="AD" clId="Web-{90BA7DE7-C30A-4DBC-DD98-D4A37565EC93}" dt="2023-08-03T17:09:23.072" v="115" actId="20577"/>
        <pc:sldMkLst>
          <pc:docMk/>
          <pc:sldMk cId="1152961470" sldId="15649"/>
        </pc:sldMkLst>
        <pc:spChg chg="mod">
          <ac:chgData name="Bohn, Niklas (382B)" userId="S::urs.n.bohn@jpl.nasa.gov::b00cca23-d306-4565-9f71-daf3c7866d3b" providerId="AD" clId="Web-{90BA7DE7-C30A-4DBC-DD98-D4A37565EC93}" dt="2023-08-03T17:09:23.072" v="115" actId="20577"/>
          <ac:spMkLst>
            <pc:docMk/>
            <pc:sldMk cId="1152961470" sldId="15649"/>
            <ac:spMk id="9" creationId="{08332768-78E3-752F-071A-60308A659209}"/>
          </ac:spMkLst>
        </pc:spChg>
      </pc:sldChg>
      <pc:sldChg chg="modSp">
        <pc:chgData name="Bohn, Niklas (382B)" userId="S::urs.n.bohn@jpl.nasa.gov::b00cca23-d306-4565-9f71-daf3c7866d3b" providerId="AD" clId="Web-{90BA7DE7-C30A-4DBC-DD98-D4A37565EC93}" dt="2023-08-03T17:09:28.915" v="116" actId="20577"/>
        <pc:sldMkLst>
          <pc:docMk/>
          <pc:sldMk cId="1032932367" sldId="15650"/>
        </pc:sldMkLst>
        <pc:spChg chg="mod">
          <ac:chgData name="Bohn, Niklas (382B)" userId="S::urs.n.bohn@jpl.nasa.gov::b00cca23-d306-4565-9f71-daf3c7866d3b" providerId="AD" clId="Web-{90BA7DE7-C30A-4DBC-DD98-D4A37565EC93}" dt="2023-08-03T17:09:28.915" v="116" actId="20577"/>
          <ac:spMkLst>
            <pc:docMk/>
            <pc:sldMk cId="1032932367" sldId="15650"/>
            <ac:spMk id="9" creationId="{08332768-78E3-752F-071A-60308A659209}"/>
          </ac:spMkLst>
        </pc:spChg>
      </pc:sldChg>
      <pc:sldChg chg="addSp delSp modSp">
        <pc:chgData name="Bohn, Niklas (382B)" userId="S::urs.n.bohn@jpl.nasa.gov::b00cca23-d306-4565-9f71-daf3c7866d3b" providerId="AD" clId="Web-{90BA7DE7-C30A-4DBC-DD98-D4A37565EC93}" dt="2023-08-03T17:14:18.373" v="164"/>
        <pc:sldMkLst>
          <pc:docMk/>
          <pc:sldMk cId="2526546217" sldId="15651"/>
        </pc:sldMkLst>
        <pc:spChg chg="add mod">
          <ac:chgData name="Bohn, Niklas (382B)" userId="S::urs.n.bohn@jpl.nasa.gov::b00cca23-d306-4565-9f71-daf3c7866d3b" providerId="AD" clId="Web-{90BA7DE7-C30A-4DBC-DD98-D4A37565EC93}" dt="2023-08-03T17:14:18.373" v="164"/>
          <ac:spMkLst>
            <pc:docMk/>
            <pc:sldMk cId="2526546217" sldId="15651"/>
            <ac:spMk id="5" creationId="{2CE3A7F0-4390-5E6C-DCD7-F732CBDF4BF6}"/>
          </ac:spMkLst>
        </pc:spChg>
        <pc:spChg chg="del">
          <ac:chgData name="Bohn, Niklas (382B)" userId="S::urs.n.bohn@jpl.nasa.gov::b00cca23-d306-4565-9f71-daf3c7866d3b" providerId="AD" clId="Web-{90BA7DE7-C30A-4DBC-DD98-D4A37565EC93}" dt="2023-08-03T17:14:17.935" v="163"/>
          <ac:spMkLst>
            <pc:docMk/>
            <pc:sldMk cId="2526546217" sldId="15651"/>
            <ac:spMk id="9" creationId="{08332768-78E3-752F-071A-60308A659209}"/>
          </ac:spMkLst>
        </pc:spChg>
      </pc:sldChg>
      <pc:sldChg chg="addSp delSp modSp">
        <pc:chgData name="Bohn, Niklas (382B)" userId="S::urs.n.bohn@jpl.nasa.gov::b00cca23-d306-4565-9f71-daf3c7866d3b" providerId="AD" clId="Web-{90BA7DE7-C30A-4DBC-DD98-D4A37565EC93}" dt="2023-08-03T17:12:25.168" v="128"/>
        <pc:sldMkLst>
          <pc:docMk/>
          <pc:sldMk cId="1258513906" sldId="15652"/>
        </pc:sldMkLst>
        <pc:spChg chg="del">
          <ac:chgData name="Bohn, Niklas (382B)" userId="S::urs.n.bohn@jpl.nasa.gov::b00cca23-d306-4565-9f71-daf3c7866d3b" providerId="AD" clId="Web-{90BA7DE7-C30A-4DBC-DD98-D4A37565EC93}" dt="2023-08-03T17:12:24.559" v="127"/>
          <ac:spMkLst>
            <pc:docMk/>
            <pc:sldMk cId="1258513906" sldId="15652"/>
            <ac:spMk id="9" creationId="{08332768-78E3-752F-071A-60308A659209}"/>
          </ac:spMkLst>
        </pc:spChg>
        <pc:spChg chg="add mod">
          <ac:chgData name="Bohn, Niklas (382B)" userId="S::urs.n.bohn@jpl.nasa.gov::b00cca23-d306-4565-9f71-daf3c7866d3b" providerId="AD" clId="Web-{90BA7DE7-C30A-4DBC-DD98-D4A37565EC93}" dt="2023-08-03T17:12:25.168" v="128"/>
          <ac:spMkLst>
            <pc:docMk/>
            <pc:sldMk cId="1258513906" sldId="15652"/>
            <ac:spMk id="13" creationId="{FBD72E50-17AA-4124-143C-67623B1564D0}"/>
          </ac:spMkLst>
        </pc:spChg>
      </pc:sldChg>
      <pc:sldChg chg="addSp delSp modSp">
        <pc:chgData name="Bohn, Niklas (382B)" userId="S::urs.n.bohn@jpl.nasa.gov::b00cca23-d306-4565-9f71-daf3c7866d3b" providerId="AD" clId="Web-{90BA7DE7-C30A-4DBC-DD98-D4A37565EC93}" dt="2023-08-03T17:14:02.279" v="160"/>
        <pc:sldMkLst>
          <pc:docMk/>
          <pc:sldMk cId="2742708298" sldId="15653"/>
        </pc:sldMkLst>
        <pc:spChg chg="add mod">
          <ac:chgData name="Bohn, Niklas (382B)" userId="S::urs.n.bohn@jpl.nasa.gov::b00cca23-d306-4565-9f71-daf3c7866d3b" providerId="AD" clId="Web-{90BA7DE7-C30A-4DBC-DD98-D4A37565EC93}" dt="2023-08-03T17:14:02.279" v="160"/>
          <ac:spMkLst>
            <pc:docMk/>
            <pc:sldMk cId="2742708298" sldId="15653"/>
            <ac:spMk id="5" creationId="{035DE098-2F06-CFEA-E82F-5CB59EE61610}"/>
          </ac:spMkLst>
        </pc:spChg>
        <pc:spChg chg="del">
          <ac:chgData name="Bohn, Niklas (382B)" userId="S::urs.n.bohn@jpl.nasa.gov::b00cca23-d306-4565-9f71-daf3c7866d3b" providerId="AD" clId="Web-{90BA7DE7-C30A-4DBC-DD98-D4A37565EC93}" dt="2023-08-03T17:14:01.904" v="159"/>
          <ac:spMkLst>
            <pc:docMk/>
            <pc:sldMk cId="2742708298" sldId="15653"/>
            <ac:spMk id="9" creationId="{08332768-78E3-752F-071A-60308A659209}"/>
          </ac:spMkLst>
        </pc:spChg>
      </pc:sldChg>
      <pc:sldChg chg="modSp">
        <pc:chgData name="Bohn, Niklas (382B)" userId="S::urs.n.bohn@jpl.nasa.gov::b00cca23-d306-4565-9f71-daf3c7866d3b" providerId="AD" clId="Web-{90BA7DE7-C30A-4DBC-DD98-D4A37565EC93}" dt="2023-08-03T17:09:22.134" v="111" actId="20577"/>
        <pc:sldMkLst>
          <pc:docMk/>
          <pc:sldMk cId="3637244389" sldId="15654"/>
        </pc:sldMkLst>
        <pc:spChg chg="mod">
          <ac:chgData name="Bohn, Niklas (382B)" userId="S::urs.n.bohn@jpl.nasa.gov::b00cca23-d306-4565-9f71-daf3c7866d3b" providerId="AD" clId="Web-{90BA7DE7-C30A-4DBC-DD98-D4A37565EC93}" dt="2023-08-03T17:09:22.134" v="111" actId="20577"/>
          <ac:spMkLst>
            <pc:docMk/>
            <pc:sldMk cId="3637244389" sldId="15654"/>
            <ac:spMk id="9" creationId="{08332768-78E3-752F-071A-60308A659209}"/>
          </ac:spMkLst>
        </pc:spChg>
      </pc:sldChg>
      <pc:sldChg chg="modSp">
        <pc:chgData name="Bohn, Niklas (382B)" userId="S::urs.n.bohn@jpl.nasa.gov::b00cca23-d306-4565-9f71-daf3c7866d3b" providerId="AD" clId="Web-{90BA7DE7-C30A-4DBC-DD98-D4A37565EC93}" dt="2023-08-03T17:09:29.244" v="120" actId="20577"/>
        <pc:sldMkLst>
          <pc:docMk/>
          <pc:sldMk cId="311098591" sldId="15655"/>
        </pc:sldMkLst>
        <pc:spChg chg="mod">
          <ac:chgData name="Bohn, Niklas (382B)" userId="S::urs.n.bohn@jpl.nasa.gov::b00cca23-d306-4565-9f71-daf3c7866d3b" providerId="AD" clId="Web-{90BA7DE7-C30A-4DBC-DD98-D4A37565EC93}" dt="2023-08-03T17:09:29.244" v="120" actId="20577"/>
          <ac:spMkLst>
            <pc:docMk/>
            <pc:sldMk cId="311098591" sldId="15655"/>
            <ac:spMk id="20" creationId="{8739BF21-B30E-DA2A-F109-C92BD0E013F4}"/>
          </ac:spMkLst>
        </pc:spChg>
      </pc:sldChg>
      <pc:sldChg chg="modSp">
        <pc:chgData name="Bohn, Niklas (382B)" userId="S::urs.n.bohn@jpl.nasa.gov::b00cca23-d306-4565-9f71-daf3c7866d3b" providerId="AD" clId="Web-{90BA7DE7-C30A-4DBC-DD98-D4A37565EC93}" dt="2023-08-03T17:09:12.540" v="102" actId="20577"/>
        <pc:sldMkLst>
          <pc:docMk/>
          <pc:sldMk cId="1305448733" sldId="15657"/>
        </pc:sldMkLst>
        <pc:spChg chg="mod">
          <ac:chgData name="Bohn, Niklas (382B)" userId="S::urs.n.bohn@jpl.nasa.gov::b00cca23-d306-4565-9f71-daf3c7866d3b" providerId="AD" clId="Web-{90BA7DE7-C30A-4DBC-DD98-D4A37565EC93}" dt="2023-08-03T17:09:12.540" v="102" actId="20577"/>
          <ac:spMkLst>
            <pc:docMk/>
            <pc:sldMk cId="1305448733" sldId="15657"/>
            <ac:spMk id="20" creationId="{8739BF21-B30E-DA2A-F109-C92BD0E013F4}"/>
          </ac:spMkLst>
        </pc:spChg>
      </pc:sldChg>
      <pc:sldChg chg="addSp delSp modSp">
        <pc:chgData name="Bohn, Niklas (382B)" userId="S::urs.n.bohn@jpl.nasa.gov::b00cca23-d306-4565-9f71-daf3c7866d3b" providerId="AD" clId="Web-{90BA7DE7-C30A-4DBC-DD98-D4A37565EC93}" dt="2023-08-03T17:12:19.215" v="126"/>
        <pc:sldMkLst>
          <pc:docMk/>
          <pc:sldMk cId="2449040258" sldId="15661"/>
        </pc:sldMkLst>
        <pc:spChg chg="add mod">
          <ac:chgData name="Bohn, Niklas (382B)" userId="S::urs.n.bohn@jpl.nasa.gov::b00cca23-d306-4565-9f71-daf3c7866d3b" providerId="AD" clId="Web-{90BA7DE7-C30A-4DBC-DD98-D4A37565EC93}" dt="2023-08-03T17:12:19.215" v="126"/>
          <ac:spMkLst>
            <pc:docMk/>
            <pc:sldMk cId="2449040258" sldId="15661"/>
            <ac:spMk id="5" creationId="{9D51BA06-4F7F-8DA9-BF32-B5D54AEFA4E4}"/>
          </ac:spMkLst>
        </pc:spChg>
        <pc:spChg chg="del">
          <ac:chgData name="Bohn, Niklas (382B)" userId="S::urs.n.bohn@jpl.nasa.gov::b00cca23-d306-4565-9f71-daf3c7866d3b" providerId="AD" clId="Web-{90BA7DE7-C30A-4DBC-DD98-D4A37565EC93}" dt="2023-08-03T17:12:18.496" v="125"/>
          <ac:spMkLst>
            <pc:docMk/>
            <pc:sldMk cId="2449040258" sldId="15661"/>
            <ac:spMk id="9" creationId="{08332768-78E3-752F-071A-60308A659209}"/>
          </ac:spMkLst>
        </pc:spChg>
      </pc:sldChg>
      <pc:sldChg chg="modSp">
        <pc:chgData name="Bohn, Niklas (382B)" userId="S::urs.n.bohn@jpl.nasa.gov::b00cca23-d306-4565-9f71-daf3c7866d3b" providerId="AD" clId="Web-{90BA7DE7-C30A-4DBC-DD98-D4A37565EC93}" dt="2023-08-03T17:09:29.181" v="119" actId="20577"/>
        <pc:sldMkLst>
          <pc:docMk/>
          <pc:sldMk cId="1684153648" sldId="15664"/>
        </pc:sldMkLst>
        <pc:spChg chg="mod">
          <ac:chgData name="Bohn, Niklas (382B)" userId="S::urs.n.bohn@jpl.nasa.gov::b00cca23-d306-4565-9f71-daf3c7866d3b" providerId="AD" clId="Web-{90BA7DE7-C30A-4DBC-DD98-D4A37565EC93}" dt="2023-08-03T17:09:29.181" v="119" actId="20577"/>
          <ac:spMkLst>
            <pc:docMk/>
            <pc:sldMk cId="1684153648" sldId="15664"/>
            <ac:spMk id="9" creationId="{08332768-78E3-752F-071A-60308A659209}"/>
          </ac:spMkLst>
        </pc:spChg>
      </pc:sldChg>
      <pc:sldChg chg="modSp">
        <pc:chgData name="Bohn, Niklas (382B)" userId="S::urs.n.bohn@jpl.nasa.gov::b00cca23-d306-4565-9f71-daf3c7866d3b" providerId="AD" clId="Web-{90BA7DE7-C30A-4DBC-DD98-D4A37565EC93}" dt="2023-08-03T17:09:00.462" v="92" actId="20577"/>
        <pc:sldMkLst>
          <pc:docMk/>
          <pc:sldMk cId="2571852124" sldId="15674"/>
        </pc:sldMkLst>
        <pc:spChg chg="mod">
          <ac:chgData name="Bohn, Niklas (382B)" userId="S::urs.n.bohn@jpl.nasa.gov::b00cca23-d306-4565-9f71-daf3c7866d3b" providerId="AD" clId="Web-{90BA7DE7-C30A-4DBC-DD98-D4A37565EC93}" dt="2023-08-03T17:09:00.462" v="92" actId="20577"/>
          <ac:spMkLst>
            <pc:docMk/>
            <pc:sldMk cId="2571852124" sldId="15674"/>
            <ac:spMk id="2" creationId="{1CAD38A4-951D-B374-8580-67F27BB2442A}"/>
          </ac:spMkLst>
        </pc:spChg>
      </pc:sldChg>
      <pc:sldChg chg="modSp">
        <pc:chgData name="Bohn, Niklas (382B)" userId="S::urs.n.bohn@jpl.nasa.gov::b00cca23-d306-4565-9f71-daf3c7866d3b" providerId="AD" clId="Web-{90BA7DE7-C30A-4DBC-DD98-D4A37565EC93}" dt="2023-08-03T17:09:00.384" v="91" actId="20577"/>
        <pc:sldMkLst>
          <pc:docMk/>
          <pc:sldMk cId="1901297697" sldId="15678"/>
        </pc:sldMkLst>
        <pc:spChg chg="mod">
          <ac:chgData name="Bohn, Niklas (382B)" userId="S::urs.n.bohn@jpl.nasa.gov::b00cca23-d306-4565-9f71-daf3c7866d3b" providerId="AD" clId="Web-{90BA7DE7-C30A-4DBC-DD98-D4A37565EC93}" dt="2023-08-03T17:09:00.384" v="91" actId="20577"/>
          <ac:spMkLst>
            <pc:docMk/>
            <pc:sldMk cId="1901297697" sldId="15678"/>
            <ac:spMk id="4" creationId="{62C5C141-FC13-75CA-204A-EC060383475C}"/>
          </ac:spMkLst>
        </pc:spChg>
      </pc:sldChg>
      <pc:sldChg chg="modSp">
        <pc:chgData name="Bohn, Niklas (382B)" userId="S::urs.n.bohn@jpl.nasa.gov::b00cca23-d306-4565-9f71-daf3c7866d3b" providerId="AD" clId="Web-{90BA7DE7-C30A-4DBC-DD98-D4A37565EC93}" dt="2023-08-03T17:09:07.446" v="100" actId="20577"/>
        <pc:sldMkLst>
          <pc:docMk/>
          <pc:sldMk cId="261003923" sldId="15684"/>
        </pc:sldMkLst>
        <pc:spChg chg="mod">
          <ac:chgData name="Bohn, Niklas (382B)" userId="S::urs.n.bohn@jpl.nasa.gov::b00cca23-d306-4565-9f71-daf3c7866d3b" providerId="AD" clId="Web-{90BA7DE7-C30A-4DBC-DD98-D4A37565EC93}" dt="2023-08-03T17:09:07.446" v="100" actId="20577"/>
          <ac:spMkLst>
            <pc:docMk/>
            <pc:sldMk cId="261003923" sldId="15684"/>
            <ac:spMk id="8" creationId="{16BB799F-2A2E-7C1F-C2B6-C6570CBBDA57}"/>
          </ac:spMkLst>
        </pc:spChg>
      </pc:sldChg>
      <pc:sldChg chg="modSp">
        <pc:chgData name="Bohn, Niklas (382B)" userId="S::urs.n.bohn@jpl.nasa.gov::b00cca23-d306-4565-9f71-daf3c7866d3b" providerId="AD" clId="Web-{90BA7DE7-C30A-4DBC-DD98-D4A37565EC93}" dt="2023-08-03T17:09:12.478" v="101" actId="20577"/>
        <pc:sldMkLst>
          <pc:docMk/>
          <pc:sldMk cId="811420741" sldId="15685"/>
        </pc:sldMkLst>
        <pc:spChg chg="mod">
          <ac:chgData name="Bohn, Niklas (382B)" userId="S::urs.n.bohn@jpl.nasa.gov::b00cca23-d306-4565-9f71-daf3c7866d3b" providerId="AD" clId="Web-{90BA7DE7-C30A-4DBC-DD98-D4A37565EC93}" dt="2023-08-03T17:09:12.478" v="101" actId="20577"/>
          <ac:spMkLst>
            <pc:docMk/>
            <pc:sldMk cId="811420741" sldId="15685"/>
            <ac:spMk id="12" creationId="{8C0EA91A-721F-83C5-7402-925D4B1622EB}"/>
          </ac:spMkLst>
        </pc:spChg>
      </pc:sldChg>
      <pc:sldChg chg="addSp delSp modSp">
        <pc:chgData name="Bohn, Niklas (382B)" userId="S::urs.n.bohn@jpl.nasa.gov::b00cca23-d306-4565-9f71-daf3c7866d3b" providerId="AD" clId="Web-{90BA7DE7-C30A-4DBC-DD98-D4A37565EC93}" dt="2023-08-03T17:13:12.356" v="142"/>
        <pc:sldMkLst>
          <pc:docMk/>
          <pc:sldMk cId="4244837653" sldId="15688"/>
        </pc:sldMkLst>
        <pc:spChg chg="add mod">
          <ac:chgData name="Bohn, Niklas (382B)" userId="S::urs.n.bohn@jpl.nasa.gov::b00cca23-d306-4565-9f71-daf3c7866d3b" providerId="AD" clId="Web-{90BA7DE7-C30A-4DBC-DD98-D4A37565EC93}" dt="2023-08-03T17:13:12.356" v="142"/>
          <ac:spMkLst>
            <pc:docMk/>
            <pc:sldMk cId="4244837653" sldId="15688"/>
            <ac:spMk id="5" creationId="{5667795F-C8F7-56C2-CDD2-76FA8C93A204}"/>
          </ac:spMkLst>
        </pc:spChg>
        <pc:spChg chg="del">
          <ac:chgData name="Bohn, Niklas (382B)" userId="S::urs.n.bohn@jpl.nasa.gov::b00cca23-d306-4565-9f71-daf3c7866d3b" providerId="AD" clId="Web-{90BA7DE7-C30A-4DBC-DD98-D4A37565EC93}" dt="2023-08-03T17:13:11.981" v="141"/>
          <ac:spMkLst>
            <pc:docMk/>
            <pc:sldMk cId="4244837653" sldId="15688"/>
            <ac:spMk id="9" creationId="{08332768-78E3-752F-071A-60308A659209}"/>
          </ac:spMkLst>
        </pc:spChg>
      </pc:sldChg>
      <pc:sldChg chg="addSp delSp modSp">
        <pc:chgData name="Bohn, Niklas (382B)" userId="S::urs.n.bohn@jpl.nasa.gov::b00cca23-d306-4565-9f71-daf3c7866d3b" providerId="AD" clId="Web-{90BA7DE7-C30A-4DBC-DD98-D4A37565EC93}" dt="2023-08-03T17:13:16.341" v="144"/>
        <pc:sldMkLst>
          <pc:docMk/>
          <pc:sldMk cId="1590165384" sldId="15689"/>
        </pc:sldMkLst>
        <pc:spChg chg="del">
          <ac:chgData name="Bohn, Niklas (382B)" userId="S::urs.n.bohn@jpl.nasa.gov::b00cca23-d306-4565-9f71-daf3c7866d3b" providerId="AD" clId="Web-{90BA7DE7-C30A-4DBC-DD98-D4A37565EC93}" dt="2023-08-03T17:13:15.700" v="143"/>
          <ac:spMkLst>
            <pc:docMk/>
            <pc:sldMk cId="1590165384" sldId="15689"/>
            <ac:spMk id="9" creationId="{08332768-78E3-752F-071A-60308A659209}"/>
          </ac:spMkLst>
        </pc:spChg>
        <pc:spChg chg="add mod">
          <ac:chgData name="Bohn, Niklas (382B)" userId="S::urs.n.bohn@jpl.nasa.gov::b00cca23-d306-4565-9f71-daf3c7866d3b" providerId="AD" clId="Web-{90BA7DE7-C30A-4DBC-DD98-D4A37565EC93}" dt="2023-08-03T17:13:16.341" v="144"/>
          <ac:spMkLst>
            <pc:docMk/>
            <pc:sldMk cId="1590165384" sldId="15689"/>
            <ac:spMk id="16" creationId="{EAF54DB8-1988-69BA-02F1-E17586F8002F}"/>
          </ac:spMkLst>
        </pc:spChg>
      </pc:sldChg>
      <pc:sldChg chg="modSp">
        <pc:chgData name="Bohn, Niklas (382B)" userId="S::urs.n.bohn@jpl.nasa.gov::b00cca23-d306-4565-9f71-daf3c7866d3b" providerId="AD" clId="Web-{90BA7DE7-C30A-4DBC-DD98-D4A37565EC93}" dt="2023-08-03T17:07:11.070" v="50" actId="20577"/>
        <pc:sldMkLst>
          <pc:docMk/>
          <pc:sldMk cId="1005303341" sldId="29035"/>
        </pc:sldMkLst>
        <pc:spChg chg="mod">
          <ac:chgData name="Bohn, Niklas (382B)" userId="S::urs.n.bohn@jpl.nasa.gov::b00cca23-d306-4565-9f71-daf3c7866d3b" providerId="AD" clId="Web-{90BA7DE7-C30A-4DBC-DD98-D4A37565EC93}" dt="2023-08-03T17:07:11.070" v="50" actId="20577"/>
          <ac:spMkLst>
            <pc:docMk/>
            <pc:sldMk cId="1005303341" sldId="29035"/>
            <ac:spMk id="5" creationId="{BCA6A76F-6C06-F40C-994E-A3AD89CC257D}"/>
          </ac:spMkLst>
        </pc:spChg>
      </pc:sldChg>
      <pc:sldChg chg="addSp delSp modSp">
        <pc:chgData name="Bohn, Niklas (382B)" userId="S::urs.n.bohn@jpl.nasa.gov::b00cca23-d306-4565-9f71-daf3c7866d3b" providerId="AD" clId="Web-{90BA7DE7-C30A-4DBC-DD98-D4A37565EC93}" dt="2023-08-03T17:06:41.069" v="46"/>
        <pc:sldMkLst>
          <pc:docMk/>
          <pc:sldMk cId="741440580" sldId="1042653020"/>
        </pc:sldMkLst>
        <pc:spChg chg="del mod">
          <ac:chgData name="Bohn, Niklas (382B)" userId="S::urs.n.bohn@jpl.nasa.gov::b00cca23-d306-4565-9f71-daf3c7866d3b" providerId="AD" clId="Web-{90BA7DE7-C30A-4DBC-DD98-D4A37565EC93}" dt="2023-08-03T17:06:24.522" v="40"/>
          <ac:spMkLst>
            <pc:docMk/>
            <pc:sldMk cId="741440580" sldId="1042653020"/>
            <ac:spMk id="2" creationId="{C2B531D7-399A-0327-44D9-5F34018E12FE}"/>
          </ac:spMkLst>
        </pc:spChg>
        <pc:spChg chg="add mod">
          <ac:chgData name="Bohn, Niklas (382B)" userId="S::urs.n.bohn@jpl.nasa.gov::b00cca23-d306-4565-9f71-daf3c7866d3b" providerId="AD" clId="Web-{90BA7DE7-C30A-4DBC-DD98-D4A37565EC93}" dt="2023-08-03T17:06:41.069" v="46"/>
          <ac:spMkLst>
            <pc:docMk/>
            <pc:sldMk cId="741440580" sldId="1042653020"/>
            <ac:spMk id="6" creationId="{23058A01-5662-4B5A-DAEA-03FA24328EF9}"/>
          </ac:spMkLst>
        </pc:spChg>
      </pc:sldChg>
      <pc:sldChg chg="modSp">
        <pc:chgData name="Bohn, Niklas (382B)" userId="S::urs.n.bohn@jpl.nasa.gov::b00cca23-d306-4565-9f71-daf3c7866d3b" providerId="AD" clId="Web-{90BA7DE7-C30A-4DBC-DD98-D4A37565EC93}" dt="2023-08-03T17:06:59.054" v="47" actId="20577"/>
        <pc:sldMkLst>
          <pc:docMk/>
          <pc:sldMk cId="3604183417" sldId="2142533695"/>
        </pc:sldMkLst>
        <pc:spChg chg="mod">
          <ac:chgData name="Bohn, Niklas (382B)" userId="S::urs.n.bohn@jpl.nasa.gov::b00cca23-d306-4565-9f71-daf3c7866d3b" providerId="AD" clId="Web-{90BA7DE7-C30A-4DBC-DD98-D4A37565EC93}" dt="2023-08-03T17:06:59.054" v="47" actId="20577"/>
          <ac:spMkLst>
            <pc:docMk/>
            <pc:sldMk cId="3604183417" sldId="2142533695"/>
            <ac:spMk id="3" creationId="{C62BE3A0-C10E-2A20-5A0F-22F53BDD61E1}"/>
          </ac:spMkLst>
        </pc:spChg>
      </pc:sldChg>
      <pc:sldChg chg="modSp">
        <pc:chgData name="Bohn, Niklas (382B)" userId="S::urs.n.bohn@jpl.nasa.gov::b00cca23-d306-4565-9f71-daf3c7866d3b" providerId="AD" clId="Web-{90BA7DE7-C30A-4DBC-DD98-D4A37565EC93}" dt="2023-08-03T17:07:23.523" v="63" actId="20577"/>
        <pc:sldMkLst>
          <pc:docMk/>
          <pc:sldMk cId="1648607817" sldId="2142533697"/>
        </pc:sldMkLst>
        <pc:spChg chg="mod">
          <ac:chgData name="Bohn, Niklas (382B)" userId="S::urs.n.bohn@jpl.nasa.gov::b00cca23-d306-4565-9f71-daf3c7866d3b" providerId="AD" clId="Web-{90BA7DE7-C30A-4DBC-DD98-D4A37565EC93}" dt="2023-08-03T17:07:23.523" v="63" actId="20577"/>
          <ac:spMkLst>
            <pc:docMk/>
            <pc:sldMk cId="1648607817" sldId="2142533697"/>
            <ac:spMk id="8" creationId="{E3D5DAAC-9549-498A-1177-4F74BBE1A512}"/>
          </ac:spMkLst>
        </pc:spChg>
      </pc:sldChg>
      <pc:sldChg chg="modSp">
        <pc:chgData name="Bohn, Niklas (382B)" userId="S::urs.n.bohn@jpl.nasa.gov::b00cca23-d306-4565-9f71-daf3c7866d3b" providerId="AD" clId="Web-{90BA7DE7-C30A-4DBC-DD98-D4A37565EC93}" dt="2023-08-03T17:07:22.601" v="62" actId="20577"/>
        <pc:sldMkLst>
          <pc:docMk/>
          <pc:sldMk cId="1740708628" sldId="2142533698"/>
        </pc:sldMkLst>
        <pc:spChg chg="mod">
          <ac:chgData name="Bohn, Niklas (382B)" userId="S::urs.n.bohn@jpl.nasa.gov::b00cca23-d306-4565-9f71-daf3c7866d3b" providerId="AD" clId="Web-{90BA7DE7-C30A-4DBC-DD98-D4A37565EC93}" dt="2023-08-03T17:07:22.601" v="62" actId="20577"/>
          <ac:spMkLst>
            <pc:docMk/>
            <pc:sldMk cId="1740708628" sldId="2142533698"/>
            <ac:spMk id="9" creationId="{EEB1A63A-E5F0-7F77-30CF-01BA617E10EA}"/>
          </ac:spMkLst>
        </pc:spChg>
      </pc:sldChg>
      <pc:sldChg chg="modSp">
        <pc:chgData name="Bohn, Niklas (382B)" userId="S::urs.n.bohn@jpl.nasa.gov::b00cca23-d306-4565-9f71-daf3c7866d3b" providerId="AD" clId="Web-{90BA7DE7-C30A-4DBC-DD98-D4A37565EC93}" dt="2023-08-03T17:07:24.117" v="64" actId="20577"/>
        <pc:sldMkLst>
          <pc:docMk/>
          <pc:sldMk cId="522783206" sldId="2142533699"/>
        </pc:sldMkLst>
        <pc:spChg chg="mod">
          <ac:chgData name="Bohn, Niklas (382B)" userId="S::urs.n.bohn@jpl.nasa.gov::b00cca23-d306-4565-9f71-daf3c7866d3b" providerId="AD" clId="Web-{90BA7DE7-C30A-4DBC-DD98-D4A37565EC93}" dt="2023-08-03T17:07:24.117" v="64" actId="20577"/>
          <ac:spMkLst>
            <pc:docMk/>
            <pc:sldMk cId="522783206" sldId="2142533699"/>
            <ac:spMk id="3" creationId="{A3E0B1E7-0D16-9596-883C-DC63E53725FA}"/>
          </ac:spMkLst>
        </pc:spChg>
      </pc:sldChg>
      <pc:sldChg chg="modSp">
        <pc:chgData name="Bohn, Niklas (382B)" userId="S::urs.n.bohn@jpl.nasa.gov::b00cca23-d306-4565-9f71-daf3c7866d3b" providerId="AD" clId="Web-{90BA7DE7-C30A-4DBC-DD98-D4A37565EC93}" dt="2023-08-03T17:07:25.789" v="66" actId="20577"/>
        <pc:sldMkLst>
          <pc:docMk/>
          <pc:sldMk cId="1519342463" sldId="2142533700"/>
        </pc:sldMkLst>
        <pc:spChg chg="mod">
          <ac:chgData name="Bohn, Niklas (382B)" userId="S::urs.n.bohn@jpl.nasa.gov::b00cca23-d306-4565-9f71-daf3c7866d3b" providerId="AD" clId="Web-{90BA7DE7-C30A-4DBC-DD98-D4A37565EC93}" dt="2023-08-03T17:07:25.789" v="66" actId="20577"/>
          <ac:spMkLst>
            <pc:docMk/>
            <pc:sldMk cId="1519342463" sldId="2142533700"/>
            <ac:spMk id="4" creationId="{3F5327C9-0C4B-7BC4-49C2-15EC76C8AF9C}"/>
          </ac:spMkLst>
        </pc:spChg>
      </pc:sldChg>
      <pc:sldChg chg="modSp">
        <pc:chgData name="Bohn, Niklas (382B)" userId="S::urs.n.bohn@jpl.nasa.gov::b00cca23-d306-4565-9f71-daf3c7866d3b" providerId="AD" clId="Web-{90BA7DE7-C30A-4DBC-DD98-D4A37565EC93}" dt="2023-08-03T17:07:26.726" v="67" actId="20577"/>
        <pc:sldMkLst>
          <pc:docMk/>
          <pc:sldMk cId="4286959775" sldId="2142533701"/>
        </pc:sldMkLst>
        <pc:spChg chg="mod">
          <ac:chgData name="Bohn, Niklas (382B)" userId="S::urs.n.bohn@jpl.nasa.gov::b00cca23-d306-4565-9f71-daf3c7866d3b" providerId="AD" clId="Web-{90BA7DE7-C30A-4DBC-DD98-D4A37565EC93}" dt="2023-08-03T17:07:26.726" v="67" actId="20577"/>
          <ac:spMkLst>
            <pc:docMk/>
            <pc:sldMk cId="4286959775" sldId="2142533701"/>
            <ac:spMk id="3" creationId="{41ADBCC8-BE86-720E-E687-C6D45B108E5E}"/>
          </ac:spMkLst>
        </pc:spChg>
      </pc:sldChg>
      <pc:sldChg chg="modSp">
        <pc:chgData name="Bohn, Niklas (382B)" userId="S::urs.n.bohn@jpl.nasa.gov::b00cca23-d306-4565-9f71-daf3c7866d3b" providerId="AD" clId="Web-{90BA7DE7-C30A-4DBC-DD98-D4A37565EC93}" dt="2023-08-03T17:07:24.804" v="65" actId="20577"/>
        <pc:sldMkLst>
          <pc:docMk/>
          <pc:sldMk cId="1223124041" sldId="2142533702"/>
        </pc:sldMkLst>
        <pc:spChg chg="mod">
          <ac:chgData name="Bohn, Niklas (382B)" userId="S::urs.n.bohn@jpl.nasa.gov::b00cca23-d306-4565-9f71-daf3c7866d3b" providerId="AD" clId="Web-{90BA7DE7-C30A-4DBC-DD98-D4A37565EC93}" dt="2023-08-03T17:07:24.804" v="65" actId="20577"/>
          <ac:spMkLst>
            <pc:docMk/>
            <pc:sldMk cId="1223124041" sldId="2142533702"/>
            <ac:spMk id="6" creationId="{34256129-1229-11EB-FF8E-3C401B757814}"/>
          </ac:spMkLst>
        </pc:spChg>
      </pc:sldChg>
      <pc:sldChg chg="modSp">
        <pc:chgData name="Bohn, Niklas (382B)" userId="S::urs.n.bohn@jpl.nasa.gov::b00cca23-d306-4565-9f71-daf3c7866d3b" providerId="AD" clId="Web-{90BA7DE7-C30A-4DBC-DD98-D4A37565EC93}" dt="2023-08-03T17:07:27.585" v="68" actId="20577"/>
        <pc:sldMkLst>
          <pc:docMk/>
          <pc:sldMk cId="2875692678" sldId="2142533703"/>
        </pc:sldMkLst>
        <pc:spChg chg="mod">
          <ac:chgData name="Bohn, Niklas (382B)" userId="S::urs.n.bohn@jpl.nasa.gov::b00cca23-d306-4565-9f71-daf3c7866d3b" providerId="AD" clId="Web-{90BA7DE7-C30A-4DBC-DD98-D4A37565EC93}" dt="2023-08-03T17:07:27.585" v="68" actId="20577"/>
          <ac:spMkLst>
            <pc:docMk/>
            <pc:sldMk cId="2875692678" sldId="2142533703"/>
            <ac:spMk id="4" creationId="{C561BE83-BB67-9F6B-B853-BBFB6219FEA6}"/>
          </ac:spMkLst>
        </pc:spChg>
      </pc:sldChg>
      <pc:sldChg chg="modSp">
        <pc:chgData name="Bohn, Niklas (382B)" userId="S::urs.n.bohn@jpl.nasa.gov::b00cca23-d306-4565-9f71-daf3c7866d3b" providerId="AD" clId="Web-{90BA7DE7-C30A-4DBC-DD98-D4A37565EC93}" dt="2023-08-03T17:07:13.210" v="52" actId="20577"/>
        <pc:sldMkLst>
          <pc:docMk/>
          <pc:sldMk cId="2153944494" sldId="2142533705"/>
        </pc:sldMkLst>
        <pc:spChg chg="mod">
          <ac:chgData name="Bohn, Niklas (382B)" userId="S::urs.n.bohn@jpl.nasa.gov::b00cca23-d306-4565-9f71-daf3c7866d3b" providerId="AD" clId="Web-{90BA7DE7-C30A-4DBC-DD98-D4A37565EC93}" dt="2023-08-03T17:07:13.210" v="52" actId="20577"/>
          <ac:spMkLst>
            <pc:docMk/>
            <pc:sldMk cId="2153944494" sldId="2142533705"/>
            <ac:spMk id="41" creationId="{653EFDA9-921D-20F3-4E18-01E503C27481}"/>
          </ac:spMkLst>
        </pc:spChg>
      </pc:sldChg>
      <pc:sldChg chg="modSp">
        <pc:chgData name="Bohn, Niklas (382B)" userId="S::urs.n.bohn@jpl.nasa.gov::b00cca23-d306-4565-9f71-daf3c7866d3b" providerId="AD" clId="Web-{90BA7DE7-C30A-4DBC-DD98-D4A37565EC93}" dt="2023-08-03T17:09:07.290" v="98" actId="20577"/>
        <pc:sldMkLst>
          <pc:docMk/>
          <pc:sldMk cId="191611358" sldId="2142533706"/>
        </pc:sldMkLst>
        <pc:spChg chg="mod">
          <ac:chgData name="Bohn, Niklas (382B)" userId="S::urs.n.bohn@jpl.nasa.gov::b00cca23-d306-4565-9f71-daf3c7866d3b" providerId="AD" clId="Web-{90BA7DE7-C30A-4DBC-DD98-D4A37565EC93}" dt="2023-08-03T17:09:07.290" v="98" actId="20577"/>
          <ac:spMkLst>
            <pc:docMk/>
            <pc:sldMk cId="191611358" sldId="2142533706"/>
            <ac:spMk id="2" creationId="{BED04CD3-6426-27E0-0809-3911678AAC3D}"/>
          </ac:spMkLst>
        </pc:spChg>
      </pc:sldChg>
      <pc:sldChg chg="addSp delSp modSp">
        <pc:chgData name="Bohn, Niklas (382B)" userId="S::urs.n.bohn@jpl.nasa.gov::b00cca23-d306-4565-9f71-daf3c7866d3b" providerId="AD" clId="Web-{90BA7DE7-C30A-4DBC-DD98-D4A37565EC93}" dt="2023-08-03T17:12:55.497" v="136"/>
        <pc:sldMkLst>
          <pc:docMk/>
          <pc:sldMk cId="898472301" sldId="2142533709"/>
        </pc:sldMkLst>
        <pc:spChg chg="del">
          <ac:chgData name="Bohn, Niklas (382B)" userId="S::urs.n.bohn@jpl.nasa.gov::b00cca23-d306-4565-9f71-daf3c7866d3b" providerId="AD" clId="Web-{90BA7DE7-C30A-4DBC-DD98-D4A37565EC93}" dt="2023-08-03T17:12:54.793" v="135"/>
          <ac:spMkLst>
            <pc:docMk/>
            <pc:sldMk cId="898472301" sldId="2142533709"/>
            <ac:spMk id="3" creationId="{CFD21BDE-A080-8599-A620-8C5F6A815BD9}"/>
          </ac:spMkLst>
        </pc:spChg>
        <pc:spChg chg="add mod">
          <ac:chgData name="Bohn, Niklas (382B)" userId="S::urs.n.bohn@jpl.nasa.gov::b00cca23-d306-4565-9f71-daf3c7866d3b" providerId="AD" clId="Web-{90BA7DE7-C30A-4DBC-DD98-D4A37565EC93}" dt="2023-08-03T17:12:55.497" v="136"/>
          <ac:spMkLst>
            <pc:docMk/>
            <pc:sldMk cId="898472301" sldId="2142533709"/>
            <ac:spMk id="10" creationId="{F6C4EF53-C553-7CE9-7881-A52B67267968}"/>
          </ac:spMkLst>
        </pc:spChg>
      </pc:sldChg>
      <pc:sldChg chg="modSp">
        <pc:chgData name="Bohn, Niklas (382B)" userId="S::urs.n.bohn@jpl.nasa.gov::b00cca23-d306-4565-9f71-daf3c7866d3b" providerId="AD" clId="Web-{90BA7DE7-C30A-4DBC-DD98-D4A37565EC93}" dt="2023-08-03T17:08:58.337" v="90" actId="20577"/>
        <pc:sldMkLst>
          <pc:docMk/>
          <pc:sldMk cId="1980177867" sldId="2142533711"/>
        </pc:sldMkLst>
        <pc:spChg chg="mod">
          <ac:chgData name="Bohn, Niklas (382B)" userId="S::urs.n.bohn@jpl.nasa.gov::b00cca23-d306-4565-9f71-daf3c7866d3b" providerId="AD" clId="Web-{90BA7DE7-C30A-4DBC-DD98-D4A37565EC93}" dt="2023-08-03T17:08:58.337" v="90" actId="20577"/>
          <ac:spMkLst>
            <pc:docMk/>
            <pc:sldMk cId="1980177867" sldId="2142533711"/>
            <ac:spMk id="9" creationId="{08332768-78E3-752F-071A-60308A659209}"/>
          </ac:spMkLst>
        </pc:spChg>
      </pc:sldChg>
      <pc:sldChg chg="modSp">
        <pc:chgData name="Bohn, Niklas (382B)" userId="S::urs.n.bohn@jpl.nasa.gov::b00cca23-d306-4565-9f71-daf3c7866d3b" providerId="AD" clId="Web-{90BA7DE7-C30A-4DBC-DD98-D4A37565EC93}" dt="2023-08-03T17:07:31.898" v="73" actId="20577"/>
        <pc:sldMkLst>
          <pc:docMk/>
          <pc:sldMk cId="4129481681" sldId="2142533712"/>
        </pc:sldMkLst>
        <pc:spChg chg="mod">
          <ac:chgData name="Bohn, Niklas (382B)" userId="S::urs.n.bohn@jpl.nasa.gov::b00cca23-d306-4565-9f71-daf3c7866d3b" providerId="AD" clId="Web-{90BA7DE7-C30A-4DBC-DD98-D4A37565EC93}" dt="2023-08-03T17:07:31.898" v="73" actId="20577"/>
          <ac:spMkLst>
            <pc:docMk/>
            <pc:sldMk cId="4129481681" sldId="2142533712"/>
            <ac:spMk id="9" creationId="{08332768-78E3-752F-071A-60308A659209}"/>
          </ac:spMkLst>
        </pc:spChg>
      </pc:sldChg>
      <pc:sldChg chg="modSp">
        <pc:chgData name="Bohn, Niklas (382B)" userId="S::urs.n.bohn@jpl.nasa.gov::b00cca23-d306-4565-9f71-daf3c7866d3b" providerId="AD" clId="Web-{90BA7DE7-C30A-4DBC-DD98-D4A37565EC93}" dt="2023-08-03T17:09:07.384" v="99" actId="20577"/>
        <pc:sldMkLst>
          <pc:docMk/>
          <pc:sldMk cId="950553759" sldId="2142533713"/>
        </pc:sldMkLst>
        <pc:spChg chg="mod">
          <ac:chgData name="Bohn, Niklas (382B)" userId="S::urs.n.bohn@jpl.nasa.gov::b00cca23-d306-4565-9f71-daf3c7866d3b" providerId="AD" clId="Web-{90BA7DE7-C30A-4DBC-DD98-D4A37565EC93}" dt="2023-08-03T17:09:07.384" v="99" actId="20577"/>
          <ac:spMkLst>
            <pc:docMk/>
            <pc:sldMk cId="950553759" sldId="2142533713"/>
            <ac:spMk id="9" creationId="{08332768-78E3-752F-071A-60308A659209}"/>
          </ac:spMkLst>
        </pc:spChg>
      </pc:sldChg>
      <pc:sldChg chg="addSp delSp modSp">
        <pc:chgData name="Bohn, Niklas (382B)" userId="S::urs.n.bohn@jpl.nasa.gov::b00cca23-d306-4565-9f71-daf3c7866d3b" providerId="AD" clId="Web-{90BA7DE7-C30A-4DBC-DD98-D4A37565EC93}" dt="2023-08-03T17:13:53.341" v="158"/>
        <pc:sldMkLst>
          <pc:docMk/>
          <pc:sldMk cId="4029149599" sldId="2142533716"/>
        </pc:sldMkLst>
        <pc:spChg chg="del">
          <ac:chgData name="Bohn, Niklas (382B)" userId="S::urs.n.bohn@jpl.nasa.gov::b00cca23-d306-4565-9f71-daf3c7866d3b" providerId="AD" clId="Web-{90BA7DE7-C30A-4DBC-DD98-D4A37565EC93}" dt="2023-08-03T17:13:53.013" v="157"/>
          <ac:spMkLst>
            <pc:docMk/>
            <pc:sldMk cId="4029149599" sldId="2142533716"/>
            <ac:spMk id="5" creationId="{137C9CA2-8D3B-4D39-9CF9-E424B578C0E7}"/>
          </ac:spMkLst>
        </pc:spChg>
        <pc:spChg chg="add mod">
          <ac:chgData name="Bohn, Niklas (382B)" userId="S::urs.n.bohn@jpl.nasa.gov::b00cca23-d306-4565-9f71-daf3c7866d3b" providerId="AD" clId="Web-{90BA7DE7-C30A-4DBC-DD98-D4A37565EC93}" dt="2023-08-03T17:13:53.341" v="158"/>
          <ac:spMkLst>
            <pc:docMk/>
            <pc:sldMk cId="4029149599" sldId="2142533716"/>
            <ac:spMk id="7" creationId="{E8FE4A46-B38B-9DCD-004C-5CAE95C4B3F4}"/>
          </ac:spMkLst>
        </pc:spChg>
      </pc:sldChg>
      <pc:sldChg chg="addSp delSp modSp">
        <pc:chgData name="Bohn, Niklas (382B)" userId="S::urs.n.bohn@jpl.nasa.gov::b00cca23-d306-4565-9f71-daf3c7866d3b" providerId="AD" clId="Web-{90BA7DE7-C30A-4DBC-DD98-D4A37565EC93}" dt="2023-08-03T17:13:01.372" v="138"/>
        <pc:sldMkLst>
          <pc:docMk/>
          <pc:sldMk cId="1974681546" sldId="2142533717"/>
        </pc:sldMkLst>
        <pc:spChg chg="add mod">
          <ac:chgData name="Bohn, Niklas (382B)" userId="S::urs.n.bohn@jpl.nasa.gov::b00cca23-d306-4565-9f71-daf3c7866d3b" providerId="AD" clId="Web-{90BA7DE7-C30A-4DBC-DD98-D4A37565EC93}" dt="2023-08-03T17:13:01.372" v="138"/>
          <ac:spMkLst>
            <pc:docMk/>
            <pc:sldMk cId="1974681546" sldId="2142533717"/>
            <ac:spMk id="3" creationId="{3A332039-68B3-ED22-0619-17FCBA0D629B}"/>
          </ac:spMkLst>
        </pc:spChg>
        <pc:spChg chg="del">
          <ac:chgData name="Bohn, Niklas (382B)" userId="S::urs.n.bohn@jpl.nasa.gov::b00cca23-d306-4565-9f71-daf3c7866d3b" providerId="AD" clId="Web-{90BA7DE7-C30A-4DBC-DD98-D4A37565EC93}" dt="2023-08-03T17:13:00.934" v="137"/>
          <ac:spMkLst>
            <pc:docMk/>
            <pc:sldMk cId="1974681546" sldId="2142533717"/>
            <ac:spMk id="20" creationId="{8739BF21-B30E-DA2A-F109-C92BD0E013F4}"/>
          </ac:spMkLst>
        </pc:spChg>
      </pc:sldChg>
      <pc:sldChg chg="addSp delSp modSp">
        <pc:chgData name="Bohn, Niklas (382B)" userId="S::urs.n.bohn@jpl.nasa.gov::b00cca23-d306-4565-9f71-daf3c7866d3b" providerId="AD" clId="Web-{90BA7DE7-C30A-4DBC-DD98-D4A37565EC93}" dt="2023-08-03T17:06:36.147" v="44"/>
        <pc:sldMkLst>
          <pc:docMk/>
          <pc:sldMk cId="3612092707" sldId="2142533719"/>
        </pc:sldMkLst>
        <pc:spChg chg="del">
          <ac:chgData name="Bohn, Niklas (382B)" userId="S::urs.n.bohn@jpl.nasa.gov::b00cca23-d306-4565-9f71-daf3c7866d3b" providerId="AD" clId="Web-{90BA7DE7-C30A-4DBC-DD98-D4A37565EC93}" dt="2023-08-03T17:06:07.272" v="36"/>
          <ac:spMkLst>
            <pc:docMk/>
            <pc:sldMk cId="3612092707" sldId="2142533719"/>
            <ac:spMk id="6" creationId="{3252124F-D985-E923-4343-9D09966169E8}"/>
          </ac:spMkLst>
        </pc:spChg>
        <pc:spChg chg="add mod">
          <ac:chgData name="Bohn, Niklas (382B)" userId="S::urs.n.bohn@jpl.nasa.gov::b00cca23-d306-4565-9f71-daf3c7866d3b" providerId="AD" clId="Web-{90BA7DE7-C30A-4DBC-DD98-D4A37565EC93}" dt="2023-08-03T17:06:36.147" v="44"/>
          <ac:spMkLst>
            <pc:docMk/>
            <pc:sldMk cId="3612092707" sldId="2142533719"/>
            <ac:spMk id="7" creationId="{ED9AA854-6A08-5226-AB18-4E760D1248D0}"/>
          </ac:spMkLst>
        </pc:spChg>
      </pc:sldChg>
      <pc:sldChg chg="addSp delSp modSp">
        <pc:chgData name="Bohn, Niklas (382B)" userId="S::urs.n.bohn@jpl.nasa.gov::b00cca23-d306-4565-9f71-daf3c7866d3b" providerId="AD" clId="Web-{90BA7DE7-C30A-4DBC-DD98-D4A37565EC93}" dt="2023-08-03T17:14:23.404" v="166"/>
        <pc:sldMkLst>
          <pc:docMk/>
          <pc:sldMk cId="2976645998" sldId="2142533735"/>
        </pc:sldMkLst>
        <pc:spChg chg="del">
          <ac:chgData name="Bohn, Niklas (382B)" userId="S::urs.n.bohn@jpl.nasa.gov::b00cca23-d306-4565-9f71-daf3c7866d3b" providerId="AD" clId="Web-{90BA7DE7-C30A-4DBC-DD98-D4A37565EC93}" dt="2023-08-03T17:14:23.170" v="165"/>
          <ac:spMkLst>
            <pc:docMk/>
            <pc:sldMk cId="2976645998" sldId="2142533735"/>
            <ac:spMk id="5" creationId="{083DE43A-7D03-6A4E-508B-E632E274C21E}"/>
          </ac:spMkLst>
        </pc:spChg>
        <pc:spChg chg="add mod">
          <ac:chgData name="Bohn, Niklas (382B)" userId="S::urs.n.bohn@jpl.nasa.gov::b00cca23-d306-4565-9f71-daf3c7866d3b" providerId="AD" clId="Web-{90BA7DE7-C30A-4DBC-DD98-D4A37565EC93}" dt="2023-08-03T17:14:23.404" v="166"/>
          <ac:spMkLst>
            <pc:docMk/>
            <pc:sldMk cId="2976645998" sldId="2142533735"/>
            <ac:spMk id="9" creationId="{4CBE9980-CA1F-E2E0-47A1-CF9BA6336A01}"/>
          </ac:spMkLst>
        </pc:spChg>
      </pc:sldChg>
      <pc:sldChg chg="addSp delSp modSp">
        <pc:chgData name="Bohn, Niklas (382B)" userId="S::urs.n.bohn@jpl.nasa.gov::b00cca23-d306-4565-9f71-daf3c7866d3b" providerId="AD" clId="Web-{90BA7DE7-C30A-4DBC-DD98-D4A37565EC93}" dt="2023-08-03T17:13:22.809" v="146"/>
        <pc:sldMkLst>
          <pc:docMk/>
          <pc:sldMk cId="738232207" sldId="2142533753"/>
        </pc:sldMkLst>
        <pc:spChg chg="del">
          <ac:chgData name="Bohn, Niklas (382B)" userId="S::urs.n.bohn@jpl.nasa.gov::b00cca23-d306-4565-9f71-daf3c7866d3b" providerId="AD" clId="Web-{90BA7DE7-C30A-4DBC-DD98-D4A37565EC93}" dt="2023-08-03T17:13:22.388" v="145"/>
          <ac:spMkLst>
            <pc:docMk/>
            <pc:sldMk cId="738232207" sldId="2142533753"/>
            <ac:spMk id="5" creationId="{1FE013C2-5537-458C-955B-E43CCA8A96F8}"/>
          </ac:spMkLst>
        </pc:spChg>
        <pc:spChg chg="add mod">
          <ac:chgData name="Bohn, Niklas (382B)" userId="S::urs.n.bohn@jpl.nasa.gov::b00cca23-d306-4565-9f71-daf3c7866d3b" providerId="AD" clId="Web-{90BA7DE7-C30A-4DBC-DD98-D4A37565EC93}" dt="2023-08-03T17:13:22.809" v="146"/>
          <ac:spMkLst>
            <pc:docMk/>
            <pc:sldMk cId="738232207" sldId="2142533753"/>
            <ac:spMk id="8" creationId="{1ABAC4FB-9B13-A7D8-4A89-7BA7A3D08449}"/>
          </ac:spMkLst>
        </pc:spChg>
      </pc:sldChg>
      <pc:sldChg chg="addSp delSp modSp">
        <pc:chgData name="Bohn, Niklas (382B)" userId="S::urs.n.bohn@jpl.nasa.gov::b00cca23-d306-4565-9f71-daf3c7866d3b" providerId="AD" clId="Web-{90BA7DE7-C30A-4DBC-DD98-D4A37565EC93}" dt="2023-08-03T17:13:48.997" v="156"/>
        <pc:sldMkLst>
          <pc:docMk/>
          <pc:sldMk cId="419960360" sldId="2142533755"/>
        </pc:sldMkLst>
        <pc:spChg chg="del">
          <ac:chgData name="Bohn, Niklas (382B)" userId="S::urs.n.bohn@jpl.nasa.gov::b00cca23-d306-4565-9f71-daf3c7866d3b" providerId="AD" clId="Web-{90BA7DE7-C30A-4DBC-DD98-D4A37565EC93}" dt="2023-08-03T17:13:48.638" v="155"/>
          <ac:spMkLst>
            <pc:docMk/>
            <pc:sldMk cId="419960360" sldId="2142533755"/>
            <ac:spMk id="5" creationId="{E1391FAA-9DA0-4D0D-B80F-303E8258AF58}"/>
          </ac:spMkLst>
        </pc:spChg>
        <pc:spChg chg="add mod">
          <ac:chgData name="Bohn, Niklas (382B)" userId="S::urs.n.bohn@jpl.nasa.gov::b00cca23-d306-4565-9f71-daf3c7866d3b" providerId="AD" clId="Web-{90BA7DE7-C30A-4DBC-DD98-D4A37565EC93}" dt="2023-08-03T17:13:48.997" v="156"/>
          <ac:spMkLst>
            <pc:docMk/>
            <pc:sldMk cId="419960360" sldId="2142533755"/>
            <ac:spMk id="7" creationId="{AF3AAF37-15BF-C87C-17A1-D5D78EED6E42}"/>
          </ac:spMkLst>
        </pc:spChg>
      </pc:sldChg>
      <pc:sldChg chg="modSp">
        <pc:chgData name="Bohn, Niklas (382B)" userId="S::urs.n.bohn@jpl.nasa.gov::b00cca23-d306-4565-9f71-daf3c7866d3b" providerId="AD" clId="Web-{90BA7DE7-C30A-4DBC-DD98-D4A37565EC93}" dt="2023-08-03T17:07:34.711" v="76" actId="20577"/>
        <pc:sldMkLst>
          <pc:docMk/>
          <pc:sldMk cId="3573914823" sldId="2142533758"/>
        </pc:sldMkLst>
        <pc:spChg chg="mod">
          <ac:chgData name="Bohn, Niklas (382B)" userId="S::urs.n.bohn@jpl.nasa.gov::b00cca23-d306-4565-9f71-daf3c7866d3b" providerId="AD" clId="Web-{90BA7DE7-C30A-4DBC-DD98-D4A37565EC93}" dt="2023-08-03T17:07:34.711" v="76" actId="20577"/>
          <ac:spMkLst>
            <pc:docMk/>
            <pc:sldMk cId="3573914823" sldId="2142533758"/>
            <ac:spMk id="5" creationId="{16261495-EAE6-BF32-A586-AB23A828877D}"/>
          </ac:spMkLst>
        </pc:spChg>
      </pc:sldChg>
      <pc:sldChg chg="addSp modSp">
        <pc:chgData name="Bohn, Niklas (382B)" userId="S::urs.n.bohn@jpl.nasa.gov::b00cca23-d306-4565-9f71-daf3c7866d3b" providerId="AD" clId="Web-{90BA7DE7-C30A-4DBC-DD98-D4A37565EC93}" dt="2023-08-03T17:10:33.463" v="122"/>
        <pc:sldMkLst>
          <pc:docMk/>
          <pc:sldMk cId="1259690821" sldId="2142533761"/>
        </pc:sldMkLst>
        <pc:spChg chg="add mod">
          <ac:chgData name="Bohn, Niklas (382B)" userId="S::urs.n.bohn@jpl.nasa.gov::b00cca23-d306-4565-9f71-daf3c7866d3b" providerId="AD" clId="Web-{90BA7DE7-C30A-4DBC-DD98-D4A37565EC93}" dt="2023-08-03T17:10:33.463" v="122"/>
          <ac:spMkLst>
            <pc:docMk/>
            <pc:sldMk cId="1259690821" sldId="2142533761"/>
            <ac:spMk id="5" creationId="{FA14890F-01B3-76F1-FE1B-41D20D38AEAF}"/>
          </ac:spMkLst>
        </pc:spChg>
      </pc:sldChg>
      <pc:sldChg chg="addSp delSp modSp">
        <pc:chgData name="Bohn, Niklas (382B)" userId="S::urs.n.bohn@jpl.nasa.gov::b00cca23-d306-4565-9f71-daf3c7866d3b" providerId="AD" clId="Web-{90BA7DE7-C30A-4DBC-DD98-D4A37565EC93}" dt="2023-08-03T17:14:12.560" v="162"/>
        <pc:sldMkLst>
          <pc:docMk/>
          <pc:sldMk cId="2113408776" sldId="2142533763"/>
        </pc:sldMkLst>
        <pc:spChg chg="del">
          <ac:chgData name="Bohn, Niklas (382B)" userId="S::urs.n.bohn@jpl.nasa.gov::b00cca23-d306-4565-9f71-daf3c7866d3b" providerId="AD" clId="Web-{90BA7DE7-C30A-4DBC-DD98-D4A37565EC93}" dt="2023-08-03T17:14:12.248" v="161"/>
          <ac:spMkLst>
            <pc:docMk/>
            <pc:sldMk cId="2113408776" sldId="2142533763"/>
            <ac:spMk id="5" creationId="{083DE43A-7D03-6A4E-508B-E632E274C21E}"/>
          </ac:spMkLst>
        </pc:spChg>
        <pc:spChg chg="add mod">
          <ac:chgData name="Bohn, Niklas (382B)" userId="S::urs.n.bohn@jpl.nasa.gov::b00cca23-d306-4565-9f71-daf3c7866d3b" providerId="AD" clId="Web-{90BA7DE7-C30A-4DBC-DD98-D4A37565EC93}" dt="2023-08-03T17:14:12.560" v="162"/>
          <ac:spMkLst>
            <pc:docMk/>
            <pc:sldMk cId="2113408776" sldId="2142533763"/>
            <ac:spMk id="6" creationId="{4D09D086-13EF-08D3-1CE7-DFFBCBC8E083}"/>
          </ac:spMkLst>
        </pc:spChg>
      </pc:sldChg>
      <pc:sldChg chg="modSp">
        <pc:chgData name="Bohn, Niklas (382B)" userId="S::urs.n.bohn@jpl.nasa.gov::b00cca23-d306-4565-9f71-daf3c7866d3b" providerId="AD" clId="Web-{90BA7DE7-C30A-4DBC-DD98-D4A37565EC93}" dt="2023-08-03T17:07:09.991" v="49" actId="20577"/>
        <pc:sldMkLst>
          <pc:docMk/>
          <pc:sldMk cId="2561321839" sldId="2142533764"/>
        </pc:sldMkLst>
        <pc:spChg chg="mod">
          <ac:chgData name="Bohn, Niklas (382B)" userId="S::urs.n.bohn@jpl.nasa.gov::b00cca23-d306-4565-9f71-daf3c7866d3b" providerId="AD" clId="Web-{90BA7DE7-C30A-4DBC-DD98-D4A37565EC93}" dt="2023-08-03T17:07:09.991" v="49" actId="20577"/>
          <ac:spMkLst>
            <pc:docMk/>
            <pc:sldMk cId="2561321839" sldId="2142533764"/>
            <ac:spMk id="4" creationId="{7B6BBD66-AE4D-7398-8A1B-2921EA63DCAE}"/>
          </ac:spMkLst>
        </pc:spChg>
      </pc:sldChg>
      <pc:sldChg chg="addSp delSp modSp">
        <pc:chgData name="Bohn, Niklas (382B)" userId="S::urs.n.bohn@jpl.nasa.gov::b00cca23-d306-4565-9f71-daf3c7866d3b" providerId="AD" clId="Web-{90BA7DE7-C30A-4DBC-DD98-D4A37565EC93}" dt="2023-08-03T17:13:32.529" v="150"/>
        <pc:sldMkLst>
          <pc:docMk/>
          <pc:sldMk cId="3851888926" sldId="2142533769"/>
        </pc:sldMkLst>
        <pc:spChg chg="del">
          <ac:chgData name="Bohn, Niklas (382B)" userId="S::urs.n.bohn@jpl.nasa.gov::b00cca23-d306-4565-9f71-daf3c7866d3b" providerId="AD" clId="Web-{90BA7DE7-C30A-4DBC-DD98-D4A37565EC93}" dt="2023-08-03T17:13:31.997" v="149"/>
          <ac:spMkLst>
            <pc:docMk/>
            <pc:sldMk cId="3851888926" sldId="2142533769"/>
            <ac:spMk id="3" creationId="{05A39EF0-E247-CBBA-0423-C3A74A94F5AF}"/>
          </ac:spMkLst>
        </pc:spChg>
        <pc:spChg chg="add mod">
          <ac:chgData name="Bohn, Niklas (382B)" userId="S::urs.n.bohn@jpl.nasa.gov::b00cca23-d306-4565-9f71-daf3c7866d3b" providerId="AD" clId="Web-{90BA7DE7-C30A-4DBC-DD98-D4A37565EC93}" dt="2023-08-03T17:13:32.529" v="150"/>
          <ac:spMkLst>
            <pc:docMk/>
            <pc:sldMk cId="3851888926" sldId="2142533769"/>
            <ac:spMk id="5" creationId="{65E6C51C-84AE-9AA5-259E-8CB1C8358ACE}"/>
          </ac:spMkLst>
        </pc:spChg>
      </pc:sldChg>
      <pc:sldChg chg="addSp delSp modSp">
        <pc:chgData name="Bohn, Niklas (382B)" userId="S::urs.n.bohn@jpl.nasa.gov::b00cca23-d306-4565-9f71-daf3c7866d3b" providerId="AD" clId="Web-{90BA7DE7-C30A-4DBC-DD98-D4A37565EC93}" dt="2023-08-03T17:13:36.153" v="152"/>
        <pc:sldMkLst>
          <pc:docMk/>
          <pc:sldMk cId="3277122500" sldId="2142533770"/>
        </pc:sldMkLst>
        <pc:spChg chg="del">
          <ac:chgData name="Bohn, Niklas (382B)" userId="S::urs.n.bohn@jpl.nasa.gov::b00cca23-d306-4565-9f71-daf3c7866d3b" providerId="AD" clId="Web-{90BA7DE7-C30A-4DBC-DD98-D4A37565EC93}" dt="2023-08-03T17:13:35.622" v="151"/>
          <ac:spMkLst>
            <pc:docMk/>
            <pc:sldMk cId="3277122500" sldId="2142533770"/>
            <ac:spMk id="3" creationId="{C35CC3CA-49F3-7FE3-8514-D2A864988F3F}"/>
          </ac:spMkLst>
        </pc:spChg>
        <pc:spChg chg="add mod">
          <ac:chgData name="Bohn, Niklas (382B)" userId="S::urs.n.bohn@jpl.nasa.gov::b00cca23-d306-4565-9f71-daf3c7866d3b" providerId="AD" clId="Web-{90BA7DE7-C30A-4DBC-DD98-D4A37565EC93}" dt="2023-08-03T17:13:36.153" v="152"/>
          <ac:spMkLst>
            <pc:docMk/>
            <pc:sldMk cId="3277122500" sldId="2142533770"/>
            <ac:spMk id="5" creationId="{A9854D3F-68C7-DA41-C62F-8AC5CB320F29}"/>
          </ac:spMkLst>
        </pc:spChg>
      </pc:sldChg>
      <pc:sldChg chg="modSp">
        <pc:chgData name="Bohn, Niklas (382B)" userId="S::urs.n.bohn@jpl.nasa.gov::b00cca23-d306-4565-9f71-daf3c7866d3b" providerId="AD" clId="Web-{90BA7DE7-C30A-4DBC-DD98-D4A37565EC93}" dt="2023-08-03T17:07:30.304" v="71" actId="20577"/>
        <pc:sldMkLst>
          <pc:docMk/>
          <pc:sldMk cId="1191293943" sldId="2142533779"/>
        </pc:sldMkLst>
        <pc:spChg chg="mod">
          <ac:chgData name="Bohn, Niklas (382B)" userId="S::urs.n.bohn@jpl.nasa.gov::b00cca23-d306-4565-9f71-daf3c7866d3b" providerId="AD" clId="Web-{90BA7DE7-C30A-4DBC-DD98-D4A37565EC93}" dt="2023-08-03T17:07:30.304" v="71" actId="20577"/>
          <ac:spMkLst>
            <pc:docMk/>
            <pc:sldMk cId="1191293943" sldId="2142533779"/>
            <ac:spMk id="14" creationId="{A69F0D66-0D1A-7956-DBF5-672E669B1CCB}"/>
          </ac:spMkLst>
        </pc:spChg>
      </pc:sldChg>
      <pc:sldChg chg="modSp">
        <pc:chgData name="Bohn, Niklas (382B)" userId="S::urs.n.bohn@jpl.nasa.gov::b00cca23-d306-4565-9f71-daf3c7866d3b" providerId="AD" clId="Web-{90BA7DE7-C30A-4DBC-DD98-D4A37565EC93}" dt="2023-08-03T17:07:33.554" v="75" actId="20577"/>
        <pc:sldMkLst>
          <pc:docMk/>
          <pc:sldMk cId="1024070246" sldId="2142533780"/>
        </pc:sldMkLst>
        <pc:spChg chg="mod">
          <ac:chgData name="Bohn, Niklas (382B)" userId="S::urs.n.bohn@jpl.nasa.gov::b00cca23-d306-4565-9f71-daf3c7866d3b" providerId="AD" clId="Web-{90BA7DE7-C30A-4DBC-DD98-D4A37565EC93}" dt="2023-08-03T17:07:33.554" v="75" actId="20577"/>
          <ac:spMkLst>
            <pc:docMk/>
            <pc:sldMk cId="1024070246" sldId="2142533780"/>
            <ac:spMk id="5" creationId="{35C2895B-8FEA-94C4-1E41-1D56FCCE2C36}"/>
          </ac:spMkLst>
        </pc:spChg>
      </pc:sldChg>
      <pc:sldChg chg="modSp">
        <pc:chgData name="Bohn, Niklas (382B)" userId="S::urs.n.bohn@jpl.nasa.gov::b00cca23-d306-4565-9f71-daf3c7866d3b" providerId="AD" clId="Web-{90BA7DE7-C30A-4DBC-DD98-D4A37565EC93}" dt="2023-08-03T17:07:37.914" v="79" actId="20577"/>
        <pc:sldMkLst>
          <pc:docMk/>
          <pc:sldMk cId="3643830181" sldId="2142533781"/>
        </pc:sldMkLst>
        <pc:spChg chg="mod">
          <ac:chgData name="Bohn, Niklas (382B)" userId="S::urs.n.bohn@jpl.nasa.gov::b00cca23-d306-4565-9f71-daf3c7866d3b" providerId="AD" clId="Web-{90BA7DE7-C30A-4DBC-DD98-D4A37565EC93}" dt="2023-08-03T17:07:37.914" v="79" actId="20577"/>
          <ac:spMkLst>
            <pc:docMk/>
            <pc:sldMk cId="3643830181" sldId="2142533781"/>
            <ac:spMk id="5" creationId="{083DE43A-7D03-6A4E-508B-E632E274C21E}"/>
          </ac:spMkLst>
        </pc:spChg>
      </pc:sldChg>
      <pc:sldChg chg="modSp">
        <pc:chgData name="Bohn, Niklas (382B)" userId="S::urs.n.bohn@jpl.nasa.gov::b00cca23-d306-4565-9f71-daf3c7866d3b" providerId="AD" clId="Web-{90BA7DE7-C30A-4DBC-DD98-D4A37565EC93}" dt="2023-08-03T17:07:40.633" v="81" actId="20577"/>
        <pc:sldMkLst>
          <pc:docMk/>
          <pc:sldMk cId="3389746162" sldId="2142533782"/>
        </pc:sldMkLst>
        <pc:spChg chg="mod">
          <ac:chgData name="Bohn, Niklas (382B)" userId="S::urs.n.bohn@jpl.nasa.gov::b00cca23-d306-4565-9f71-daf3c7866d3b" providerId="AD" clId="Web-{90BA7DE7-C30A-4DBC-DD98-D4A37565EC93}" dt="2023-08-03T17:07:40.633" v="81" actId="20577"/>
          <ac:spMkLst>
            <pc:docMk/>
            <pc:sldMk cId="3389746162" sldId="2142533782"/>
            <ac:spMk id="5" creationId="{083DE43A-7D03-6A4E-508B-E632E274C21E}"/>
          </ac:spMkLst>
        </pc:spChg>
      </pc:sldChg>
      <pc:sldChg chg="modSp">
        <pc:chgData name="Bohn, Niklas (382B)" userId="S::urs.n.bohn@jpl.nasa.gov::b00cca23-d306-4565-9f71-daf3c7866d3b" providerId="AD" clId="Web-{90BA7DE7-C30A-4DBC-DD98-D4A37565EC93}" dt="2023-08-03T17:08:52.915" v="86" actId="20577"/>
        <pc:sldMkLst>
          <pc:docMk/>
          <pc:sldMk cId="1163533322" sldId="2142533783"/>
        </pc:sldMkLst>
        <pc:spChg chg="mod">
          <ac:chgData name="Bohn, Niklas (382B)" userId="S::urs.n.bohn@jpl.nasa.gov::b00cca23-d306-4565-9f71-daf3c7866d3b" providerId="AD" clId="Web-{90BA7DE7-C30A-4DBC-DD98-D4A37565EC93}" dt="2023-08-03T17:08:52.915" v="86" actId="20577"/>
          <ac:spMkLst>
            <pc:docMk/>
            <pc:sldMk cId="1163533322" sldId="2142533783"/>
            <ac:spMk id="5" creationId="{083DE43A-7D03-6A4E-508B-E632E274C21E}"/>
          </ac:spMkLst>
        </pc:spChg>
      </pc:sldChg>
      <pc:sldChg chg="modSp">
        <pc:chgData name="Bohn, Niklas (382B)" userId="S::urs.n.bohn@jpl.nasa.gov::b00cca23-d306-4565-9f71-daf3c7866d3b" providerId="AD" clId="Web-{90BA7DE7-C30A-4DBC-DD98-D4A37565EC93}" dt="2023-08-03T17:08:51.102" v="85" actId="20577"/>
        <pc:sldMkLst>
          <pc:docMk/>
          <pc:sldMk cId="1087499256" sldId="2142533784"/>
        </pc:sldMkLst>
        <pc:spChg chg="mod">
          <ac:chgData name="Bohn, Niklas (382B)" userId="S::urs.n.bohn@jpl.nasa.gov::b00cca23-d306-4565-9f71-daf3c7866d3b" providerId="AD" clId="Web-{90BA7DE7-C30A-4DBC-DD98-D4A37565EC93}" dt="2023-08-03T17:08:51.102" v="85" actId="20577"/>
          <ac:spMkLst>
            <pc:docMk/>
            <pc:sldMk cId="1087499256" sldId="2142533784"/>
            <ac:spMk id="5" creationId="{083DE43A-7D03-6A4E-508B-E632E274C21E}"/>
          </ac:spMkLst>
        </pc:spChg>
      </pc:sldChg>
      <pc:sldChg chg="modSp">
        <pc:chgData name="Bohn, Niklas (382B)" userId="S::urs.n.bohn@jpl.nasa.gov::b00cca23-d306-4565-9f71-daf3c7866d3b" providerId="AD" clId="Web-{90BA7DE7-C30A-4DBC-DD98-D4A37565EC93}" dt="2023-08-03T17:08:49.524" v="83" actId="20577"/>
        <pc:sldMkLst>
          <pc:docMk/>
          <pc:sldMk cId="3782670668" sldId="2142533785"/>
        </pc:sldMkLst>
        <pc:spChg chg="mod">
          <ac:chgData name="Bohn, Niklas (382B)" userId="S::urs.n.bohn@jpl.nasa.gov::b00cca23-d306-4565-9f71-daf3c7866d3b" providerId="AD" clId="Web-{90BA7DE7-C30A-4DBC-DD98-D4A37565EC93}" dt="2023-08-03T17:08:49.524" v="83" actId="20577"/>
          <ac:spMkLst>
            <pc:docMk/>
            <pc:sldMk cId="3782670668" sldId="2142533785"/>
            <ac:spMk id="5" creationId="{083DE43A-7D03-6A4E-508B-E632E274C21E}"/>
          </ac:spMkLst>
        </pc:spChg>
      </pc:sldChg>
      <pc:sldChg chg="modSp">
        <pc:chgData name="Bohn, Niklas (382B)" userId="S::urs.n.bohn@jpl.nasa.gov::b00cca23-d306-4565-9f71-daf3c7866d3b" providerId="AD" clId="Web-{90BA7DE7-C30A-4DBC-DD98-D4A37565EC93}" dt="2023-08-03T17:08:54.305" v="87" actId="20577"/>
        <pc:sldMkLst>
          <pc:docMk/>
          <pc:sldMk cId="431952402" sldId="2142533786"/>
        </pc:sldMkLst>
        <pc:spChg chg="mod">
          <ac:chgData name="Bohn, Niklas (382B)" userId="S::urs.n.bohn@jpl.nasa.gov::b00cca23-d306-4565-9f71-daf3c7866d3b" providerId="AD" clId="Web-{90BA7DE7-C30A-4DBC-DD98-D4A37565EC93}" dt="2023-08-03T17:08:54.305" v="87" actId="20577"/>
          <ac:spMkLst>
            <pc:docMk/>
            <pc:sldMk cId="431952402" sldId="2142533786"/>
            <ac:spMk id="5" creationId="{083DE43A-7D03-6A4E-508B-E632E274C21E}"/>
          </ac:spMkLst>
        </pc:spChg>
      </pc:sldChg>
      <pc:sldChg chg="addSp delSp modSp">
        <pc:chgData name="Bohn, Niklas (382B)" userId="S::urs.n.bohn@jpl.nasa.gov::b00cca23-d306-4565-9f71-daf3c7866d3b" providerId="AD" clId="Web-{90BA7DE7-C30A-4DBC-DD98-D4A37565EC93}" dt="2023-08-03T17:05:04.177" v="29"/>
        <pc:sldMkLst>
          <pc:docMk/>
          <pc:sldMk cId="1290091359" sldId="2142533787"/>
        </pc:sldMkLst>
        <pc:spChg chg="del">
          <ac:chgData name="Bohn, Niklas (382B)" userId="S::urs.n.bohn@jpl.nasa.gov::b00cca23-d306-4565-9f71-daf3c7866d3b" providerId="AD" clId="Web-{90BA7DE7-C30A-4DBC-DD98-D4A37565EC93}" dt="2023-08-03T17:04:55.630" v="25"/>
          <ac:spMkLst>
            <pc:docMk/>
            <pc:sldMk cId="1290091359" sldId="2142533787"/>
            <ac:spMk id="3" creationId="{2CFC618E-666F-262C-2340-45347162B8B3}"/>
          </ac:spMkLst>
        </pc:spChg>
        <pc:spChg chg="add del">
          <ac:chgData name="Bohn, Niklas (382B)" userId="S::urs.n.bohn@jpl.nasa.gov::b00cca23-d306-4565-9f71-daf3c7866d3b" providerId="AD" clId="Web-{90BA7DE7-C30A-4DBC-DD98-D4A37565EC93}" dt="2023-08-03T17:01:22.299" v="23"/>
          <ac:spMkLst>
            <pc:docMk/>
            <pc:sldMk cId="1290091359" sldId="2142533787"/>
            <ac:spMk id="8" creationId="{4CD47059-62E5-A5B5-05EE-E115620320B2}"/>
          </ac:spMkLst>
        </pc:spChg>
        <pc:spChg chg="add del mod">
          <ac:chgData name="Bohn, Niklas (382B)" userId="S::urs.n.bohn@jpl.nasa.gov::b00cca23-d306-4565-9f71-daf3c7866d3b" providerId="AD" clId="Web-{90BA7DE7-C30A-4DBC-DD98-D4A37565EC93}" dt="2023-08-03T17:05:04.177" v="29"/>
          <ac:spMkLst>
            <pc:docMk/>
            <pc:sldMk cId="1290091359" sldId="2142533787"/>
            <ac:spMk id="8" creationId="{AA93E721-E080-5E1A-5F63-129FE52B169E}"/>
          </ac:spMkLst>
        </pc:spChg>
        <pc:spChg chg="add mod">
          <ac:chgData name="Bohn, Niklas (382B)" userId="S::urs.n.bohn@jpl.nasa.gov::b00cca23-d306-4565-9f71-daf3c7866d3b" providerId="AD" clId="Web-{90BA7DE7-C30A-4DBC-DD98-D4A37565EC93}" dt="2023-08-03T17:04:57.068" v="26"/>
          <ac:spMkLst>
            <pc:docMk/>
            <pc:sldMk cId="1290091359" sldId="2142533787"/>
            <ac:spMk id="10" creationId="{C131DCE0-899F-BBB2-8535-DA2D92FDDCF0}"/>
          </ac:spMkLst>
        </pc:spChg>
      </pc:sldChg>
      <pc:sldChg chg="addSp delSp modSp">
        <pc:chgData name="Bohn, Niklas (382B)" userId="S::urs.n.bohn@jpl.nasa.gov::b00cca23-d306-4565-9f71-daf3c7866d3b" providerId="AD" clId="Web-{90BA7DE7-C30A-4DBC-DD98-D4A37565EC93}" dt="2023-08-03T17:06:33.397" v="42"/>
        <pc:sldMkLst>
          <pc:docMk/>
          <pc:sldMk cId="1913497458" sldId="2142533788"/>
        </pc:sldMkLst>
        <pc:spChg chg="add mod">
          <ac:chgData name="Bohn, Niklas (382B)" userId="S::urs.n.bohn@jpl.nasa.gov::b00cca23-d306-4565-9f71-daf3c7866d3b" providerId="AD" clId="Web-{90BA7DE7-C30A-4DBC-DD98-D4A37565EC93}" dt="2023-08-03T17:06:33.397" v="42"/>
          <ac:spMkLst>
            <pc:docMk/>
            <pc:sldMk cId="1913497458" sldId="2142533788"/>
            <ac:spMk id="6" creationId="{183CC930-A4C2-1026-CBF6-1EE7B6E03BB3}"/>
          </ac:spMkLst>
        </pc:spChg>
        <pc:spChg chg="del mod">
          <ac:chgData name="Bohn, Niklas (382B)" userId="S::urs.n.bohn@jpl.nasa.gov::b00cca23-d306-4565-9f71-daf3c7866d3b" providerId="AD" clId="Web-{90BA7DE7-C30A-4DBC-DD98-D4A37565EC93}" dt="2023-08-03T17:05:59.647" v="34"/>
          <ac:spMkLst>
            <pc:docMk/>
            <pc:sldMk cId="1913497458" sldId="2142533788"/>
            <ac:spMk id="9" creationId="{950084F3-B72D-61A9-A2BC-959921FC7F59}"/>
          </ac:spMkLst>
        </pc:spChg>
      </pc:sldChg>
      <pc:sldChg chg="modSp">
        <pc:chgData name="Bohn, Niklas (382B)" userId="S::urs.n.bohn@jpl.nasa.gov::b00cca23-d306-4565-9f71-daf3c7866d3b" providerId="AD" clId="Web-{90BA7DE7-C30A-4DBC-DD98-D4A37565EC93}" dt="2023-08-03T17:07:14.226" v="53" actId="20577"/>
        <pc:sldMkLst>
          <pc:docMk/>
          <pc:sldMk cId="2482311238" sldId="2142533789"/>
        </pc:sldMkLst>
        <pc:spChg chg="mod">
          <ac:chgData name="Bohn, Niklas (382B)" userId="S::urs.n.bohn@jpl.nasa.gov::b00cca23-d306-4565-9f71-daf3c7866d3b" providerId="AD" clId="Web-{90BA7DE7-C30A-4DBC-DD98-D4A37565EC93}" dt="2023-08-03T17:07:14.226" v="53" actId="20577"/>
          <ac:spMkLst>
            <pc:docMk/>
            <pc:sldMk cId="2482311238" sldId="2142533789"/>
            <ac:spMk id="9" creationId="{950084F3-B72D-61A9-A2BC-959921FC7F59}"/>
          </ac:spMkLst>
        </pc:spChg>
      </pc:sldChg>
      <pc:sldChg chg="modSp">
        <pc:chgData name="Bohn, Niklas (382B)" userId="S::urs.n.bohn@jpl.nasa.gov::b00cca23-d306-4565-9f71-daf3c7866d3b" providerId="AD" clId="Web-{90BA7DE7-C30A-4DBC-DD98-D4A37565EC93}" dt="2023-08-03T17:07:20.867" v="60" actId="20577"/>
        <pc:sldMkLst>
          <pc:docMk/>
          <pc:sldMk cId="1996766054" sldId="2142533790"/>
        </pc:sldMkLst>
        <pc:spChg chg="mod">
          <ac:chgData name="Bohn, Niklas (382B)" userId="S::urs.n.bohn@jpl.nasa.gov::b00cca23-d306-4565-9f71-daf3c7866d3b" providerId="AD" clId="Web-{90BA7DE7-C30A-4DBC-DD98-D4A37565EC93}" dt="2023-08-03T17:07:20.867" v="60" actId="20577"/>
          <ac:spMkLst>
            <pc:docMk/>
            <pc:sldMk cId="1996766054" sldId="2142533790"/>
            <ac:spMk id="9" creationId="{950084F3-B72D-61A9-A2BC-959921FC7F59}"/>
          </ac:spMkLst>
        </pc:spChg>
      </pc:sldChg>
      <pc:sldChg chg="modSp">
        <pc:chgData name="Bohn, Niklas (382B)" userId="S::urs.n.bohn@jpl.nasa.gov::b00cca23-d306-4565-9f71-daf3c7866d3b" providerId="AD" clId="Web-{90BA7DE7-C30A-4DBC-DD98-D4A37565EC93}" dt="2023-08-03T17:07:28.695" v="69" actId="20577"/>
        <pc:sldMkLst>
          <pc:docMk/>
          <pc:sldMk cId="3851201599" sldId="2142533791"/>
        </pc:sldMkLst>
        <pc:spChg chg="mod">
          <ac:chgData name="Bohn, Niklas (382B)" userId="S::urs.n.bohn@jpl.nasa.gov::b00cca23-d306-4565-9f71-daf3c7866d3b" providerId="AD" clId="Web-{90BA7DE7-C30A-4DBC-DD98-D4A37565EC93}" dt="2023-08-03T17:07:28.695" v="69" actId="20577"/>
          <ac:spMkLst>
            <pc:docMk/>
            <pc:sldMk cId="3851201599" sldId="2142533791"/>
            <ac:spMk id="9" creationId="{950084F3-B72D-61A9-A2BC-959921FC7F59}"/>
          </ac:spMkLst>
        </pc:spChg>
      </pc:sldChg>
      <pc:sldChg chg="modSp">
        <pc:chgData name="Bohn, Niklas (382B)" userId="S::urs.n.bohn@jpl.nasa.gov::b00cca23-d306-4565-9f71-daf3c7866d3b" providerId="AD" clId="Web-{90BA7DE7-C30A-4DBC-DD98-D4A37565EC93}" dt="2023-08-03T17:07:31.179" v="72" actId="20577"/>
        <pc:sldMkLst>
          <pc:docMk/>
          <pc:sldMk cId="2251542484" sldId="2142533792"/>
        </pc:sldMkLst>
        <pc:spChg chg="mod">
          <ac:chgData name="Bohn, Niklas (382B)" userId="S::urs.n.bohn@jpl.nasa.gov::b00cca23-d306-4565-9f71-daf3c7866d3b" providerId="AD" clId="Web-{90BA7DE7-C30A-4DBC-DD98-D4A37565EC93}" dt="2023-08-03T17:07:31.179" v="72" actId="20577"/>
          <ac:spMkLst>
            <pc:docMk/>
            <pc:sldMk cId="2251542484" sldId="2142533792"/>
            <ac:spMk id="9" creationId="{950084F3-B72D-61A9-A2BC-959921FC7F59}"/>
          </ac:spMkLst>
        </pc:spChg>
      </pc:sldChg>
      <pc:sldChg chg="modSp">
        <pc:chgData name="Bohn, Niklas (382B)" userId="S::urs.n.bohn@jpl.nasa.gov::b00cca23-d306-4565-9f71-daf3c7866d3b" providerId="AD" clId="Web-{90BA7DE7-C30A-4DBC-DD98-D4A37565EC93}" dt="2023-08-03T17:08:54.477" v="88" actId="20577"/>
        <pc:sldMkLst>
          <pc:docMk/>
          <pc:sldMk cId="2949541760" sldId="2142533793"/>
        </pc:sldMkLst>
        <pc:spChg chg="mod">
          <ac:chgData name="Bohn, Niklas (382B)" userId="S::urs.n.bohn@jpl.nasa.gov::b00cca23-d306-4565-9f71-daf3c7866d3b" providerId="AD" clId="Web-{90BA7DE7-C30A-4DBC-DD98-D4A37565EC93}" dt="2023-08-03T17:08:54.477" v="88" actId="20577"/>
          <ac:spMkLst>
            <pc:docMk/>
            <pc:sldMk cId="2949541760" sldId="2142533793"/>
            <ac:spMk id="9" creationId="{950084F3-B72D-61A9-A2BC-959921FC7F59}"/>
          </ac:spMkLst>
        </pc:spChg>
      </pc:sldChg>
      <pc:sldChg chg="modSp">
        <pc:chgData name="Bohn, Niklas (382B)" userId="S::urs.n.bohn@jpl.nasa.gov::b00cca23-d306-4565-9f71-daf3c7866d3b" providerId="AD" clId="Web-{90BA7DE7-C30A-4DBC-DD98-D4A37565EC93}" dt="2023-08-03T17:09:02.571" v="94" actId="20577"/>
        <pc:sldMkLst>
          <pc:docMk/>
          <pc:sldMk cId="763192108" sldId="2142533794"/>
        </pc:sldMkLst>
        <pc:spChg chg="mod">
          <ac:chgData name="Bohn, Niklas (382B)" userId="S::urs.n.bohn@jpl.nasa.gov::b00cca23-d306-4565-9f71-daf3c7866d3b" providerId="AD" clId="Web-{90BA7DE7-C30A-4DBC-DD98-D4A37565EC93}" dt="2023-08-03T17:09:02.571" v="94" actId="20577"/>
          <ac:spMkLst>
            <pc:docMk/>
            <pc:sldMk cId="763192108" sldId="2142533794"/>
            <ac:spMk id="9" creationId="{950084F3-B72D-61A9-A2BC-959921FC7F59}"/>
          </ac:spMkLst>
        </pc:spChg>
      </pc:sldChg>
      <pc:sldChg chg="modSp">
        <pc:chgData name="Bohn, Niklas (382B)" userId="S::urs.n.bohn@jpl.nasa.gov::b00cca23-d306-4565-9f71-daf3c7866d3b" providerId="AD" clId="Web-{90BA7DE7-C30A-4DBC-DD98-D4A37565EC93}" dt="2023-08-03T17:09:07.243" v="97" actId="20577"/>
        <pc:sldMkLst>
          <pc:docMk/>
          <pc:sldMk cId="2112799774" sldId="2142533795"/>
        </pc:sldMkLst>
        <pc:spChg chg="mod">
          <ac:chgData name="Bohn, Niklas (382B)" userId="S::urs.n.bohn@jpl.nasa.gov::b00cca23-d306-4565-9f71-daf3c7866d3b" providerId="AD" clId="Web-{90BA7DE7-C30A-4DBC-DD98-D4A37565EC93}" dt="2023-08-03T17:09:07.243" v="97" actId="20577"/>
          <ac:spMkLst>
            <pc:docMk/>
            <pc:sldMk cId="2112799774" sldId="2142533795"/>
            <ac:spMk id="9" creationId="{950084F3-B72D-61A9-A2BC-959921FC7F59}"/>
          </ac:spMkLst>
        </pc:spChg>
      </pc:sldChg>
      <pc:sldChg chg="modSp">
        <pc:chgData name="Bohn, Niklas (382B)" userId="S::urs.n.bohn@jpl.nasa.gov::b00cca23-d306-4565-9f71-daf3c7866d3b" providerId="AD" clId="Web-{90BA7DE7-C30A-4DBC-DD98-D4A37565EC93}" dt="2023-08-03T17:09:12.665" v="103" actId="20577"/>
        <pc:sldMkLst>
          <pc:docMk/>
          <pc:sldMk cId="1721530583" sldId="2142533796"/>
        </pc:sldMkLst>
        <pc:spChg chg="mod">
          <ac:chgData name="Bohn, Niklas (382B)" userId="S::urs.n.bohn@jpl.nasa.gov::b00cca23-d306-4565-9f71-daf3c7866d3b" providerId="AD" clId="Web-{90BA7DE7-C30A-4DBC-DD98-D4A37565EC93}" dt="2023-08-03T17:09:12.665" v="103" actId="20577"/>
          <ac:spMkLst>
            <pc:docMk/>
            <pc:sldMk cId="1721530583" sldId="2142533796"/>
            <ac:spMk id="9" creationId="{950084F3-B72D-61A9-A2BC-959921FC7F59}"/>
          </ac:spMkLst>
        </pc:spChg>
      </pc:sldChg>
      <pc:sldChg chg="modSp">
        <pc:chgData name="Bohn, Niklas (382B)" userId="S::urs.n.bohn@jpl.nasa.gov::b00cca23-d306-4565-9f71-daf3c7866d3b" providerId="AD" clId="Web-{90BA7DE7-C30A-4DBC-DD98-D4A37565EC93}" dt="2023-08-03T17:09:22.087" v="110" actId="20577"/>
        <pc:sldMkLst>
          <pc:docMk/>
          <pc:sldMk cId="2907557890" sldId="2142533797"/>
        </pc:sldMkLst>
        <pc:spChg chg="mod">
          <ac:chgData name="Bohn, Niklas (382B)" userId="S::urs.n.bohn@jpl.nasa.gov::b00cca23-d306-4565-9f71-daf3c7866d3b" providerId="AD" clId="Web-{90BA7DE7-C30A-4DBC-DD98-D4A37565EC93}" dt="2023-08-03T17:09:22.087" v="110" actId="20577"/>
          <ac:spMkLst>
            <pc:docMk/>
            <pc:sldMk cId="2907557890" sldId="2142533797"/>
            <ac:spMk id="9" creationId="{950084F3-B72D-61A9-A2BC-959921FC7F59}"/>
          </ac:spMkLst>
        </pc:spChg>
      </pc:sldChg>
      <pc:sldChg chg="modSp">
        <pc:chgData name="Bohn, Niklas (382B)" userId="S::urs.n.bohn@jpl.nasa.gov::b00cca23-d306-4565-9f71-daf3c7866d3b" providerId="AD" clId="Web-{90BA7DE7-C30A-4DBC-DD98-D4A37565EC93}" dt="2023-08-03T17:09:28.993" v="117" actId="20577"/>
        <pc:sldMkLst>
          <pc:docMk/>
          <pc:sldMk cId="928325331" sldId="2142533798"/>
        </pc:sldMkLst>
        <pc:spChg chg="mod">
          <ac:chgData name="Bohn, Niklas (382B)" userId="S::urs.n.bohn@jpl.nasa.gov::b00cca23-d306-4565-9f71-daf3c7866d3b" providerId="AD" clId="Web-{90BA7DE7-C30A-4DBC-DD98-D4A37565EC93}" dt="2023-08-03T17:09:28.993" v="117" actId="20577"/>
          <ac:spMkLst>
            <pc:docMk/>
            <pc:sldMk cId="928325331" sldId="2142533798"/>
            <ac:spMk id="9" creationId="{950084F3-B72D-61A9-A2BC-959921FC7F59}"/>
          </ac:spMkLst>
        </pc:spChg>
      </pc:sldChg>
      <pc:sldChg chg="addSp delSp modSp">
        <pc:chgData name="Bohn, Niklas (382B)" userId="S::urs.n.bohn@jpl.nasa.gov::b00cca23-d306-4565-9f71-daf3c7866d3b" providerId="AD" clId="Web-{90BA7DE7-C30A-4DBC-DD98-D4A37565EC93}" dt="2023-08-03T17:13:05.997" v="140"/>
        <pc:sldMkLst>
          <pc:docMk/>
          <pc:sldMk cId="2367278457" sldId="2142533799"/>
        </pc:sldMkLst>
        <pc:spChg chg="add mod">
          <ac:chgData name="Bohn, Niklas (382B)" userId="S::urs.n.bohn@jpl.nasa.gov::b00cca23-d306-4565-9f71-daf3c7866d3b" providerId="AD" clId="Web-{90BA7DE7-C30A-4DBC-DD98-D4A37565EC93}" dt="2023-08-03T17:13:05.997" v="140"/>
          <ac:spMkLst>
            <pc:docMk/>
            <pc:sldMk cId="2367278457" sldId="2142533799"/>
            <ac:spMk id="6" creationId="{FAD3EF14-75E7-1A7D-A1BF-C7707AFD2424}"/>
          </ac:spMkLst>
        </pc:spChg>
        <pc:spChg chg="del">
          <ac:chgData name="Bohn, Niklas (382B)" userId="S::urs.n.bohn@jpl.nasa.gov::b00cca23-d306-4565-9f71-daf3c7866d3b" providerId="AD" clId="Web-{90BA7DE7-C30A-4DBC-DD98-D4A37565EC93}" dt="2023-08-03T17:13:05.559" v="139"/>
          <ac:spMkLst>
            <pc:docMk/>
            <pc:sldMk cId="2367278457" sldId="2142533799"/>
            <ac:spMk id="9" creationId="{950084F3-B72D-61A9-A2BC-959921FC7F59}"/>
          </ac:spMkLst>
        </pc:spChg>
      </pc:sldChg>
      <pc:sldChg chg="addSp delSp modSp">
        <pc:chgData name="Bohn, Niklas (382B)" userId="S::urs.n.bohn@jpl.nasa.gov::b00cca23-d306-4565-9f71-daf3c7866d3b" providerId="AD" clId="Web-{90BA7DE7-C30A-4DBC-DD98-D4A37565EC93}" dt="2023-08-03T17:13:28.966" v="148"/>
        <pc:sldMkLst>
          <pc:docMk/>
          <pc:sldMk cId="3791500767" sldId="2142533800"/>
        </pc:sldMkLst>
        <pc:spChg chg="add mod">
          <ac:chgData name="Bohn, Niklas (382B)" userId="S::urs.n.bohn@jpl.nasa.gov::b00cca23-d306-4565-9f71-daf3c7866d3b" providerId="AD" clId="Web-{90BA7DE7-C30A-4DBC-DD98-D4A37565EC93}" dt="2023-08-03T17:13:28.966" v="148"/>
          <ac:spMkLst>
            <pc:docMk/>
            <pc:sldMk cId="3791500767" sldId="2142533800"/>
            <ac:spMk id="6" creationId="{901D3AA0-7DC4-DEB2-BDE2-A319CDB6DDB4}"/>
          </ac:spMkLst>
        </pc:spChg>
        <pc:spChg chg="del">
          <ac:chgData name="Bohn, Niklas (382B)" userId="S::urs.n.bohn@jpl.nasa.gov::b00cca23-d306-4565-9f71-daf3c7866d3b" providerId="AD" clId="Web-{90BA7DE7-C30A-4DBC-DD98-D4A37565EC93}" dt="2023-08-03T17:13:28.638" v="147"/>
          <ac:spMkLst>
            <pc:docMk/>
            <pc:sldMk cId="3791500767" sldId="2142533800"/>
            <ac:spMk id="9" creationId="{950084F3-B72D-61A9-A2BC-959921FC7F59}"/>
          </ac:spMkLst>
        </pc:spChg>
      </pc:sldChg>
      <pc:sldChg chg="modSp">
        <pc:chgData name="Bohn, Niklas (382B)" userId="S::urs.n.bohn@jpl.nasa.gov::b00cca23-d306-4565-9f71-daf3c7866d3b" providerId="AD" clId="Web-{90BA7DE7-C30A-4DBC-DD98-D4A37565EC93}" dt="2023-08-03T17:09:02.712" v="96" actId="20577"/>
        <pc:sldMkLst>
          <pc:docMk/>
          <pc:sldMk cId="3804958716" sldId="2142533801"/>
        </pc:sldMkLst>
        <pc:spChg chg="mod">
          <ac:chgData name="Bohn, Niklas (382B)" userId="S::urs.n.bohn@jpl.nasa.gov::b00cca23-d306-4565-9f71-daf3c7866d3b" providerId="AD" clId="Web-{90BA7DE7-C30A-4DBC-DD98-D4A37565EC93}" dt="2023-08-03T17:09:02.712" v="96" actId="20577"/>
          <ac:spMkLst>
            <pc:docMk/>
            <pc:sldMk cId="3804958716" sldId="2142533801"/>
            <ac:spMk id="5" creationId="{4FD1A478-E7B5-0691-9F11-DE9A074DC6B2}"/>
          </ac:spMkLst>
        </pc:spChg>
      </pc:sldChg>
      <pc:sldChg chg="addSp delSp modSp">
        <pc:chgData name="Bohn, Niklas (382B)" userId="S::urs.n.bohn@jpl.nasa.gov::b00cca23-d306-4565-9f71-daf3c7866d3b" providerId="AD" clId="Web-{90BA7DE7-C30A-4DBC-DD98-D4A37565EC93}" dt="2023-08-03T17:13:44.857" v="154"/>
        <pc:sldMkLst>
          <pc:docMk/>
          <pc:sldMk cId="3361754999" sldId="2142533802"/>
        </pc:sldMkLst>
        <pc:spChg chg="add mod">
          <ac:chgData name="Bohn, Niklas (382B)" userId="S::urs.n.bohn@jpl.nasa.gov::b00cca23-d306-4565-9f71-daf3c7866d3b" providerId="AD" clId="Web-{90BA7DE7-C30A-4DBC-DD98-D4A37565EC93}" dt="2023-08-03T17:13:44.857" v="154"/>
          <ac:spMkLst>
            <pc:docMk/>
            <pc:sldMk cId="3361754999" sldId="2142533802"/>
            <ac:spMk id="3" creationId="{E49C2530-D5B8-2ABA-BBA8-EEE8C38723B8}"/>
          </ac:spMkLst>
        </pc:spChg>
        <pc:spChg chg="del">
          <ac:chgData name="Bohn, Niklas (382B)" userId="S::urs.n.bohn@jpl.nasa.gov::b00cca23-d306-4565-9f71-daf3c7866d3b" providerId="AD" clId="Web-{90BA7DE7-C30A-4DBC-DD98-D4A37565EC93}" dt="2023-08-03T17:13:44.497" v="153"/>
          <ac:spMkLst>
            <pc:docMk/>
            <pc:sldMk cId="3361754999" sldId="2142533802"/>
            <ac:spMk id="5" creationId="{4FD1A478-E7B5-0691-9F11-DE9A074DC6B2}"/>
          </ac:spMkLst>
        </pc:spChg>
      </pc:sldChg>
      <pc:sldChg chg="addSp delSp modSp">
        <pc:chgData name="Bohn, Niklas (382B)" userId="S::urs.n.bohn@jpl.nasa.gov::b00cca23-d306-4565-9f71-daf3c7866d3b" providerId="AD" clId="Web-{90BA7DE7-C30A-4DBC-DD98-D4A37565EC93}" dt="2023-08-03T17:06:32.225" v="41"/>
        <pc:sldMkLst>
          <pc:docMk/>
          <pc:sldMk cId="4204576084" sldId="2142533812"/>
        </pc:sldMkLst>
        <pc:spChg chg="del">
          <ac:chgData name="Bohn, Niklas (382B)" userId="S::urs.n.bohn@jpl.nasa.gov::b00cca23-d306-4565-9f71-daf3c7866d3b" providerId="AD" clId="Web-{90BA7DE7-C30A-4DBC-DD98-D4A37565EC93}" dt="2023-08-03T17:05:14.537" v="31"/>
          <ac:spMkLst>
            <pc:docMk/>
            <pc:sldMk cId="4204576084" sldId="2142533812"/>
            <ac:spMk id="5" creationId="{4FD1A478-E7B5-0691-9F11-DE9A074DC6B2}"/>
          </ac:spMkLst>
        </pc:spChg>
        <pc:spChg chg="add mod">
          <ac:chgData name="Bohn, Niklas (382B)" userId="S::urs.n.bohn@jpl.nasa.gov::b00cca23-d306-4565-9f71-daf3c7866d3b" providerId="AD" clId="Web-{90BA7DE7-C30A-4DBC-DD98-D4A37565EC93}" dt="2023-08-03T17:06:32.225" v="41"/>
          <ac:spMkLst>
            <pc:docMk/>
            <pc:sldMk cId="4204576084" sldId="2142533812"/>
            <ac:spMk id="7" creationId="{61BEBB8A-F90C-65C0-707A-7DF24DD39916}"/>
          </ac:spMkLst>
        </pc:spChg>
      </pc:sldChg>
      <pc:sldChg chg="modSp">
        <pc:chgData name="Bohn, Niklas (382B)" userId="S::urs.n.bohn@jpl.nasa.gov::b00cca23-d306-4565-9f71-daf3c7866d3b" providerId="AD" clId="Web-{90BA7DE7-C30A-4DBC-DD98-D4A37565EC93}" dt="2023-08-03T17:07:32.804" v="74" actId="20577"/>
        <pc:sldMkLst>
          <pc:docMk/>
          <pc:sldMk cId="2898060748" sldId="2142533813"/>
        </pc:sldMkLst>
        <pc:spChg chg="mod">
          <ac:chgData name="Bohn, Niklas (382B)" userId="S::urs.n.bohn@jpl.nasa.gov::b00cca23-d306-4565-9f71-daf3c7866d3b" providerId="AD" clId="Web-{90BA7DE7-C30A-4DBC-DD98-D4A37565EC93}" dt="2023-08-03T17:07:32.804" v="74" actId="20577"/>
          <ac:spMkLst>
            <pc:docMk/>
            <pc:sldMk cId="2898060748" sldId="2142533813"/>
            <ac:spMk id="3" creationId="{E4B6727F-3234-5AE4-377F-6F7B913FEBA9}"/>
          </ac:spMkLst>
        </pc:spChg>
      </pc:sldChg>
      <pc:sldChg chg="modSp">
        <pc:chgData name="Bohn, Niklas (382B)" userId="S::urs.n.bohn@jpl.nasa.gov::b00cca23-d306-4565-9f71-daf3c7866d3b" providerId="AD" clId="Web-{90BA7DE7-C30A-4DBC-DD98-D4A37565EC93}" dt="2023-08-03T17:08:47.118" v="82" actId="20577"/>
        <pc:sldMkLst>
          <pc:docMk/>
          <pc:sldMk cId="376225048" sldId="2142533814"/>
        </pc:sldMkLst>
        <pc:spChg chg="mod">
          <ac:chgData name="Bohn, Niklas (382B)" userId="S::urs.n.bohn@jpl.nasa.gov::b00cca23-d306-4565-9f71-daf3c7866d3b" providerId="AD" clId="Web-{90BA7DE7-C30A-4DBC-DD98-D4A37565EC93}" dt="2023-08-03T17:08:47.118" v="82" actId="20577"/>
          <ac:spMkLst>
            <pc:docMk/>
            <pc:sldMk cId="376225048" sldId="2142533814"/>
            <ac:spMk id="5" creationId="{5F075180-3C41-6348-3D3B-12DAE39D8A5F}"/>
          </ac:spMkLst>
        </pc:spChg>
      </pc:sldChg>
      <pc:sldChg chg="modSp">
        <pc:chgData name="Bohn, Niklas (382B)" userId="S::urs.n.bohn@jpl.nasa.gov::b00cca23-d306-4565-9f71-daf3c7866d3b" providerId="AD" clId="Web-{90BA7DE7-C30A-4DBC-DD98-D4A37565EC93}" dt="2023-08-03T17:07:21.695" v="61" actId="20577"/>
        <pc:sldMkLst>
          <pc:docMk/>
          <pc:sldMk cId="1993771724" sldId="2142533816"/>
        </pc:sldMkLst>
        <pc:spChg chg="mod">
          <ac:chgData name="Bohn, Niklas (382B)" userId="S::urs.n.bohn@jpl.nasa.gov::b00cca23-d306-4565-9f71-daf3c7866d3b" providerId="AD" clId="Web-{90BA7DE7-C30A-4DBC-DD98-D4A37565EC93}" dt="2023-08-03T17:07:21.695" v="61" actId="20577"/>
          <ac:spMkLst>
            <pc:docMk/>
            <pc:sldMk cId="1993771724" sldId="2142533816"/>
            <ac:spMk id="3" creationId="{E4B6727F-3234-5AE4-377F-6F7B913FEBA9}"/>
          </ac:spMkLst>
        </pc:spChg>
      </pc:sldChg>
      <pc:sldChg chg="modSp">
        <pc:chgData name="Bohn, Niklas (382B)" userId="S::urs.n.bohn@jpl.nasa.gov::b00cca23-d306-4565-9f71-daf3c7866d3b" providerId="AD" clId="Web-{90BA7DE7-C30A-4DBC-DD98-D4A37565EC93}" dt="2023-08-03T17:07:29.242" v="70" actId="20577"/>
        <pc:sldMkLst>
          <pc:docMk/>
          <pc:sldMk cId="2799339410" sldId="2142533817"/>
        </pc:sldMkLst>
        <pc:spChg chg="mod">
          <ac:chgData name="Bohn, Niklas (382B)" userId="S::urs.n.bohn@jpl.nasa.gov::b00cca23-d306-4565-9f71-daf3c7866d3b" providerId="AD" clId="Web-{90BA7DE7-C30A-4DBC-DD98-D4A37565EC93}" dt="2023-08-03T17:07:29.242" v="70" actId="20577"/>
          <ac:spMkLst>
            <pc:docMk/>
            <pc:sldMk cId="2799339410" sldId="2142533817"/>
            <ac:spMk id="3" creationId="{1A942FCB-011B-28EC-56CC-8A95A310BE28}"/>
          </ac:spMkLst>
        </pc:spChg>
      </pc:sldChg>
      <pc:sldChg chg="modSp">
        <pc:chgData name="Bohn, Niklas (382B)" userId="S::urs.n.bohn@jpl.nasa.gov::b00cca23-d306-4565-9f71-daf3c7866d3b" providerId="AD" clId="Web-{90BA7DE7-C30A-4DBC-DD98-D4A37565EC93}" dt="2023-08-03T17:08:56.681" v="89" actId="20577"/>
        <pc:sldMkLst>
          <pc:docMk/>
          <pc:sldMk cId="1099593749" sldId="2142533818"/>
        </pc:sldMkLst>
        <pc:spChg chg="mod">
          <ac:chgData name="Bohn, Niklas (382B)" userId="S::urs.n.bohn@jpl.nasa.gov::b00cca23-d306-4565-9f71-daf3c7866d3b" providerId="AD" clId="Web-{90BA7DE7-C30A-4DBC-DD98-D4A37565EC93}" dt="2023-08-03T17:08:56.681" v="89" actId="20577"/>
          <ac:spMkLst>
            <pc:docMk/>
            <pc:sldMk cId="1099593749" sldId="2142533818"/>
            <ac:spMk id="3" creationId="{E4B6727F-3234-5AE4-377F-6F7B913FEBA9}"/>
          </ac:spMkLst>
        </pc:spChg>
      </pc:sldChg>
      <pc:sldChg chg="modSp">
        <pc:chgData name="Bohn, Niklas (382B)" userId="S::urs.n.bohn@jpl.nasa.gov::b00cca23-d306-4565-9f71-daf3c7866d3b" providerId="AD" clId="Web-{90BA7DE7-C30A-4DBC-DD98-D4A37565EC93}" dt="2023-08-03T17:09:02.634" v="95" actId="20577"/>
        <pc:sldMkLst>
          <pc:docMk/>
          <pc:sldMk cId="3357519761" sldId="2142533820"/>
        </pc:sldMkLst>
        <pc:spChg chg="mod">
          <ac:chgData name="Bohn, Niklas (382B)" userId="S::urs.n.bohn@jpl.nasa.gov::b00cca23-d306-4565-9f71-daf3c7866d3b" providerId="AD" clId="Web-{90BA7DE7-C30A-4DBC-DD98-D4A37565EC93}" dt="2023-08-03T17:09:02.634" v="95" actId="20577"/>
          <ac:spMkLst>
            <pc:docMk/>
            <pc:sldMk cId="3357519761" sldId="2142533820"/>
            <ac:spMk id="5" creationId="{D58862CC-02C4-D157-1A21-C13544C85FE4}"/>
          </ac:spMkLst>
        </pc:spChg>
      </pc:sldChg>
      <pc:sldChg chg="modSp">
        <pc:chgData name="Bohn, Niklas (382B)" userId="S::urs.n.bohn@jpl.nasa.gov::b00cca23-d306-4565-9f71-daf3c7866d3b" providerId="AD" clId="Web-{90BA7DE7-C30A-4DBC-DD98-D4A37565EC93}" dt="2023-08-03T17:07:35.726" v="77" actId="20577"/>
        <pc:sldMkLst>
          <pc:docMk/>
          <pc:sldMk cId="2065796014" sldId="2142533821"/>
        </pc:sldMkLst>
        <pc:spChg chg="mod">
          <ac:chgData name="Bohn, Niklas (382B)" userId="S::urs.n.bohn@jpl.nasa.gov::b00cca23-d306-4565-9f71-daf3c7866d3b" providerId="AD" clId="Web-{90BA7DE7-C30A-4DBC-DD98-D4A37565EC93}" dt="2023-08-03T17:07:35.726" v="77" actId="20577"/>
          <ac:spMkLst>
            <pc:docMk/>
            <pc:sldMk cId="2065796014" sldId="2142533821"/>
            <ac:spMk id="5" creationId="{87AF0B40-061A-BF56-C587-2910FF0492A7}"/>
          </ac:spMkLst>
        </pc:spChg>
      </pc:sldChg>
      <pc:sldChg chg="modSp">
        <pc:chgData name="Bohn, Niklas (382B)" userId="S::urs.n.bohn@jpl.nasa.gov::b00cca23-d306-4565-9f71-daf3c7866d3b" providerId="AD" clId="Web-{90BA7DE7-C30A-4DBC-DD98-D4A37565EC93}" dt="2023-08-03T17:07:36.711" v="78" actId="20577"/>
        <pc:sldMkLst>
          <pc:docMk/>
          <pc:sldMk cId="2491044746" sldId="2142533822"/>
        </pc:sldMkLst>
        <pc:spChg chg="mod">
          <ac:chgData name="Bohn, Niklas (382B)" userId="S::urs.n.bohn@jpl.nasa.gov::b00cca23-d306-4565-9f71-daf3c7866d3b" providerId="AD" clId="Web-{90BA7DE7-C30A-4DBC-DD98-D4A37565EC93}" dt="2023-08-03T17:07:36.711" v="78" actId="20577"/>
          <ac:spMkLst>
            <pc:docMk/>
            <pc:sldMk cId="2491044746" sldId="2142533822"/>
            <ac:spMk id="5" creationId="{87AF0B40-061A-BF56-C587-2910FF0492A7}"/>
          </ac:spMkLst>
        </pc:spChg>
      </pc:sldChg>
      <pc:sldChg chg="modSp">
        <pc:chgData name="Bohn, Niklas (382B)" userId="S::urs.n.bohn@jpl.nasa.gov::b00cca23-d306-4565-9f71-daf3c7866d3b" providerId="AD" clId="Web-{90BA7DE7-C30A-4DBC-DD98-D4A37565EC93}" dt="2023-08-03T17:08:50.509" v="84" actId="20577"/>
        <pc:sldMkLst>
          <pc:docMk/>
          <pc:sldMk cId="3871378533" sldId="2142533823"/>
        </pc:sldMkLst>
        <pc:spChg chg="mod">
          <ac:chgData name="Bohn, Niklas (382B)" userId="S::urs.n.bohn@jpl.nasa.gov::b00cca23-d306-4565-9f71-daf3c7866d3b" providerId="AD" clId="Web-{90BA7DE7-C30A-4DBC-DD98-D4A37565EC93}" dt="2023-08-03T17:08:50.509" v="84" actId="20577"/>
          <ac:spMkLst>
            <pc:docMk/>
            <pc:sldMk cId="3871378533" sldId="2142533823"/>
            <ac:spMk id="5" creationId="{8DC7E872-34DC-2535-CBCF-E57CA2042D26}"/>
          </ac:spMkLst>
        </pc:spChg>
      </pc:sldChg>
      <pc:sldChg chg="addSp delSp modSp">
        <pc:chgData name="Bohn, Niklas (382B)" userId="S::urs.n.bohn@jpl.nasa.gov::b00cca23-d306-4565-9f71-daf3c7866d3b" providerId="AD" clId="Web-{90BA7DE7-C30A-4DBC-DD98-D4A37565EC93}" dt="2023-08-03T17:12:50.621" v="134"/>
        <pc:sldMkLst>
          <pc:docMk/>
          <pc:sldMk cId="760140879" sldId="2142533824"/>
        </pc:sldMkLst>
        <pc:spChg chg="add mod">
          <ac:chgData name="Bohn, Niklas (382B)" userId="S::urs.n.bohn@jpl.nasa.gov::b00cca23-d306-4565-9f71-daf3c7866d3b" providerId="AD" clId="Web-{90BA7DE7-C30A-4DBC-DD98-D4A37565EC93}" dt="2023-08-03T17:12:50.621" v="134"/>
          <ac:spMkLst>
            <pc:docMk/>
            <pc:sldMk cId="760140879" sldId="2142533824"/>
            <ac:spMk id="19" creationId="{4F51BBFA-C049-CD9E-1FDE-625845195162}"/>
          </ac:spMkLst>
        </pc:spChg>
        <pc:spChg chg="del">
          <ac:chgData name="Bohn, Niklas (382B)" userId="S::urs.n.bohn@jpl.nasa.gov::b00cca23-d306-4565-9f71-daf3c7866d3b" providerId="AD" clId="Web-{90BA7DE7-C30A-4DBC-DD98-D4A37565EC93}" dt="2023-08-03T17:12:49.903" v="133"/>
          <ac:spMkLst>
            <pc:docMk/>
            <pc:sldMk cId="760140879" sldId="2142533824"/>
            <ac:spMk id="20" creationId="{8739BF21-B30E-DA2A-F109-C92BD0E013F4}"/>
          </ac:spMkLst>
        </pc:spChg>
      </pc:sldChg>
      <pc:sldChg chg="addSp delSp modSp">
        <pc:chgData name="Bohn, Niklas (382B)" userId="S::urs.n.bohn@jpl.nasa.gov::b00cca23-d306-4565-9f71-daf3c7866d3b" providerId="AD" clId="Web-{90BA7DE7-C30A-4DBC-DD98-D4A37565EC93}" dt="2023-08-03T17:12:29.762" v="130"/>
        <pc:sldMkLst>
          <pc:docMk/>
          <pc:sldMk cId="1334173234" sldId="2142533826"/>
        </pc:sldMkLst>
        <pc:spChg chg="add mod">
          <ac:chgData name="Bohn, Niklas (382B)" userId="S::urs.n.bohn@jpl.nasa.gov::b00cca23-d306-4565-9f71-daf3c7866d3b" providerId="AD" clId="Web-{90BA7DE7-C30A-4DBC-DD98-D4A37565EC93}" dt="2023-08-03T17:12:29.762" v="130"/>
          <ac:spMkLst>
            <pc:docMk/>
            <pc:sldMk cId="1334173234" sldId="2142533826"/>
            <ac:spMk id="3" creationId="{A22C3428-B386-B3C8-9D28-AF2936E6DB3B}"/>
          </ac:spMkLst>
        </pc:spChg>
        <pc:spChg chg="del">
          <ac:chgData name="Bohn, Niklas (382B)" userId="S::urs.n.bohn@jpl.nasa.gov::b00cca23-d306-4565-9f71-daf3c7866d3b" providerId="AD" clId="Web-{90BA7DE7-C30A-4DBC-DD98-D4A37565EC93}" dt="2023-08-03T17:12:29.231" v="129"/>
          <ac:spMkLst>
            <pc:docMk/>
            <pc:sldMk cId="1334173234" sldId="2142533826"/>
            <ac:spMk id="9" creationId="{08332768-78E3-752F-071A-60308A659209}"/>
          </ac:spMkLst>
        </pc:spChg>
      </pc:sldChg>
      <pc:sldChg chg="addSp delSp modSp">
        <pc:chgData name="Bohn, Niklas (382B)" userId="S::urs.n.bohn@jpl.nasa.gov::b00cca23-d306-4565-9f71-daf3c7866d3b" providerId="AD" clId="Web-{90BA7DE7-C30A-4DBC-DD98-D4A37565EC93}" dt="2023-08-03T17:12:33.371" v="132"/>
        <pc:sldMkLst>
          <pc:docMk/>
          <pc:sldMk cId="2241513285" sldId="2142533827"/>
        </pc:sldMkLst>
        <pc:spChg chg="del">
          <ac:chgData name="Bohn, Niklas (382B)" userId="S::urs.n.bohn@jpl.nasa.gov::b00cca23-d306-4565-9f71-daf3c7866d3b" providerId="AD" clId="Web-{90BA7DE7-C30A-4DBC-DD98-D4A37565EC93}" dt="2023-08-03T17:12:32.918" v="131"/>
          <ac:spMkLst>
            <pc:docMk/>
            <pc:sldMk cId="2241513285" sldId="2142533827"/>
            <ac:spMk id="9" creationId="{08332768-78E3-752F-071A-60308A659209}"/>
          </ac:spMkLst>
        </pc:spChg>
        <pc:spChg chg="add mod">
          <ac:chgData name="Bohn, Niklas (382B)" userId="S::urs.n.bohn@jpl.nasa.gov::b00cca23-d306-4565-9f71-daf3c7866d3b" providerId="AD" clId="Web-{90BA7DE7-C30A-4DBC-DD98-D4A37565EC93}" dt="2023-08-03T17:12:33.371" v="132"/>
          <ac:spMkLst>
            <pc:docMk/>
            <pc:sldMk cId="2241513285" sldId="2142533827"/>
            <ac:spMk id="15" creationId="{3DEDC23B-B41B-85C8-B90C-5CDE9208D985}"/>
          </ac:spMkLst>
        </pc:spChg>
      </pc:sldChg>
      <pc:sldChg chg="modSp">
        <pc:chgData name="Bohn, Niklas (382B)" userId="S::urs.n.bohn@jpl.nasa.gov::b00cca23-d306-4565-9f71-daf3c7866d3b" providerId="AD" clId="Web-{90BA7DE7-C30A-4DBC-DD98-D4A37565EC93}" dt="2023-08-03T17:07:15.117" v="54" actId="20577"/>
        <pc:sldMkLst>
          <pc:docMk/>
          <pc:sldMk cId="1067059996" sldId="2142533829"/>
        </pc:sldMkLst>
        <pc:spChg chg="mod">
          <ac:chgData name="Bohn, Niklas (382B)" userId="S::urs.n.bohn@jpl.nasa.gov::b00cca23-d306-4565-9f71-daf3c7866d3b" providerId="AD" clId="Web-{90BA7DE7-C30A-4DBC-DD98-D4A37565EC93}" dt="2023-08-03T17:07:15.117" v="54" actId="20577"/>
          <ac:spMkLst>
            <pc:docMk/>
            <pc:sldMk cId="1067059996" sldId="2142533829"/>
            <ac:spMk id="9" creationId="{55605D17-8C00-4063-7987-54B9289605BE}"/>
          </ac:spMkLst>
        </pc:spChg>
      </pc:sldChg>
      <pc:sldChg chg="modSp">
        <pc:chgData name="Bohn, Niklas (382B)" userId="S::urs.n.bohn@jpl.nasa.gov::b00cca23-d306-4565-9f71-daf3c7866d3b" providerId="AD" clId="Web-{90BA7DE7-C30A-4DBC-DD98-D4A37565EC93}" dt="2023-08-03T17:07:16.132" v="55" actId="20577"/>
        <pc:sldMkLst>
          <pc:docMk/>
          <pc:sldMk cId="4043003791" sldId="2142533830"/>
        </pc:sldMkLst>
        <pc:spChg chg="mod">
          <ac:chgData name="Bohn, Niklas (382B)" userId="S::urs.n.bohn@jpl.nasa.gov::b00cca23-d306-4565-9f71-daf3c7866d3b" providerId="AD" clId="Web-{90BA7DE7-C30A-4DBC-DD98-D4A37565EC93}" dt="2023-08-03T17:07:16.132" v="55" actId="20577"/>
          <ac:spMkLst>
            <pc:docMk/>
            <pc:sldMk cId="4043003791" sldId="2142533830"/>
            <ac:spMk id="9" creationId="{55605D17-8C00-4063-7987-54B9289605BE}"/>
          </ac:spMkLst>
        </pc:spChg>
      </pc:sldChg>
      <pc:sldChg chg="modSp">
        <pc:chgData name="Bohn, Niklas (382B)" userId="S::urs.n.bohn@jpl.nasa.gov::b00cca23-d306-4565-9f71-daf3c7866d3b" providerId="AD" clId="Web-{90BA7DE7-C30A-4DBC-DD98-D4A37565EC93}" dt="2023-08-03T17:07:17.054" v="56" actId="20577"/>
        <pc:sldMkLst>
          <pc:docMk/>
          <pc:sldMk cId="726911034" sldId="2142533831"/>
        </pc:sldMkLst>
        <pc:spChg chg="mod">
          <ac:chgData name="Bohn, Niklas (382B)" userId="S::urs.n.bohn@jpl.nasa.gov::b00cca23-d306-4565-9f71-daf3c7866d3b" providerId="AD" clId="Web-{90BA7DE7-C30A-4DBC-DD98-D4A37565EC93}" dt="2023-08-03T17:07:17.054" v="56" actId="20577"/>
          <ac:spMkLst>
            <pc:docMk/>
            <pc:sldMk cId="726911034" sldId="2142533831"/>
            <ac:spMk id="9" creationId="{55605D17-8C00-4063-7987-54B9289605BE}"/>
          </ac:spMkLst>
        </pc:spChg>
      </pc:sldChg>
      <pc:sldChg chg="modSp">
        <pc:chgData name="Bohn, Niklas (382B)" userId="S::urs.n.bohn@jpl.nasa.gov::b00cca23-d306-4565-9f71-daf3c7866d3b" providerId="AD" clId="Web-{90BA7DE7-C30A-4DBC-DD98-D4A37565EC93}" dt="2023-08-03T17:07:17.898" v="57" actId="20577"/>
        <pc:sldMkLst>
          <pc:docMk/>
          <pc:sldMk cId="662561513" sldId="2142533833"/>
        </pc:sldMkLst>
        <pc:spChg chg="mod">
          <ac:chgData name="Bohn, Niklas (382B)" userId="S::urs.n.bohn@jpl.nasa.gov::b00cca23-d306-4565-9f71-daf3c7866d3b" providerId="AD" clId="Web-{90BA7DE7-C30A-4DBC-DD98-D4A37565EC93}" dt="2023-08-03T17:07:17.898" v="57" actId="20577"/>
          <ac:spMkLst>
            <pc:docMk/>
            <pc:sldMk cId="662561513" sldId="2142533833"/>
            <ac:spMk id="9" creationId="{55605D17-8C00-4063-7987-54B9289605BE}"/>
          </ac:spMkLst>
        </pc:spChg>
      </pc:sldChg>
      <pc:sldChg chg="modSp">
        <pc:chgData name="Bohn, Niklas (382B)" userId="S::urs.n.bohn@jpl.nasa.gov::b00cca23-d306-4565-9f71-daf3c7866d3b" providerId="AD" clId="Web-{90BA7DE7-C30A-4DBC-DD98-D4A37565EC93}" dt="2023-08-03T17:07:38.711" v="80" actId="20577"/>
        <pc:sldMkLst>
          <pc:docMk/>
          <pc:sldMk cId="3779474611" sldId="2142533834"/>
        </pc:sldMkLst>
        <pc:spChg chg="mod">
          <ac:chgData name="Bohn, Niklas (382B)" userId="S::urs.n.bohn@jpl.nasa.gov::b00cca23-d306-4565-9f71-daf3c7866d3b" providerId="AD" clId="Web-{90BA7DE7-C30A-4DBC-DD98-D4A37565EC93}" dt="2023-08-03T17:07:38.711" v="80" actId="20577"/>
          <ac:spMkLst>
            <pc:docMk/>
            <pc:sldMk cId="3779474611" sldId="2142533834"/>
            <ac:spMk id="5" creationId="{AB8E94F2-1E9F-A35E-D0C0-5601993C9F80}"/>
          </ac:spMkLst>
        </pc:spChg>
      </pc:sldChg>
      <pc:sldChg chg="modSp">
        <pc:chgData name="Bohn, Niklas (382B)" userId="S::urs.n.bohn@jpl.nasa.gov::b00cca23-d306-4565-9f71-daf3c7866d3b" providerId="AD" clId="Web-{90BA7DE7-C30A-4DBC-DD98-D4A37565EC93}" dt="2023-08-03T17:09:29.056" v="118" actId="20577"/>
        <pc:sldMkLst>
          <pc:docMk/>
          <pc:sldMk cId="14723532" sldId="2142533835"/>
        </pc:sldMkLst>
        <pc:spChg chg="mod">
          <ac:chgData name="Bohn, Niklas (382B)" userId="S::urs.n.bohn@jpl.nasa.gov::b00cca23-d306-4565-9f71-daf3c7866d3b" providerId="AD" clId="Web-{90BA7DE7-C30A-4DBC-DD98-D4A37565EC93}" dt="2023-08-03T17:09:29.056" v="118" actId="20577"/>
          <ac:spMkLst>
            <pc:docMk/>
            <pc:sldMk cId="14723532" sldId="2142533835"/>
            <ac:spMk id="20" creationId="{8739BF21-B30E-DA2A-F109-C92BD0E013F4}"/>
          </ac:spMkLst>
        </pc:spChg>
      </pc:sldChg>
      <pc:sldChg chg="modSp">
        <pc:chgData name="Bohn, Niklas (382B)" userId="S::urs.n.bohn@jpl.nasa.gov::b00cca23-d306-4565-9f71-daf3c7866d3b" providerId="AD" clId="Web-{90BA7DE7-C30A-4DBC-DD98-D4A37565EC93}" dt="2023-08-03T17:07:18.757" v="58" actId="20577"/>
        <pc:sldMkLst>
          <pc:docMk/>
          <pc:sldMk cId="740820010" sldId="2142533836"/>
        </pc:sldMkLst>
        <pc:spChg chg="mod">
          <ac:chgData name="Bohn, Niklas (382B)" userId="S::urs.n.bohn@jpl.nasa.gov::b00cca23-d306-4565-9f71-daf3c7866d3b" providerId="AD" clId="Web-{90BA7DE7-C30A-4DBC-DD98-D4A37565EC93}" dt="2023-08-03T17:07:18.757" v="58" actId="20577"/>
          <ac:spMkLst>
            <pc:docMk/>
            <pc:sldMk cId="740820010" sldId="2142533836"/>
            <ac:spMk id="9" creationId="{55605D17-8C00-4063-7987-54B9289605BE}"/>
          </ac:spMkLst>
        </pc:spChg>
      </pc:sldChg>
      <pc:sldChg chg="modSp">
        <pc:chgData name="Bohn, Niklas (382B)" userId="S::urs.n.bohn@jpl.nasa.gov::b00cca23-d306-4565-9f71-daf3c7866d3b" providerId="AD" clId="Web-{90BA7DE7-C30A-4DBC-DD98-D4A37565EC93}" dt="2023-08-03T17:07:19.867" v="59" actId="20577"/>
        <pc:sldMkLst>
          <pc:docMk/>
          <pc:sldMk cId="4208600906" sldId="2142533838"/>
        </pc:sldMkLst>
        <pc:spChg chg="mod">
          <ac:chgData name="Bohn, Niklas (382B)" userId="S::urs.n.bohn@jpl.nasa.gov::b00cca23-d306-4565-9f71-daf3c7866d3b" providerId="AD" clId="Web-{90BA7DE7-C30A-4DBC-DD98-D4A37565EC93}" dt="2023-08-03T17:07:19.867" v="59" actId="20577"/>
          <ac:spMkLst>
            <pc:docMk/>
            <pc:sldMk cId="4208600906" sldId="2142533838"/>
            <ac:spMk id="9" creationId="{55605D17-8C00-4063-7987-54B9289605BE}"/>
          </ac:spMkLst>
        </pc:spChg>
      </pc:sldChg>
      <pc:sldChg chg="addSp modSp">
        <pc:chgData name="Bohn, Niklas (382B)" userId="S::urs.n.bohn@jpl.nasa.gov::b00cca23-d306-4565-9f71-daf3c7866d3b" providerId="AD" clId="Web-{90BA7DE7-C30A-4DBC-DD98-D4A37565EC93}" dt="2023-08-03T17:10:56.495" v="123"/>
        <pc:sldMkLst>
          <pc:docMk/>
          <pc:sldMk cId="3983396903" sldId="2142533839"/>
        </pc:sldMkLst>
        <pc:spChg chg="add mod">
          <ac:chgData name="Bohn, Niklas (382B)" userId="S::urs.n.bohn@jpl.nasa.gov::b00cca23-d306-4565-9f71-daf3c7866d3b" providerId="AD" clId="Web-{90BA7DE7-C30A-4DBC-DD98-D4A37565EC93}" dt="2023-08-03T17:10:56.495" v="123"/>
          <ac:spMkLst>
            <pc:docMk/>
            <pc:sldMk cId="3983396903" sldId="2142533839"/>
            <ac:spMk id="5" creationId="{11259963-2379-762A-39DF-825CD52C3CBD}"/>
          </ac:spMkLst>
        </pc:spChg>
      </pc:sldChg>
      <pc:sldChg chg="modSp">
        <pc:chgData name="Bohn, Niklas (382B)" userId="S::urs.n.bohn@jpl.nasa.gov::b00cca23-d306-4565-9f71-daf3c7866d3b" providerId="AD" clId="Web-{90BA7DE7-C30A-4DBC-DD98-D4A37565EC93}" dt="2023-08-03T17:09:12.712" v="104" actId="20577"/>
        <pc:sldMkLst>
          <pc:docMk/>
          <pc:sldMk cId="1813782562" sldId="2142533840"/>
        </pc:sldMkLst>
        <pc:spChg chg="mod">
          <ac:chgData name="Bohn, Niklas (382B)" userId="S::urs.n.bohn@jpl.nasa.gov::b00cca23-d306-4565-9f71-daf3c7866d3b" providerId="AD" clId="Web-{90BA7DE7-C30A-4DBC-DD98-D4A37565EC93}" dt="2023-08-03T17:09:12.712" v="104" actId="20577"/>
          <ac:spMkLst>
            <pc:docMk/>
            <pc:sldMk cId="1813782562" sldId="2142533840"/>
            <ac:spMk id="5" creationId="{C5CAC570-C573-4751-FDC5-9D8B1A451AD3}"/>
          </ac:spMkLst>
        </pc:spChg>
      </pc:sldChg>
      <pc:sldChg chg="addSp modSp">
        <pc:chgData name="Bohn, Niklas (382B)" userId="S::urs.n.bohn@jpl.nasa.gov::b00cca23-d306-4565-9f71-daf3c7866d3b" providerId="AD" clId="Web-{90BA7DE7-C30A-4DBC-DD98-D4A37565EC93}" dt="2023-08-03T17:12:06.777" v="124"/>
        <pc:sldMkLst>
          <pc:docMk/>
          <pc:sldMk cId="311548158" sldId="2142533842"/>
        </pc:sldMkLst>
        <pc:spChg chg="add mod">
          <ac:chgData name="Bohn, Niklas (382B)" userId="S::urs.n.bohn@jpl.nasa.gov::b00cca23-d306-4565-9f71-daf3c7866d3b" providerId="AD" clId="Web-{90BA7DE7-C30A-4DBC-DD98-D4A37565EC93}" dt="2023-08-03T17:12:06.777" v="124"/>
          <ac:spMkLst>
            <pc:docMk/>
            <pc:sldMk cId="311548158" sldId="2142533842"/>
            <ac:spMk id="7" creationId="{6DFC1D39-0321-EC24-A62B-249FFAB464A9}"/>
          </ac:spMkLst>
        </pc:spChg>
      </pc:sldChg>
      <pc:sldChg chg="modSp">
        <pc:chgData name="Bohn, Niklas (382B)" userId="S::urs.n.bohn@jpl.nasa.gov::b00cca23-d306-4565-9f71-daf3c7866d3b" providerId="AD" clId="Web-{90BA7DE7-C30A-4DBC-DD98-D4A37565EC93}" dt="2023-08-03T17:09:22.009" v="109" actId="20577"/>
        <pc:sldMkLst>
          <pc:docMk/>
          <pc:sldMk cId="1508610816" sldId="2142533843"/>
        </pc:sldMkLst>
        <pc:spChg chg="mod">
          <ac:chgData name="Bohn, Niklas (382B)" userId="S::urs.n.bohn@jpl.nasa.gov::b00cca23-d306-4565-9f71-daf3c7866d3b" providerId="AD" clId="Web-{90BA7DE7-C30A-4DBC-DD98-D4A37565EC93}" dt="2023-08-03T17:09:22.009" v="109" actId="20577"/>
          <ac:spMkLst>
            <pc:docMk/>
            <pc:sldMk cId="1508610816" sldId="2142533843"/>
            <ac:spMk id="3" creationId="{B5ECB66D-7E83-9C04-8DDA-61046E3FE06D}"/>
          </ac:spMkLst>
        </pc:spChg>
      </pc:sldChg>
      <pc:sldChg chg="modSp">
        <pc:chgData name="Bohn, Niklas (382B)" userId="S::urs.n.bohn@jpl.nasa.gov::b00cca23-d306-4565-9f71-daf3c7866d3b" providerId="AD" clId="Web-{90BA7DE7-C30A-4DBC-DD98-D4A37565EC93}" dt="2023-08-03T17:09:21.947" v="108" actId="20577"/>
        <pc:sldMkLst>
          <pc:docMk/>
          <pc:sldMk cId="2048160544" sldId="2142533844"/>
        </pc:sldMkLst>
        <pc:spChg chg="mod">
          <ac:chgData name="Bohn, Niklas (382B)" userId="S::urs.n.bohn@jpl.nasa.gov::b00cca23-d306-4565-9f71-daf3c7866d3b" providerId="AD" clId="Web-{90BA7DE7-C30A-4DBC-DD98-D4A37565EC93}" dt="2023-08-03T17:09:21.947" v="108" actId="20577"/>
          <ac:spMkLst>
            <pc:docMk/>
            <pc:sldMk cId="2048160544" sldId="2142533844"/>
            <ac:spMk id="3" creationId="{B5ECB66D-7E83-9C04-8DDA-61046E3FE06D}"/>
          </ac:spMkLst>
        </pc:spChg>
      </pc:sldChg>
      <pc:sldChg chg="modSp">
        <pc:chgData name="Bohn, Niklas (382B)" userId="S::urs.n.bohn@jpl.nasa.gov::b00cca23-d306-4565-9f71-daf3c7866d3b" providerId="AD" clId="Web-{90BA7DE7-C30A-4DBC-DD98-D4A37565EC93}" dt="2023-08-03T17:09:12.931" v="107" actId="20577"/>
        <pc:sldMkLst>
          <pc:docMk/>
          <pc:sldMk cId="2674467186" sldId="2142533845"/>
        </pc:sldMkLst>
        <pc:spChg chg="mod">
          <ac:chgData name="Bohn, Niklas (382B)" userId="S::urs.n.bohn@jpl.nasa.gov::b00cca23-d306-4565-9f71-daf3c7866d3b" providerId="AD" clId="Web-{90BA7DE7-C30A-4DBC-DD98-D4A37565EC93}" dt="2023-08-03T17:09:12.931" v="107" actId="20577"/>
          <ac:spMkLst>
            <pc:docMk/>
            <pc:sldMk cId="2674467186" sldId="2142533845"/>
            <ac:spMk id="3" creationId="{B5ECB66D-7E83-9C04-8DDA-61046E3FE06D}"/>
          </ac:spMkLst>
        </pc:spChg>
      </pc:sldChg>
      <pc:sldChg chg="modSp">
        <pc:chgData name="Bohn, Niklas (382B)" userId="S::urs.n.bohn@jpl.nasa.gov::b00cca23-d306-4565-9f71-daf3c7866d3b" providerId="AD" clId="Web-{90BA7DE7-C30A-4DBC-DD98-D4A37565EC93}" dt="2023-08-03T17:09:12.868" v="106" actId="20577"/>
        <pc:sldMkLst>
          <pc:docMk/>
          <pc:sldMk cId="1526653692" sldId="2142533846"/>
        </pc:sldMkLst>
        <pc:spChg chg="mod">
          <ac:chgData name="Bohn, Niklas (382B)" userId="S::urs.n.bohn@jpl.nasa.gov::b00cca23-d306-4565-9f71-daf3c7866d3b" providerId="AD" clId="Web-{90BA7DE7-C30A-4DBC-DD98-D4A37565EC93}" dt="2023-08-03T17:09:12.868" v="106" actId="20577"/>
          <ac:spMkLst>
            <pc:docMk/>
            <pc:sldMk cId="1526653692" sldId="2142533846"/>
            <ac:spMk id="3" creationId="{F80902AF-27E6-21FB-E9F9-B01A1A29221D}"/>
          </ac:spMkLst>
        </pc:spChg>
      </pc:sldChg>
      <pc:sldChg chg="modSp">
        <pc:chgData name="Bohn, Niklas (382B)" userId="S::urs.n.bohn@jpl.nasa.gov::b00cca23-d306-4565-9f71-daf3c7866d3b" providerId="AD" clId="Web-{90BA7DE7-C30A-4DBC-DD98-D4A37565EC93}" dt="2023-08-03T17:09:02.509" v="93" actId="20577"/>
        <pc:sldMkLst>
          <pc:docMk/>
          <pc:sldMk cId="760426539" sldId="2142533847"/>
        </pc:sldMkLst>
        <pc:spChg chg="mod">
          <ac:chgData name="Bohn, Niklas (382B)" userId="S::urs.n.bohn@jpl.nasa.gov::b00cca23-d306-4565-9f71-daf3c7866d3b" providerId="AD" clId="Web-{90BA7DE7-C30A-4DBC-DD98-D4A37565EC93}" dt="2023-08-03T17:09:02.509" v="93" actId="20577"/>
          <ac:spMkLst>
            <pc:docMk/>
            <pc:sldMk cId="760426539" sldId="2142533847"/>
            <ac:spMk id="5" creationId="{9E4DEB31-F3B6-9358-8D91-A0E7814AC979}"/>
          </ac:spMkLst>
        </pc:spChg>
      </pc:sldChg>
      <pc:sldChg chg="modSp">
        <pc:chgData name="Bohn, Niklas (382B)" userId="S::urs.n.bohn@jpl.nasa.gov::b00cca23-d306-4565-9f71-daf3c7866d3b" providerId="AD" clId="Web-{90BA7DE7-C30A-4DBC-DD98-D4A37565EC93}" dt="2023-08-03T17:09:12.806" v="105" actId="20577"/>
        <pc:sldMkLst>
          <pc:docMk/>
          <pc:sldMk cId="22249388" sldId="2142533848"/>
        </pc:sldMkLst>
        <pc:spChg chg="mod">
          <ac:chgData name="Bohn, Niklas (382B)" userId="S::urs.n.bohn@jpl.nasa.gov::b00cca23-d306-4565-9f71-daf3c7866d3b" providerId="AD" clId="Web-{90BA7DE7-C30A-4DBC-DD98-D4A37565EC93}" dt="2023-08-03T17:09:12.806" v="105" actId="20577"/>
          <ac:spMkLst>
            <pc:docMk/>
            <pc:sldMk cId="22249388" sldId="2142533848"/>
            <ac:spMk id="3" creationId="{F80902AF-27E6-21FB-E9F9-B01A1A29221D}"/>
          </ac:spMkLst>
        </pc:spChg>
      </pc:sldChg>
      <pc:sldChg chg="addSp delSp modSp add del ord replId">
        <pc:chgData name="Bohn, Niklas (382B)" userId="S::urs.n.bohn@jpl.nasa.gov::b00cca23-d306-4565-9f71-daf3c7866d3b" providerId="AD" clId="Web-{90BA7DE7-C30A-4DBC-DD98-D4A37565EC93}" dt="2023-08-03T18:02:10.196" v="586" actId="1076"/>
        <pc:sldMkLst>
          <pc:docMk/>
          <pc:sldMk cId="3687978860" sldId="2142533849"/>
        </pc:sldMkLst>
        <pc:spChg chg="mod">
          <ac:chgData name="Bohn, Niklas (382B)" userId="S::urs.n.bohn@jpl.nasa.gov::b00cca23-d306-4565-9f71-daf3c7866d3b" providerId="AD" clId="Web-{90BA7DE7-C30A-4DBC-DD98-D4A37565EC93}" dt="2023-08-03T18:02:04.665" v="584" actId="14100"/>
          <ac:spMkLst>
            <pc:docMk/>
            <pc:sldMk cId="3687978860" sldId="2142533849"/>
            <ac:spMk id="9" creationId="{C085F353-C372-B077-4B2C-655A1223A984}"/>
          </ac:spMkLst>
        </pc:spChg>
        <pc:spChg chg="add">
          <ac:chgData name="Bohn, Niklas (382B)" userId="S::urs.n.bohn@jpl.nasa.gov::b00cca23-d306-4565-9f71-daf3c7866d3b" providerId="AD" clId="Web-{90BA7DE7-C30A-4DBC-DD98-D4A37565EC93}" dt="2023-08-03T17:25:12.929" v="310"/>
          <ac:spMkLst>
            <pc:docMk/>
            <pc:sldMk cId="3687978860" sldId="2142533849"/>
            <ac:spMk id="12" creationId="{AB35E0B7-332F-2F39-67DB-B7452D8FC3A9}"/>
          </ac:spMkLst>
        </pc:spChg>
        <pc:spChg chg="del">
          <ac:chgData name="Bohn, Niklas (382B)" userId="S::urs.n.bohn@jpl.nasa.gov::b00cca23-d306-4565-9f71-daf3c7866d3b" providerId="AD" clId="Web-{90BA7DE7-C30A-4DBC-DD98-D4A37565EC93}" dt="2023-08-03T17:25:07.664" v="309"/>
          <ac:spMkLst>
            <pc:docMk/>
            <pc:sldMk cId="3687978860" sldId="2142533849"/>
            <ac:spMk id="13" creationId="{549C9199-AE21-309A-9358-303A8321BA91}"/>
          </ac:spMkLst>
        </pc:spChg>
        <pc:picChg chg="del">
          <ac:chgData name="Bohn, Niklas (382B)" userId="S::urs.n.bohn@jpl.nasa.gov::b00cca23-d306-4565-9f71-daf3c7866d3b" providerId="AD" clId="Web-{90BA7DE7-C30A-4DBC-DD98-D4A37565EC93}" dt="2023-08-03T17:21:19.395" v="262"/>
          <ac:picMkLst>
            <pc:docMk/>
            <pc:sldMk cId="3687978860" sldId="2142533849"/>
            <ac:picMk id="5" creationId="{946A09D9-DDA8-EACD-0332-4FD44AF6A900}"/>
          </ac:picMkLst>
        </pc:picChg>
        <pc:picChg chg="add">
          <ac:chgData name="Bohn, Niklas (382B)" userId="S::urs.n.bohn@jpl.nasa.gov::b00cca23-d306-4565-9f71-daf3c7866d3b" providerId="AD" clId="Web-{90BA7DE7-C30A-4DBC-DD98-D4A37565EC93}" dt="2023-08-03T17:23:00.818" v="305"/>
          <ac:picMkLst>
            <pc:docMk/>
            <pc:sldMk cId="3687978860" sldId="2142533849"/>
            <ac:picMk id="8" creationId="{86235EC7-DB37-3836-A419-4C6721CBCEB0}"/>
          </ac:picMkLst>
        </pc:picChg>
        <pc:picChg chg="del">
          <ac:chgData name="Bohn, Niklas (382B)" userId="S::urs.n.bohn@jpl.nasa.gov::b00cca23-d306-4565-9f71-daf3c7866d3b" providerId="AD" clId="Web-{90BA7DE7-C30A-4DBC-DD98-D4A37565EC93}" dt="2023-08-03T17:25:05.601" v="308"/>
          <ac:picMkLst>
            <pc:docMk/>
            <pc:sldMk cId="3687978860" sldId="2142533849"/>
            <ac:picMk id="11" creationId="{67A33E84-5F23-EA0C-ED9D-B445F9D9843B}"/>
          </ac:picMkLst>
        </pc:picChg>
        <pc:picChg chg="add mod">
          <ac:chgData name="Bohn, Niklas (382B)" userId="S::urs.n.bohn@jpl.nasa.gov::b00cca23-d306-4565-9f71-daf3c7866d3b" providerId="AD" clId="Web-{90BA7DE7-C30A-4DBC-DD98-D4A37565EC93}" dt="2023-08-03T18:02:08.962" v="585" actId="1076"/>
          <ac:picMkLst>
            <pc:docMk/>
            <pc:sldMk cId="3687978860" sldId="2142533849"/>
            <ac:picMk id="15" creationId="{3B13BE85-11FE-77EC-58CE-EC20275F0E39}"/>
          </ac:picMkLst>
        </pc:picChg>
        <pc:picChg chg="add mod">
          <ac:chgData name="Bohn, Niklas (382B)" userId="S::urs.n.bohn@jpl.nasa.gov::b00cca23-d306-4565-9f71-daf3c7866d3b" providerId="AD" clId="Web-{90BA7DE7-C30A-4DBC-DD98-D4A37565EC93}" dt="2023-08-03T18:02:10.196" v="586" actId="1076"/>
          <ac:picMkLst>
            <pc:docMk/>
            <pc:sldMk cId="3687978860" sldId="2142533849"/>
            <ac:picMk id="17" creationId="{FE0390AA-A46B-F0E6-5FCB-C1FB9DE7C57B}"/>
          </ac:picMkLst>
        </pc:picChg>
      </pc:sldChg>
      <pc:sldChg chg="addSp delSp modSp add del replId">
        <pc:chgData name="Bohn, Niklas (382B)" userId="S::urs.n.bohn@jpl.nasa.gov::b00cca23-d306-4565-9f71-daf3c7866d3b" providerId="AD" clId="Web-{90BA7DE7-C30A-4DBC-DD98-D4A37565EC93}" dt="2023-08-03T17:25:31.039" v="315"/>
        <pc:sldMkLst>
          <pc:docMk/>
          <pc:sldMk cId="1640655060" sldId="2142533850"/>
        </pc:sldMkLst>
        <pc:spChg chg="mod">
          <ac:chgData name="Bohn, Niklas (382B)" userId="S::urs.n.bohn@jpl.nasa.gov::b00cca23-d306-4565-9f71-daf3c7866d3b" providerId="AD" clId="Web-{90BA7DE7-C30A-4DBC-DD98-D4A37565EC93}" dt="2023-08-03T17:22:42.286" v="304" actId="20577"/>
          <ac:spMkLst>
            <pc:docMk/>
            <pc:sldMk cId="1640655060" sldId="2142533850"/>
            <ac:spMk id="13" creationId="{549C9199-AE21-309A-9358-303A8321BA91}"/>
          </ac:spMkLst>
        </pc:spChg>
        <pc:picChg chg="del">
          <ac:chgData name="Bohn, Niklas (382B)" userId="S::urs.n.bohn@jpl.nasa.gov::b00cca23-d306-4565-9f71-daf3c7866d3b" providerId="AD" clId="Web-{90BA7DE7-C30A-4DBC-DD98-D4A37565EC93}" dt="2023-08-03T17:21:35.942" v="265"/>
          <ac:picMkLst>
            <pc:docMk/>
            <pc:sldMk cId="1640655060" sldId="2142533850"/>
            <ac:picMk id="5" creationId="{946A09D9-DDA8-EACD-0332-4FD44AF6A900}"/>
          </ac:picMkLst>
        </pc:picChg>
        <pc:picChg chg="add mod">
          <ac:chgData name="Bohn, Niklas (382B)" userId="S::urs.n.bohn@jpl.nasa.gov::b00cca23-d306-4565-9f71-daf3c7866d3b" providerId="AD" clId="Web-{90BA7DE7-C30A-4DBC-DD98-D4A37565EC93}" dt="2023-08-03T17:22:11.224" v="276" actId="1076"/>
          <ac:picMkLst>
            <pc:docMk/>
            <pc:sldMk cId="1640655060" sldId="2142533850"/>
            <ac:picMk id="6" creationId="{9C8542C1-0A7E-A699-85CF-C91DB3174FF4}"/>
          </ac:picMkLst>
        </pc:picChg>
        <pc:picChg chg="add mod">
          <ac:chgData name="Bohn, Niklas (382B)" userId="S::urs.n.bohn@jpl.nasa.gov::b00cca23-d306-4565-9f71-daf3c7866d3b" providerId="AD" clId="Web-{90BA7DE7-C30A-4DBC-DD98-D4A37565EC93}" dt="2023-08-03T17:22:13.349" v="277" actId="1076"/>
          <ac:picMkLst>
            <pc:docMk/>
            <pc:sldMk cId="1640655060" sldId="2142533850"/>
            <ac:picMk id="8" creationId="{AF953C6A-CF18-54A4-48F1-111414936E5E}"/>
          </ac:picMkLst>
        </pc:picChg>
        <pc:picChg chg="del">
          <ac:chgData name="Bohn, Niklas (382B)" userId="S::urs.n.bohn@jpl.nasa.gov::b00cca23-d306-4565-9f71-daf3c7866d3b" providerId="AD" clId="Web-{90BA7DE7-C30A-4DBC-DD98-D4A37565EC93}" dt="2023-08-03T17:21:45.676" v="269"/>
          <ac:picMkLst>
            <pc:docMk/>
            <pc:sldMk cId="1640655060" sldId="2142533850"/>
            <ac:picMk id="11" creationId="{67A33E84-5F23-EA0C-ED9D-B445F9D9843B}"/>
          </ac:picMkLst>
        </pc:picChg>
      </pc:sldChg>
      <pc:sldChg chg="addSp delSp modSp add replId">
        <pc:chgData name="Bohn, Niklas (382B)" userId="S::urs.n.bohn@jpl.nasa.gov::b00cca23-d306-4565-9f71-daf3c7866d3b" providerId="AD" clId="Web-{90BA7DE7-C30A-4DBC-DD98-D4A37565EC93}" dt="2023-08-03T18:06:55.544" v="587" actId="14100"/>
        <pc:sldMkLst>
          <pc:docMk/>
          <pc:sldMk cId="3444768417" sldId="2142533850"/>
        </pc:sldMkLst>
        <pc:spChg chg="add mod">
          <ac:chgData name="Bohn, Niklas (382B)" userId="S::urs.n.bohn@jpl.nasa.gov::b00cca23-d306-4565-9f71-daf3c7866d3b" providerId="AD" clId="Web-{90BA7DE7-C30A-4DBC-DD98-D4A37565EC93}" dt="2023-08-03T18:06:55.544" v="587" actId="14100"/>
          <ac:spMkLst>
            <pc:docMk/>
            <pc:sldMk cId="3444768417" sldId="2142533850"/>
            <ac:spMk id="5" creationId="{1073939C-4225-49F0-B78A-FB0914D6DC57}"/>
          </ac:spMkLst>
        </pc:spChg>
        <pc:spChg chg="mod">
          <ac:chgData name="Bohn, Niklas (382B)" userId="S::urs.n.bohn@jpl.nasa.gov::b00cca23-d306-4565-9f71-daf3c7866d3b" providerId="AD" clId="Web-{90BA7DE7-C30A-4DBC-DD98-D4A37565EC93}" dt="2023-08-03T17:34:42.906" v="396" actId="20577"/>
          <ac:spMkLst>
            <pc:docMk/>
            <pc:sldMk cId="3444768417" sldId="2142533850"/>
            <ac:spMk id="7" creationId="{47DEE7DC-3BEC-E779-2058-42AEF8F95B4F}"/>
          </ac:spMkLst>
        </pc:spChg>
        <pc:spChg chg="add mod">
          <ac:chgData name="Bohn, Niklas (382B)" userId="S::urs.n.bohn@jpl.nasa.gov::b00cca23-d306-4565-9f71-daf3c7866d3b" providerId="AD" clId="Web-{90BA7DE7-C30A-4DBC-DD98-D4A37565EC93}" dt="2023-08-03T18:00:33.523" v="575" actId="1076"/>
          <ac:spMkLst>
            <pc:docMk/>
            <pc:sldMk cId="3444768417" sldId="2142533850"/>
            <ac:spMk id="10" creationId="{D49CF24E-051D-49EA-6E30-DA0113A4C248}"/>
          </ac:spMkLst>
        </pc:spChg>
        <pc:graphicFrameChg chg="del">
          <ac:chgData name="Bohn, Niklas (382B)" userId="S::urs.n.bohn@jpl.nasa.gov::b00cca23-d306-4565-9f71-daf3c7866d3b" providerId="AD" clId="Web-{90BA7DE7-C30A-4DBC-DD98-D4A37565EC93}" dt="2023-08-03T17:33:39.718" v="374"/>
          <ac:graphicFrameMkLst>
            <pc:docMk/>
            <pc:sldMk cId="3444768417" sldId="2142533850"/>
            <ac:graphicFrameMk id="6" creationId="{16008FA1-5EC6-61C2-5135-DAA673749964}"/>
          </ac:graphicFrameMkLst>
        </pc:graphicFrameChg>
        <pc:picChg chg="add mod">
          <ac:chgData name="Bohn, Niklas (382B)" userId="S::urs.n.bohn@jpl.nasa.gov::b00cca23-d306-4565-9f71-daf3c7866d3b" providerId="AD" clId="Web-{90BA7DE7-C30A-4DBC-DD98-D4A37565EC93}" dt="2023-08-03T17:36:53.143" v="415" actId="1076"/>
          <ac:picMkLst>
            <pc:docMk/>
            <pc:sldMk cId="3444768417" sldId="2142533850"/>
            <ac:picMk id="2" creationId="{37DD1ADE-1B6A-559F-AE7C-74BF95BE7FDF}"/>
          </ac:picMkLst>
        </pc:picChg>
        <pc:picChg chg="add mod">
          <ac:chgData name="Bohn, Niklas (382B)" userId="S::urs.n.bohn@jpl.nasa.gov::b00cca23-d306-4565-9f71-daf3c7866d3b" providerId="AD" clId="Web-{90BA7DE7-C30A-4DBC-DD98-D4A37565EC93}" dt="2023-08-03T17:36:53.190" v="416" actId="1076"/>
          <ac:picMkLst>
            <pc:docMk/>
            <pc:sldMk cId="3444768417" sldId="2142533850"/>
            <ac:picMk id="3" creationId="{955058CF-E3B2-01CB-70F5-E57AD6B07BD2}"/>
          </ac:picMkLst>
        </pc:picChg>
      </pc:sldChg>
    </pc:docChg>
  </pc:docChgLst>
  <pc:docChgLst>
    <pc:chgData name="Green, Robert O (US 382B)" userId="S::robert.o.green@jpl.nasa.gov::bda3d2f6-4204-44df-b707-e0cac8aa8fa1" providerId="AD" clId="Web-{C94B187D-B848-48F4-9ADB-8FE1A5923F28}"/>
    <pc:docChg chg="modSld">
      <pc:chgData name="Green, Robert O (US 382B)" userId="S::robert.o.green@jpl.nasa.gov::bda3d2f6-4204-44df-b707-e0cac8aa8fa1" providerId="AD" clId="Web-{C94B187D-B848-48F4-9ADB-8FE1A5923F28}" dt="2023-08-04T14:58:47.727" v="74"/>
      <pc:docMkLst>
        <pc:docMk/>
      </pc:docMkLst>
      <pc:sldChg chg="delSp">
        <pc:chgData name="Green, Robert O (US 382B)" userId="S::robert.o.green@jpl.nasa.gov::bda3d2f6-4204-44df-b707-e0cac8aa8fa1" providerId="AD" clId="Web-{C94B187D-B848-48F4-9ADB-8FE1A5923F28}" dt="2023-08-04T14:58:47.727" v="74"/>
        <pc:sldMkLst>
          <pc:docMk/>
          <pc:sldMk cId="3914945463" sldId="1215"/>
        </pc:sldMkLst>
        <pc:spChg chg="del">
          <ac:chgData name="Green, Robert O (US 382B)" userId="S::robert.o.green@jpl.nasa.gov::bda3d2f6-4204-44df-b707-e0cac8aa8fa1" providerId="AD" clId="Web-{C94B187D-B848-48F4-9ADB-8FE1A5923F28}" dt="2023-08-04T14:58:47.727" v="74"/>
          <ac:spMkLst>
            <pc:docMk/>
            <pc:sldMk cId="3914945463" sldId="1215"/>
            <ac:spMk id="12" creationId="{2AB03FAC-C0C1-C6CE-C1DB-D0BCD2E0AD91}"/>
          </ac:spMkLst>
        </pc:spChg>
      </pc:sldChg>
      <pc:sldChg chg="modSp">
        <pc:chgData name="Green, Robert O (US 382B)" userId="S::robert.o.green@jpl.nasa.gov::bda3d2f6-4204-44df-b707-e0cac8aa8fa1" providerId="AD" clId="Web-{C94B187D-B848-48F4-9ADB-8FE1A5923F28}" dt="2023-08-04T14:58:43.149" v="73" actId="20577"/>
        <pc:sldMkLst>
          <pc:docMk/>
          <pc:sldMk cId="3898991661" sldId="2142533851"/>
        </pc:sldMkLst>
        <pc:spChg chg="mod">
          <ac:chgData name="Green, Robert O (US 382B)" userId="S::robert.o.green@jpl.nasa.gov::bda3d2f6-4204-44df-b707-e0cac8aa8fa1" providerId="AD" clId="Web-{C94B187D-B848-48F4-9ADB-8FE1A5923F28}" dt="2023-08-04T14:58:43.149" v="73" actId="20577"/>
          <ac:spMkLst>
            <pc:docMk/>
            <pc:sldMk cId="3898991661" sldId="2142533851"/>
            <ac:spMk id="2" creationId="{2B24B8A5-8D5B-BF75-AEB0-27212F941670}"/>
          </ac:spMkLst>
        </pc:spChg>
        <pc:spChg chg="mod">
          <ac:chgData name="Green, Robert O (US 382B)" userId="S::robert.o.green@jpl.nasa.gov::bda3d2f6-4204-44df-b707-e0cac8aa8fa1" providerId="AD" clId="Web-{C94B187D-B848-48F4-9ADB-8FE1A5923F28}" dt="2023-08-04T14:56:42.913" v="65" actId="20577"/>
          <ac:spMkLst>
            <pc:docMk/>
            <pc:sldMk cId="3898991661" sldId="2142533851"/>
            <ac:spMk id="6" creationId="{6AAEC95E-85B5-C4DA-562E-0C26AB6FB252}"/>
          </ac:spMkLst>
        </pc:spChg>
      </pc:sldChg>
    </pc:docChg>
  </pc:docChgLst>
  <pc:docChgLst>
    <pc:chgData name="Thompson, David R (US 382B)" userId="S::david.r.thompson@jpl.nasa.gov::35d2ba82-1a45-4019-9808-ec3b045f7066" providerId="AD" clId="Web-{54658D2A-BB8A-4608-A749-D871FCEB3698}"/>
    <pc:docChg chg="addSld modSld">
      <pc:chgData name="Thompson, David R (US 382B)" userId="S::david.r.thompson@jpl.nasa.gov::35d2ba82-1a45-4019-9808-ec3b045f7066" providerId="AD" clId="Web-{54658D2A-BB8A-4608-A749-D871FCEB3698}" dt="2023-08-02T19:53:33.080" v="26" actId="1076"/>
      <pc:docMkLst>
        <pc:docMk/>
      </pc:docMkLst>
      <pc:sldChg chg="addSp delSp modSp">
        <pc:chgData name="Thompson, David R (US 382B)" userId="S::david.r.thompson@jpl.nasa.gov::35d2ba82-1a45-4019-9808-ec3b045f7066" providerId="AD" clId="Web-{54658D2A-BB8A-4608-A749-D871FCEB3698}" dt="2023-08-02T19:52:44.033" v="20"/>
        <pc:sldMkLst>
          <pc:docMk/>
          <pc:sldMk cId="3357519761" sldId="2142533820"/>
        </pc:sldMkLst>
        <pc:graphicFrameChg chg="del mod modGraphic">
          <ac:chgData name="Thompson, David R (US 382B)" userId="S::david.r.thompson@jpl.nasa.gov::35d2ba82-1a45-4019-9808-ec3b045f7066" providerId="AD" clId="Web-{54658D2A-BB8A-4608-A749-D871FCEB3698}" dt="2023-08-02T19:51:21.860" v="7"/>
          <ac:graphicFrameMkLst>
            <pc:docMk/>
            <pc:sldMk cId="3357519761" sldId="2142533820"/>
            <ac:graphicFrameMk id="9" creationId="{96A0FBE3-E3C5-EDA7-CD2D-ADAD817AF346}"/>
          </ac:graphicFrameMkLst>
        </pc:graphicFrameChg>
        <pc:graphicFrameChg chg="del mod">
          <ac:chgData name="Thompson, David R (US 382B)" userId="S::david.r.thompson@jpl.nasa.gov::35d2ba82-1a45-4019-9808-ec3b045f7066" providerId="AD" clId="Web-{54658D2A-BB8A-4608-A749-D871FCEB3698}" dt="2023-08-02T19:51:05.938" v="1"/>
          <ac:graphicFrameMkLst>
            <pc:docMk/>
            <pc:sldMk cId="3357519761" sldId="2142533820"/>
            <ac:graphicFrameMk id="10" creationId="{011960A8-8521-F567-9733-281B5A6A4AE3}"/>
          </ac:graphicFrameMkLst>
        </pc:graphicFrameChg>
        <pc:picChg chg="add del mod">
          <ac:chgData name="Thompson, David R (US 382B)" userId="S::david.r.thompson@jpl.nasa.gov::35d2ba82-1a45-4019-9808-ec3b045f7066" providerId="AD" clId="Web-{54658D2A-BB8A-4608-A749-D871FCEB3698}" dt="2023-08-02T19:52:44.033" v="20"/>
          <ac:picMkLst>
            <pc:docMk/>
            <pc:sldMk cId="3357519761" sldId="2142533820"/>
            <ac:picMk id="3" creationId="{005E347A-26A7-B5B1-11D6-14C931DE3B14}"/>
          </ac:picMkLst>
        </pc:picChg>
        <pc:picChg chg="mod">
          <ac:chgData name="Thompson, David R (US 382B)" userId="S::david.r.thompson@jpl.nasa.gov::35d2ba82-1a45-4019-9808-ec3b045f7066" providerId="AD" clId="Web-{54658D2A-BB8A-4608-A749-D871FCEB3698}" dt="2023-08-02T19:52:25.626" v="18" actId="1076"/>
          <ac:picMkLst>
            <pc:docMk/>
            <pc:sldMk cId="3357519761" sldId="2142533820"/>
            <ac:picMk id="8" creationId="{944F08CF-98C4-5A4D-E7FE-FA46FDBD4D81}"/>
          </ac:picMkLst>
        </pc:picChg>
      </pc:sldChg>
      <pc:sldChg chg="delSp modSp add replId">
        <pc:chgData name="Thompson, David R (US 382B)" userId="S::david.r.thompson@jpl.nasa.gov::35d2ba82-1a45-4019-9808-ec3b045f7066" providerId="AD" clId="Web-{54658D2A-BB8A-4608-A749-D871FCEB3698}" dt="2023-08-02T19:53:33.080" v="26" actId="1076"/>
        <pc:sldMkLst>
          <pc:docMk/>
          <pc:sldMk cId="574189425" sldId="2142533828"/>
        </pc:sldMkLst>
        <pc:picChg chg="mod">
          <ac:chgData name="Thompson, David R (US 382B)" userId="S::david.r.thompson@jpl.nasa.gov::35d2ba82-1a45-4019-9808-ec3b045f7066" providerId="AD" clId="Web-{54658D2A-BB8A-4608-A749-D871FCEB3698}" dt="2023-08-02T19:53:33.080" v="26" actId="1076"/>
          <ac:picMkLst>
            <pc:docMk/>
            <pc:sldMk cId="574189425" sldId="2142533828"/>
            <ac:picMk id="3" creationId="{005E347A-26A7-B5B1-11D6-14C931DE3B14}"/>
          </ac:picMkLst>
        </pc:picChg>
        <pc:picChg chg="del">
          <ac:chgData name="Thompson, David R (US 382B)" userId="S::david.r.thompson@jpl.nasa.gov::35d2ba82-1a45-4019-9808-ec3b045f7066" providerId="AD" clId="Web-{54658D2A-BB8A-4608-A749-D871FCEB3698}" dt="2023-08-02T19:53:23.830" v="21"/>
          <ac:picMkLst>
            <pc:docMk/>
            <pc:sldMk cId="574189425" sldId="2142533828"/>
            <ac:picMk id="8" creationId="{944F08CF-98C4-5A4D-E7FE-FA46FDBD4D81}"/>
          </ac:picMkLst>
        </pc:picChg>
      </pc:sldChg>
    </pc:docChg>
  </pc:docChgLst>
  <pc:docChgLst>
    <pc:chgData name="Thompson, David R (US 382B)" userId="S::david.r.thompson@jpl.nasa.gov::35d2ba82-1a45-4019-9808-ec3b045f7066" providerId="AD" clId="Web-{B4DFF97E-771C-4DB7-853F-869F751A9497}"/>
    <pc:docChg chg="addSld delSld modSld">
      <pc:chgData name="Thompson, David R (US 382B)" userId="S::david.r.thompson@jpl.nasa.gov::35d2ba82-1a45-4019-9808-ec3b045f7066" providerId="AD" clId="Web-{B4DFF97E-771C-4DB7-853F-869F751A9497}" dt="2023-08-02T12:15:38.783" v="466"/>
      <pc:docMkLst>
        <pc:docMk/>
      </pc:docMkLst>
      <pc:sldChg chg="addSp delSp modSp">
        <pc:chgData name="Thompson, David R (US 382B)" userId="S::david.r.thompson@jpl.nasa.gov::35d2ba82-1a45-4019-9808-ec3b045f7066" providerId="AD" clId="Web-{B4DFF97E-771C-4DB7-853F-869F751A9497}" dt="2023-08-02T11:23:59.193" v="214" actId="20577"/>
        <pc:sldMkLst>
          <pc:docMk/>
          <pc:sldMk cId="1367661710" sldId="15642"/>
        </pc:sldMkLst>
        <pc:spChg chg="add mod">
          <ac:chgData name="Thompson, David R (US 382B)" userId="S::david.r.thompson@jpl.nasa.gov::35d2ba82-1a45-4019-9808-ec3b045f7066" providerId="AD" clId="Web-{B4DFF97E-771C-4DB7-853F-869F751A9497}" dt="2023-08-02T11:23:59.193" v="214" actId="20577"/>
          <ac:spMkLst>
            <pc:docMk/>
            <pc:sldMk cId="1367661710" sldId="15642"/>
            <ac:spMk id="2" creationId="{4A4F406F-308E-D0B3-DDBE-10CDE319697B}"/>
          </ac:spMkLst>
        </pc:spChg>
        <pc:spChg chg="mod">
          <ac:chgData name="Thompson, David R (US 382B)" userId="S::david.r.thompson@jpl.nasa.gov::35d2ba82-1a45-4019-9808-ec3b045f7066" providerId="AD" clId="Web-{B4DFF97E-771C-4DB7-853F-869F751A9497}" dt="2023-08-02T11:16:33.811" v="100" actId="20577"/>
          <ac:spMkLst>
            <pc:docMk/>
            <pc:sldMk cId="1367661710" sldId="15642"/>
            <ac:spMk id="6" creationId="{5706BEBE-CE63-44CF-BF75-66BF7F47250E}"/>
          </ac:spMkLst>
        </pc:spChg>
        <pc:spChg chg="del">
          <ac:chgData name="Thompson, David R (US 382B)" userId="S::david.r.thompson@jpl.nasa.gov::35d2ba82-1a45-4019-9808-ec3b045f7066" providerId="AD" clId="Web-{B4DFF97E-771C-4DB7-853F-869F751A9497}" dt="2023-08-02T11:15:12.060" v="74"/>
          <ac:spMkLst>
            <pc:docMk/>
            <pc:sldMk cId="1367661710" sldId="15642"/>
            <ac:spMk id="7" creationId="{375B53BB-DD40-726B-D82D-DF2ED0AC5B9E}"/>
          </ac:spMkLst>
        </pc:spChg>
        <pc:graphicFrameChg chg="del">
          <ac:chgData name="Thompson, David R (US 382B)" userId="S::david.r.thompson@jpl.nasa.gov::35d2ba82-1a45-4019-9808-ec3b045f7066" providerId="AD" clId="Web-{B4DFF97E-771C-4DB7-853F-869F751A9497}" dt="2023-08-02T11:15:09.763" v="73"/>
          <ac:graphicFrameMkLst>
            <pc:docMk/>
            <pc:sldMk cId="1367661710" sldId="15642"/>
            <ac:graphicFrameMk id="3" creationId="{E359C88A-56E2-F218-F5DD-6C8669EADA5B}"/>
          </ac:graphicFrameMkLst>
        </pc:graphicFrameChg>
      </pc:sldChg>
      <pc:sldChg chg="modSp">
        <pc:chgData name="Thompson, David R (US 382B)" userId="S::david.r.thompson@jpl.nasa.gov::35d2ba82-1a45-4019-9808-ec3b045f7066" providerId="AD" clId="Web-{B4DFF97E-771C-4DB7-853F-869F751A9497}" dt="2023-08-02T11:15:00.763" v="64" actId="20577"/>
        <pc:sldMkLst>
          <pc:docMk/>
          <pc:sldMk cId="1290091359" sldId="2142533787"/>
        </pc:sldMkLst>
        <pc:spChg chg="mod">
          <ac:chgData name="Thompson, David R (US 382B)" userId="S::david.r.thompson@jpl.nasa.gov::35d2ba82-1a45-4019-9808-ec3b045f7066" providerId="AD" clId="Web-{B4DFF97E-771C-4DB7-853F-869F751A9497}" dt="2023-08-02T11:15:00.763" v="64" actId="20577"/>
          <ac:spMkLst>
            <pc:docMk/>
            <pc:sldMk cId="1290091359" sldId="2142533787"/>
            <ac:spMk id="5" creationId="{AE9CA3D5-C325-A714-ED6D-494C4B81B2F1}"/>
          </ac:spMkLst>
        </pc:spChg>
        <pc:graphicFrameChg chg="mod modGraphic">
          <ac:chgData name="Thompson, David R (US 382B)" userId="S::david.r.thompson@jpl.nasa.gov::35d2ba82-1a45-4019-9808-ec3b045f7066" providerId="AD" clId="Web-{B4DFF97E-771C-4DB7-853F-869F751A9497}" dt="2023-08-02T11:14:54.935" v="62" actId="1076"/>
          <ac:graphicFrameMkLst>
            <pc:docMk/>
            <pc:sldMk cId="1290091359" sldId="2142533787"/>
            <ac:graphicFrameMk id="7" creationId="{952717DF-13E6-371F-65DB-2FB2DF06AE9F}"/>
          </ac:graphicFrameMkLst>
        </pc:graphicFrameChg>
      </pc:sldChg>
      <pc:sldChg chg="addSp delSp modSp add replId">
        <pc:chgData name="Thompson, David R (US 382B)" userId="S::david.r.thompson@jpl.nasa.gov::35d2ba82-1a45-4019-9808-ec3b045f7066" providerId="AD" clId="Web-{B4DFF97E-771C-4DB7-853F-869F751A9497}" dt="2023-08-02T11:26:49.648" v="295" actId="20577"/>
        <pc:sldMkLst>
          <pc:docMk/>
          <pc:sldMk cId="4204576084" sldId="2142533812"/>
        </pc:sldMkLst>
        <pc:spChg chg="del mod">
          <ac:chgData name="Thompson, David R (US 382B)" userId="S::david.r.thompson@jpl.nasa.gov::35d2ba82-1a45-4019-9808-ec3b045f7066" providerId="AD" clId="Web-{B4DFF97E-771C-4DB7-853F-869F751A9497}" dt="2023-08-02T11:24:41.006" v="260"/>
          <ac:spMkLst>
            <pc:docMk/>
            <pc:sldMk cId="4204576084" sldId="2142533812"/>
            <ac:spMk id="2" creationId="{4A4F406F-308E-D0B3-DDBE-10CDE319697B}"/>
          </ac:spMkLst>
        </pc:spChg>
        <pc:spChg chg="add mod">
          <ac:chgData name="Thompson, David R (US 382B)" userId="S::david.r.thompson@jpl.nasa.gov::35d2ba82-1a45-4019-9808-ec3b045f7066" providerId="AD" clId="Web-{B4DFF97E-771C-4DB7-853F-869F751A9497}" dt="2023-08-02T11:26:49.648" v="295" actId="20577"/>
          <ac:spMkLst>
            <pc:docMk/>
            <pc:sldMk cId="4204576084" sldId="2142533812"/>
            <ac:spMk id="3" creationId="{CF174883-3B9B-197C-2F8D-8AB5FD008B29}"/>
          </ac:spMkLst>
        </pc:spChg>
        <pc:spChg chg="mod">
          <ac:chgData name="Thompson, David R (US 382B)" userId="S::david.r.thompson@jpl.nasa.gov::35d2ba82-1a45-4019-9808-ec3b045f7066" providerId="AD" clId="Web-{B4DFF97E-771C-4DB7-853F-869F751A9497}" dt="2023-08-02T11:24:32.412" v="256" actId="20577"/>
          <ac:spMkLst>
            <pc:docMk/>
            <pc:sldMk cId="4204576084" sldId="2142533812"/>
            <ac:spMk id="6" creationId="{5706BEBE-CE63-44CF-BF75-66BF7F47250E}"/>
          </ac:spMkLst>
        </pc:spChg>
      </pc:sldChg>
      <pc:sldChg chg="addSp modSp new del">
        <pc:chgData name="Thompson, David R (US 382B)" userId="S::david.r.thompson@jpl.nasa.gov::35d2ba82-1a45-4019-9808-ec3b045f7066" providerId="AD" clId="Web-{B4DFF97E-771C-4DB7-853F-869F751A9497}" dt="2023-08-02T11:54:09.531" v="325"/>
        <pc:sldMkLst>
          <pc:docMk/>
          <pc:sldMk cId="662949037" sldId="2142533813"/>
        </pc:sldMkLst>
        <pc:graphicFrameChg chg="add mod modGraphic">
          <ac:chgData name="Thompson, David R (US 382B)" userId="S::david.r.thompson@jpl.nasa.gov::35d2ba82-1a45-4019-9808-ec3b045f7066" providerId="AD" clId="Web-{B4DFF97E-771C-4DB7-853F-869F751A9497}" dt="2023-08-02T11:52:46.795" v="324"/>
          <ac:graphicFrameMkLst>
            <pc:docMk/>
            <pc:sldMk cId="662949037" sldId="2142533813"/>
            <ac:graphicFrameMk id="6" creationId="{90347EA0-463A-6913-CF77-C733ADCE9753}"/>
          </ac:graphicFrameMkLst>
        </pc:graphicFrameChg>
      </pc:sldChg>
      <pc:sldChg chg="addSp delSp modSp new del">
        <pc:chgData name="Thompson, David R (US 382B)" userId="S::david.r.thompson@jpl.nasa.gov::35d2ba82-1a45-4019-9808-ec3b045f7066" providerId="AD" clId="Web-{B4DFF97E-771C-4DB7-853F-869F751A9497}" dt="2023-08-02T11:27:00.055" v="296"/>
        <pc:sldMkLst>
          <pc:docMk/>
          <pc:sldMk cId="2808964661" sldId="2142533813"/>
        </pc:sldMkLst>
        <pc:spChg chg="add del mod">
          <ac:chgData name="Thompson, David R (US 382B)" userId="S::david.r.thompson@jpl.nasa.gov::35d2ba82-1a45-4019-9808-ec3b045f7066" providerId="AD" clId="Web-{B4DFF97E-771C-4DB7-853F-869F751A9497}" dt="2023-08-02T11:24:10.865" v="215"/>
          <ac:spMkLst>
            <pc:docMk/>
            <pc:sldMk cId="2808964661" sldId="2142533813"/>
            <ac:spMk id="4" creationId="{8489ED56-01D1-C50D-3BEE-29D48D60742F}"/>
          </ac:spMkLst>
        </pc:spChg>
      </pc:sldChg>
      <pc:sldChg chg="add">
        <pc:chgData name="Thompson, David R (US 382B)" userId="S::david.r.thompson@jpl.nasa.gov::35d2ba82-1a45-4019-9808-ec3b045f7066" providerId="AD" clId="Web-{B4DFF97E-771C-4DB7-853F-869F751A9497}" dt="2023-08-02T12:12:03.124" v="436"/>
        <pc:sldMkLst>
          <pc:docMk/>
          <pc:sldMk cId="2898060748" sldId="2142533813"/>
        </pc:sldMkLst>
      </pc:sldChg>
      <pc:sldChg chg="addSp delSp modSp new del mod modClrScheme chgLayout">
        <pc:chgData name="Thompson, David R (US 382B)" userId="S::david.r.thompson@jpl.nasa.gov::35d2ba82-1a45-4019-9808-ec3b045f7066" providerId="AD" clId="Web-{B4DFF97E-771C-4DB7-853F-869F751A9497}" dt="2023-08-02T12:11:55.280" v="435"/>
        <pc:sldMkLst>
          <pc:docMk/>
          <pc:sldMk cId="3535595139" sldId="2142533813"/>
        </pc:sldMkLst>
        <pc:spChg chg="mod ord">
          <ac:chgData name="Thompson, David R (US 382B)" userId="S::david.r.thompson@jpl.nasa.gov::35d2ba82-1a45-4019-9808-ec3b045f7066" providerId="AD" clId="Web-{B4DFF97E-771C-4DB7-853F-869F751A9497}" dt="2023-08-02T12:07:38.886" v="329"/>
          <ac:spMkLst>
            <pc:docMk/>
            <pc:sldMk cId="3535595139" sldId="2142533813"/>
            <ac:spMk id="2" creationId="{CC4CDFD6-75DA-62F6-F862-AB782DE362FE}"/>
          </ac:spMkLst>
        </pc:spChg>
        <pc:spChg chg="mod ord">
          <ac:chgData name="Thompson, David R (US 382B)" userId="S::david.r.thompson@jpl.nasa.gov::35d2ba82-1a45-4019-9808-ec3b045f7066" providerId="AD" clId="Web-{B4DFF97E-771C-4DB7-853F-869F751A9497}" dt="2023-08-02T12:07:38.886" v="329"/>
          <ac:spMkLst>
            <pc:docMk/>
            <pc:sldMk cId="3535595139" sldId="2142533813"/>
            <ac:spMk id="3" creationId="{E4B6727F-3234-5AE4-377F-6F7B913FEBA9}"/>
          </ac:spMkLst>
        </pc:spChg>
        <pc:spChg chg="add mod ord">
          <ac:chgData name="Thompson, David R (US 382B)" userId="S::david.r.thompson@jpl.nasa.gov::35d2ba82-1a45-4019-9808-ec3b045f7066" providerId="AD" clId="Web-{B4DFF97E-771C-4DB7-853F-869F751A9497}" dt="2023-08-02T12:07:50.792" v="331" actId="20577"/>
          <ac:spMkLst>
            <pc:docMk/>
            <pc:sldMk cId="3535595139" sldId="2142533813"/>
            <ac:spMk id="4" creationId="{D4295F6B-48C0-9F7E-FFFB-73F5BD0A7C5F}"/>
          </ac:spMkLst>
        </pc:spChg>
        <pc:spChg chg="add del mod ord">
          <ac:chgData name="Thompson, David R (US 382B)" userId="S::david.r.thompson@jpl.nasa.gov::35d2ba82-1a45-4019-9808-ec3b045f7066" providerId="AD" clId="Web-{B4DFF97E-771C-4DB7-853F-869F751A9497}" dt="2023-08-02T12:07:52.105" v="332"/>
          <ac:spMkLst>
            <pc:docMk/>
            <pc:sldMk cId="3535595139" sldId="2142533813"/>
            <ac:spMk id="5" creationId="{B0E522A6-3508-BCCD-4323-FB102F4F3F6E}"/>
          </ac:spMkLst>
        </pc:spChg>
        <pc:graphicFrameChg chg="add mod modGraphic">
          <ac:chgData name="Thompson, David R (US 382B)" userId="S::david.r.thompson@jpl.nasa.gov::35d2ba82-1a45-4019-9808-ec3b045f7066" providerId="AD" clId="Web-{B4DFF97E-771C-4DB7-853F-869F751A9497}" dt="2023-08-02T12:11:41.749" v="434"/>
          <ac:graphicFrameMkLst>
            <pc:docMk/>
            <pc:sldMk cId="3535595139" sldId="2142533813"/>
            <ac:graphicFrameMk id="7" creationId="{71DBC1DA-CB93-0D9D-670A-7C89F8554D24}"/>
          </ac:graphicFrameMkLst>
        </pc:graphicFrameChg>
      </pc:sldChg>
      <pc:sldChg chg="addSp delSp modSp new">
        <pc:chgData name="Thompson, David R (US 382B)" userId="S::david.r.thompson@jpl.nasa.gov::35d2ba82-1a45-4019-9808-ec3b045f7066" providerId="AD" clId="Web-{B4DFF97E-771C-4DB7-853F-869F751A9497}" dt="2023-08-02T12:15:38.783" v="466"/>
        <pc:sldMkLst>
          <pc:docMk/>
          <pc:sldMk cId="376225048" sldId="2142533814"/>
        </pc:sldMkLst>
        <pc:spChg chg="mod">
          <ac:chgData name="Thompson, David R (US 382B)" userId="S::david.r.thompson@jpl.nasa.gov::35d2ba82-1a45-4019-9808-ec3b045f7066" providerId="AD" clId="Web-{B4DFF97E-771C-4DB7-853F-869F751A9497}" dt="2023-08-02T12:12:37.968" v="441" actId="20577"/>
          <ac:spMkLst>
            <pc:docMk/>
            <pc:sldMk cId="376225048" sldId="2142533814"/>
            <ac:spMk id="2" creationId="{98F422BD-5504-539B-7314-7AA7925ACDB4}"/>
          </ac:spMkLst>
        </pc:spChg>
        <pc:spChg chg="del">
          <ac:chgData name="Thompson, David R (US 382B)" userId="S::david.r.thompson@jpl.nasa.gov::35d2ba82-1a45-4019-9808-ec3b045f7066" providerId="AD" clId="Web-{B4DFF97E-771C-4DB7-853F-869F751A9497}" dt="2023-08-02T12:13:25.234" v="442"/>
          <ac:spMkLst>
            <pc:docMk/>
            <pc:sldMk cId="376225048" sldId="2142533814"/>
            <ac:spMk id="3" creationId="{316D831D-1D95-9A73-C11B-B09B0510EC0E}"/>
          </ac:spMkLst>
        </pc:spChg>
        <pc:spChg chg="add mod">
          <ac:chgData name="Thompson, David R (US 382B)" userId="S::david.r.thompson@jpl.nasa.gov::35d2ba82-1a45-4019-9808-ec3b045f7066" providerId="AD" clId="Web-{B4DFF97E-771C-4DB7-853F-869F751A9497}" dt="2023-08-02T12:15:14.986" v="464" actId="20577"/>
          <ac:spMkLst>
            <pc:docMk/>
            <pc:sldMk cId="376225048" sldId="2142533814"/>
            <ac:spMk id="6" creationId="{E4003DA9-9927-9815-5482-E8B5B8234814}"/>
          </ac:spMkLst>
        </pc:spChg>
        <pc:spChg chg="add mod">
          <ac:chgData name="Thompson, David R (US 382B)" userId="S::david.r.thompson@jpl.nasa.gov::35d2ba82-1a45-4019-9808-ec3b045f7066" providerId="AD" clId="Web-{B4DFF97E-771C-4DB7-853F-869F751A9497}" dt="2023-08-02T12:15:38.783" v="466"/>
          <ac:spMkLst>
            <pc:docMk/>
            <pc:sldMk cId="376225048" sldId="2142533814"/>
            <ac:spMk id="7" creationId="{E6DB04B9-DDD2-5B51-4F62-FE0E2CC38DC0}"/>
          </ac:spMkLst>
        </pc:spChg>
      </pc:sldChg>
      <pc:sldChg chg="new del">
        <pc:chgData name="Thompson, David R (US 382B)" userId="S::david.r.thompson@jpl.nasa.gov::35d2ba82-1a45-4019-9808-ec3b045f7066" providerId="AD" clId="Web-{B4DFF97E-771C-4DB7-853F-869F751A9497}" dt="2023-08-02T12:07:27.948" v="328"/>
        <pc:sldMkLst>
          <pc:docMk/>
          <pc:sldMk cId="3755486729" sldId="2142533814"/>
        </pc:sldMkLst>
      </pc:sldChg>
    </pc:docChg>
  </pc:docChgLst>
  <pc:docChgLst>
    <pc:chgData name="Luis, Kelly (US 329F-Affiliate)" userId="S::kelly.m.luis@jpl.nasa.gov::1d4b1bd8-bca5-478e-b83a-ff0d9340d353" providerId="AD" clId="Web-{885C084A-C0D7-4325-AC29-E50942D045C5}"/>
    <pc:docChg chg="modSld">
      <pc:chgData name="Luis, Kelly (US 329F-Affiliate)" userId="S::kelly.m.luis@jpl.nasa.gov::1d4b1bd8-bca5-478e-b83a-ff0d9340d353" providerId="AD" clId="Web-{885C084A-C0D7-4325-AC29-E50942D045C5}" dt="2023-08-03T20:55:56.023" v="275"/>
      <pc:docMkLst>
        <pc:docMk/>
      </pc:docMkLst>
      <pc:sldChg chg="delSp modSp">
        <pc:chgData name="Luis, Kelly (US 329F-Affiliate)" userId="S::kelly.m.luis@jpl.nasa.gov::1d4b1bd8-bca5-478e-b83a-ff0d9340d353" providerId="AD" clId="Web-{885C084A-C0D7-4325-AC29-E50942D045C5}" dt="2023-08-03T20:55:56.023" v="275"/>
        <pc:sldMkLst>
          <pc:docMk/>
          <pc:sldMk cId="1305448733" sldId="15657"/>
        </pc:sldMkLst>
        <pc:graphicFrameChg chg="mod modGraphic">
          <ac:chgData name="Luis, Kelly (US 329F-Affiliate)" userId="S::kelly.m.luis@jpl.nasa.gov::1d4b1bd8-bca5-478e-b83a-ff0d9340d353" providerId="AD" clId="Web-{885C084A-C0D7-4325-AC29-E50942D045C5}" dt="2023-08-03T20:55:43.507" v="273"/>
          <ac:graphicFrameMkLst>
            <pc:docMk/>
            <pc:sldMk cId="1305448733" sldId="15657"/>
            <ac:graphicFrameMk id="6" creationId="{784F1F18-6743-E8CA-093F-A9205DBCDEA4}"/>
          </ac:graphicFrameMkLst>
        </pc:graphicFrameChg>
        <pc:picChg chg="del">
          <ac:chgData name="Luis, Kelly (US 329F-Affiliate)" userId="S::kelly.m.luis@jpl.nasa.gov::1d4b1bd8-bca5-478e-b83a-ff0d9340d353" providerId="AD" clId="Web-{885C084A-C0D7-4325-AC29-E50942D045C5}" dt="2023-08-03T20:55:56.023" v="275"/>
          <ac:picMkLst>
            <pc:docMk/>
            <pc:sldMk cId="1305448733" sldId="15657"/>
            <ac:picMk id="3" creationId="{7C67C7D2-1FE1-F3DC-A1BD-92206122CB38}"/>
          </ac:picMkLst>
        </pc:picChg>
      </pc:sldChg>
      <pc:sldChg chg="delSp">
        <pc:chgData name="Luis, Kelly (US 329F-Affiliate)" userId="S::kelly.m.luis@jpl.nasa.gov::1d4b1bd8-bca5-478e-b83a-ff0d9340d353" providerId="AD" clId="Web-{885C084A-C0D7-4325-AC29-E50942D045C5}" dt="2023-08-03T20:55:53.476" v="274"/>
        <pc:sldMkLst>
          <pc:docMk/>
          <pc:sldMk cId="3983396903" sldId="2142533839"/>
        </pc:sldMkLst>
        <pc:picChg chg="del">
          <ac:chgData name="Luis, Kelly (US 329F-Affiliate)" userId="S::kelly.m.luis@jpl.nasa.gov::1d4b1bd8-bca5-478e-b83a-ff0d9340d353" providerId="AD" clId="Web-{885C084A-C0D7-4325-AC29-E50942D045C5}" dt="2023-08-03T20:55:53.476" v="274"/>
          <ac:picMkLst>
            <pc:docMk/>
            <pc:sldMk cId="3983396903" sldId="2142533839"/>
            <ac:picMk id="3" creationId="{7C67C7D2-1FE1-F3DC-A1BD-92206122CB38}"/>
          </ac:picMkLst>
        </pc:picChg>
      </pc:sldChg>
      <pc:sldChg chg="modSp">
        <pc:chgData name="Luis, Kelly (US 329F-Affiliate)" userId="S::kelly.m.luis@jpl.nasa.gov::1d4b1bd8-bca5-478e-b83a-ff0d9340d353" providerId="AD" clId="Web-{885C084A-C0D7-4325-AC29-E50942D045C5}" dt="2023-08-03T20:50:58.676" v="35" actId="20577"/>
        <pc:sldMkLst>
          <pc:docMk/>
          <pc:sldMk cId="1813782562" sldId="2142533840"/>
        </pc:sldMkLst>
        <pc:spChg chg="mod">
          <ac:chgData name="Luis, Kelly (US 329F-Affiliate)" userId="S::kelly.m.luis@jpl.nasa.gov::1d4b1bd8-bca5-478e-b83a-ff0d9340d353" providerId="AD" clId="Web-{885C084A-C0D7-4325-AC29-E50942D045C5}" dt="2023-08-03T20:50:58.676" v="35" actId="20577"/>
          <ac:spMkLst>
            <pc:docMk/>
            <pc:sldMk cId="1813782562" sldId="2142533840"/>
            <ac:spMk id="18" creationId="{0149FF31-377E-CEEA-DC3F-5731FA6FD76F}"/>
          </ac:spMkLst>
        </pc:spChg>
      </pc:sldChg>
      <pc:sldChg chg="addSp delSp modSp">
        <pc:chgData name="Luis, Kelly (US 329F-Affiliate)" userId="S::kelly.m.luis@jpl.nasa.gov::1d4b1bd8-bca5-478e-b83a-ff0d9340d353" providerId="AD" clId="Web-{885C084A-C0D7-4325-AC29-E50942D045C5}" dt="2023-08-03T20:53:39.740" v="90" actId="1076"/>
        <pc:sldMkLst>
          <pc:docMk/>
          <pc:sldMk cId="1526653692" sldId="2142533846"/>
        </pc:sldMkLst>
        <pc:spChg chg="mod ord">
          <ac:chgData name="Luis, Kelly (US 329F-Affiliate)" userId="S::kelly.m.luis@jpl.nasa.gov::1d4b1bd8-bca5-478e-b83a-ff0d9340d353" providerId="AD" clId="Web-{885C084A-C0D7-4325-AC29-E50942D045C5}" dt="2023-08-03T20:53:04.443" v="81" actId="14100"/>
          <ac:spMkLst>
            <pc:docMk/>
            <pc:sldMk cId="1526653692" sldId="2142533846"/>
            <ac:spMk id="10" creationId="{65EA6D4D-3FB4-BFAD-9B65-9236DBF6DAD2}"/>
          </ac:spMkLst>
        </pc:spChg>
        <pc:spChg chg="mod">
          <ac:chgData name="Luis, Kelly (US 329F-Affiliate)" userId="S::kelly.m.luis@jpl.nasa.gov::1d4b1bd8-bca5-478e-b83a-ff0d9340d353" providerId="AD" clId="Web-{885C084A-C0D7-4325-AC29-E50942D045C5}" dt="2023-08-03T20:52:19.692" v="68" actId="20577"/>
          <ac:spMkLst>
            <pc:docMk/>
            <pc:sldMk cId="1526653692" sldId="2142533846"/>
            <ac:spMk id="13" creationId="{129CAD1D-9E76-FA69-2377-4E6197B78CD1}"/>
          </ac:spMkLst>
        </pc:spChg>
        <pc:picChg chg="del">
          <ac:chgData name="Luis, Kelly (US 329F-Affiliate)" userId="S::kelly.m.luis@jpl.nasa.gov::1d4b1bd8-bca5-478e-b83a-ff0d9340d353" providerId="AD" clId="Web-{885C084A-C0D7-4325-AC29-E50942D045C5}" dt="2023-08-03T20:50:11.910" v="0"/>
          <ac:picMkLst>
            <pc:docMk/>
            <pc:sldMk cId="1526653692" sldId="2142533846"/>
            <ac:picMk id="7" creationId="{7C7A6C8F-C084-570B-E51C-12619006B218}"/>
          </ac:picMkLst>
        </pc:picChg>
        <pc:picChg chg="del">
          <ac:chgData name="Luis, Kelly (US 329F-Affiliate)" userId="S::kelly.m.luis@jpl.nasa.gov::1d4b1bd8-bca5-478e-b83a-ff0d9340d353" providerId="AD" clId="Web-{885C084A-C0D7-4325-AC29-E50942D045C5}" dt="2023-08-03T20:50:13.050" v="1"/>
          <ac:picMkLst>
            <pc:docMk/>
            <pc:sldMk cId="1526653692" sldId="2142533846"/>
            <ac:picMk id="11" creationId="{0E34AC02-C57E-E668-F169-B5FA6C2450A4}"/>
          </ac:picMkLst>
        </pc:picChg>
        <pc:picChg chg="add mod modCrop">
          <ac:chgData name="Luis, Kelly (US 329F-Affiliate)" userId="S::kelly.m.luis@jpl.nasa.gov::1d4b1bd8-bca5-478e-b83a-ff0d9340d353" providerId="AD" clId="Web-{885C084A-C0D7-4325-AC29-E50942D045C5}" dt="2023-08-03T20:52:57.349" v="79" actId="1076"/>
          <ac:picMkLst>
            <pc:docMk/>
            <pc:sldMk cId="1526653692" sldId="2142533846"/>
            <ac:picMk id="15" creationId="{B105AB5C-1EBD-E5F6-2F21-119CFD0917DA}"/>
          </ac:picMkLst>
        </pc:picChg>
        <pc:picChg chg="add del mod">
          <ac:chgData name="Luis, Kelly (US 329F-Affiliate)" userId="S::kelly.m.luis@jpl.nasa.gov::1d4b1bd8-bca5-478e-b83a-ff0d9340d353" providerId="AD" clId="Web-{885C084A-C0D7-4325-AC29-E50942D045C5}" dt="2023-08-03T20:53:15.006" v="83"/>
          <ac:picMkLst>
            <pc:docMk/>
            <pc:sldMk cId="1526653692" sldId="2142533846"/>
            <ac:picMk id="17" creationId="{E13D2CD0-4B22-61C8-5373-778CC1620488}"/>
          </ac:picMkLst>
        </pc:picChg>
        <pc:picChg chg="add mod modCrop">
          <ac:chgData name="Luis, Kelly (US 329F-Affiliate)" userId="S::kelly.m.luis@jpl.nasa.gov::1d4b1bd8-bca5-478e-b83a-ff0d9340d353" providerId="AD" clId="Web-{885C084A-C0D7-4325-AC29-E50942D045C5}" dt="2023-08-03T20:53:39.740" v="90" actId="1076"/>
          <ac:picMkLst>
            <pc:docMk/>
            <pc:sldMk cId="1526653692" sldId="2142533846"/>
            <ac:picMk id="18" creationId="{4A255949-A56E-C95F-A43F-A906C3F59438}"/>
          </ac:picMkLst>
        </pc:picChg>
      </pc:sldChg>
      <pc:sldChg chg="addSp delSp modSp">
        <pc:chgData name="Luis, Kelly (US 329F-Affiliate)" userId="S::kelly.m.luis@jpl.nasa.gov::1d4b1bd8-bca5-478e-b83a-ff0d9340d353" providerId="AD" clId="Web-{885C084A-C0D7-4325-AC29-E50942D045C5}" dt="2023-08-03T20:50:29.566" v="6" actId="1076"/>
        <pc:sldMkLst>
          <pc:docMk/>
          <pc:sldMk cId="22249388" sldId="2142533848"/>
        </pc:sldMkLst>
        <pc:picChg chg="del">
          <ac:chgData name="Luis, Kelly (US 329F-Affiliate)" userId="S::kelly.m.luis@jpl.nasa.gov::1d4b1bd8-bca5-478e-b83a-ff0d9340d353" providerId="AD" clId="Web-{885C084A-C0D7-4325-AC29-E50942D045C5}" dt="2023-08-03T20:50:17.863" v="2"/>
          <ac:picMkLst>
            <pc:docMk/>
            <pc:sldMk cId="22249388" sldId="2142533848"/>
            <ac:picMk id="4" creationId="{64EE6B10-E7F8-424C-A048-46444ABE7F10}"/>
          </ac:picMkLst>
        </pc:picChg>
        <pc:picChg chg="add mod">
          <ac:chgData name="Luis, Kelly (US 329F-Affiliate)" userId="S::kelly.m.luis@jpl.nasa.gov::1d4b1bd8-bca5-478e-b83a-ff0d9340d353" providerId="AD" clId="Web-{885C084A-C0D7-4325-AC29-E50942D045C5}" dt="2023-08-03T20:50:29.566" v="6" actId="1076"/>
          <ac:picMkLst>
            <pc:docMk/>
            <pc:sldMk cId="22249388" sldId="2142533848"/>
            <ac:picMk id="5" creationId="{B3B73773-3CAC-165D-215F-968877884DDE}"/>
          </ac:picMkLst>
        </pc:picChg>
      </pc:sldChg>
    </pc:docChg>
  </pc:docChgLst>
  <pc:docChgLst>
    <pc:chgData name="Bohn, Niklas (382B)" userId="S::urs.n.bohn@jpl.nasa.gov::b00cca23-d306-4565-9f71-daf3c7866d3b" providerId="AD" clId="Web-{7AC32D3C-CBE0-770F-DABF-BBBBA24131F8}"/>
    <pc:docChg chg="addSld delSld modSld">
      <pc:chgData name="Bohn, Niklas (382B)" userId="S::urs.n.bohn@jpl.nasa.gov::b00cca23-d306-4565-9f71-daf3c7866d3b" providerId="AD" clId="Web-{7AC32D3C-CBE0-770F-DABF-BBBBA24131F8}" dt="2023-08-03T00:04:41.409" v="332"/>
      <pc:docMkLst>
        <pc:docMk/>
      </pc:docMkLst>
      <pc:sldChg chg="addSp delSp modSp add replId">
        <pc:chgData name="Bohn, Niklas (382B)" userId="S::urs.n.bohn@jpl.nasa.gov::b00cca23-d306-4565-9f71-daf3c7866d3b" providerId="AD" clId="Web-{7AC32D3C-CBE0-770F-DABF-BBBBA24131F8}" dt="2023-08-02T23:53:31.370" v="280" actId="20577"/>
        <pc:sldMkLst>
          <pc:docMk/>
          <pc:sldMk cId="14723532" sldId="2142533835"/>
        </pc:sldMkLst>
        <pc:spChg chg="mod">
          <ac:chgData name="Bohn, Niklas (382B)" userId="S::urs.n.bohn@jpl.nasa.gov::b00cca23-d306-4565-9f71-daf3c7866d3b" providerId="AD" clId="Web-{7AC32D3C-CBE0-770F-DABF-BBBBA24131F8}" dt="2023-08-02T23:46:35.803" v="19" actId="20577"/>
          <ac:spMkLst>
            <pc:docMk/>
            <pc:sldMk cId="14723532" sldId="2142533835"/>
            <ac:spMk id="7" creationId="{47DEE7DC-3BEC-E779-2058-42AEF8F95B4F}"/>
          </ac:spMkLst>
        </pc:spChg>
        <pc:spChg chg="mod">
          <ac:chgData name="Bohn, Niklas (382B)" userId="S::urs.n.bohn@jpl.nasa.gov::b00cca23-d306-4565-9f71-daf3c7866d3b" providerId="AD" clId="Web-{7AC32D3C-CBE0-770F-DABF-BBBBA24131F8}" dt="2023-08-02T23:53:31.370" v="280" actId="20577"/>
          <ac:spMkLst>
            <pc:docMk/>
            <pc:sldMk cId="14723532" sldId="2142533835"/>
            <ac:spMk id="11" creationId="{AF8670F9-22B3-D2D1-7744-772BA2CB8DCE}"/>
          </ac:spMkLst>
        </pc:spChg>
        <pc:graphicFrameChg chg="modGraphic">
          <ac:chgData name="Bohn, Niklas (382B)" userId="S::urs.n.bohn@jpl.nasa.gov::b00cca23-d306-4565-9f71-daf3c7866d3b" providerId="AD" clId="Web-{7AC32D3C-CBE0-770F-DABF-BBBBA24131F8}" dt="2023-08-02T23:52:02.291" v="268" actId="20577"/>
          <ac:graphicFrameMkLst>
            <pc:docMk/>
            <pc:sldMk cId="14723532" sldId="2142533835"/>
            <ac:graphicFrameMk id="9" creationId="{6B212723-EEEA-F218-812D-7D313EFD9F1C}"/>
          </ac:graphicFrameMkLst>
        </pc:graphicFrameChg>
        <pc:picChg chg="del">
          <ac:chgData name="Bohn, Niklas (382B)" userId="S::urs.n.bohn@jpl.nasa.gov::b00cca23-d306-4565-9f71-daf3c7866d3b" providerId="AD" clId="Web-{7AC32D3C-CBE0-770F-DABF-BBBBA24131F8}" dt="2023-08-02T23:52:12.494" v="269"/>
          <ac:picMkLst>
            <pc:docMk/>
            <pc:sldMk cId="14723532" sldId="2142533835"/>
            <ac:picMk id="6" creationId="{BFD60356-C237-0C64-0446-053369940C31}"/>
          </ac:picMkLst>
        </pc:picChg>
        <pc:picChg chg="add">
          <ac:chgData name="Bohn, Niklas (382B)" userId="S::urs.n.bohn@jpl.nasa.gov::b00cca23-d306-4565-9f71-daf3c7866d3b" providerId="AD" clId="Web-{7AC32D3C-CBE0-770F-DABF-BBBBA24131F8}" dt="2023-08-02T23:52:17.666" v="270"/>
          <ac:picMkLst>
            <pc:docMk/>
            <pc:sldMk cId="14723532" sldId="2142533835"/>
            <ac:picMk id="1159" creationId="{B7497DD4-946C-E0B2-85BE-6299952EF931}"/>
          </ac:picMkLst>
        </pc:picChg>
      </pc:sldChg>
      <pc:sldChg chg="add del replId">
        <pc:chgData name="Bohn, Niklas (382B)" userId="S::urs.n.bohn@jpl.nasa.gov::b00cca23-d306-4565-9f71-daf3c7866d3b" providerId="AD" clId="Web-{7AC32D3C-CBE0-770F-DABF-BBBBA24131F8}" dt="2023-08-02T23:45:54.927" v="1"/>
        <pc:sldMkLst>
          <pc:docMk/>
          <pc:sldMk cId="192706107" sldId="2142533835"/>
        </pc:sldMkLst>
      </pc:sldChg>
      <pc:sldChg chg="add del replId">
        <pc:chgData name="Bohn, Niklas (382B)" userId="S::urs.n.bohn@jpl.nasa.gov::b00cca23-d306-4565-9f71-daf3c7866d3b" providerId="AD" clId="Web-{7AC32D3C-CBE0-770F-DABF-BBBBA24131F8}" dt="2023-08-02T23:46:13.099" v="3"/>
        <pc:sldMkLst>
          <pc:docMk/>
          <pc:sldMk cId="1743404173" sldId="2142533835"/>
        </pc:sldMkLst>
      </pc:sldChg>
      <pc:sldChg chg="modSp add del replId">
        <pc:chgData name="Bohn, Niklas (382B)" userId="S::urs.n.bohn@jpl.nasa.gov::b00cca23-d306-4565-9f71-daf3c7866d3b" providerId="AD" clId="Web-{7AC32D3C-CBE0-770F-DABF-BBBBA24131F8}" dt="2023-08-03T00:04:41.409" v="332"/>
        <pc:sldMkLst>
          <pc:docMk/>
          <pc:sldMk cId="4121622066" sldId="2142533836"/>
        </pc:sldMkLst>
        <pc:graphicFrameChg chg="mod modGraphic">
          <ac:chgData name="Bohn, Niklas (382B)" userId="S::urs.n.bohn@jpl.nasa.gov::b00cca23-d306-4565-9f71-daf3c7866d3b" providerId="AD" clId="Web-{7AC32D3C-CBE0-770F-DABF-BBBBA24131F8}" dt="2023-08-02T23:59:38.296" v="331"/>
          <ac:graphicFrameMkLst>
            <pc:docMk/>
            <pc:sldMk cId="4121622066" sldId="2142533836"/>
            <ac:graphicFrameMk id="7" creationId="{71DBC1DA-CB93-0D9D-670A-7C89F8554D24}"/>
          </ac:graphicFrameMkLst>
        </pc:graphicFrameChg>
      </pc:sldChg>
    </pc:docChg>
  </pc:docChgLst>
  <pc:docChgLst>
    <pc:chgData name="Eckert, Regina F (US 382B)" userId="S::regina.f.eckert@jpl.nasa.gov::ea73841d-6e21-44b4-89ee-404716bc0238" providerId="AD" clId="Web-{7EB74DE6-C897-47F3-B810-33F50F06AAFC}"/>
    <pc:docChg chg="modSld">
      <pc:chgData name="Eckert, Regina F (US 382B)" userId="S::regina.f.eckert@jpl.nasa.gov::ea73841d-6e21-44b4-89ee-404716bc0238" providerId="AD" clId="Web-{7EB74DE6-C897-47F3-B810-33F50F06AAFC}" dt="2023-08-03T19:38:19.611" v="8" actId="1076"/>
      <pc:docMkLst>
        <pc:docMk/>
      </pc:docMkLst>
      <pc:sldChg chg="delSp modSp">
        <pc:chgData name="Eckert, Regina F (US 382B)" userId="S::regina.f.eckert@jpl.nasa.gov::ea73841d-6e21-44b4-89ee-404716bc0238" providerId="AD" clId="Web-{7EB74DE6-C897-47F3-B810-33F50F06AAFC}" dt="2023-08-03T19:38:19.611" v="8" actId="1076"/>
        <pc:sldMkLst>
          <pc:docMk/>
          <pc:sldMk cId="3643830181" sldId="2142533781"/>
        </pc:sldMkLst>
        <pc:spChg chg="mod">
          <ac:chgData name="Eckert, Regina F (US 382B)" userId="S::regina.f.eckert@jpl.nasa.gov::ea73841d-6e21-44b4-89ee-404716bc0238" providerId="AD" clId="Web-{7EB74DE6-C897-47F3-B810-33F50F06AAFC}" dt="2023-08-03T19:38:19.611" v="8" actId="1076"/>
          <ac:spMkLst>
            <pc:docMk/>
            <pc:sldMk cId="3643830181" sldId="2142533781"/>
            <ac:spMk id="3" creationId="{B412F2E9-8CA3-08AB-C289-5571CD3B8923}"/>
          </ac:spMkLst>
        </pc:spChg>
        <pc:spChg chg="del">
          <ac:chgData name="Eckert, Regina F (US 382B)" userId="S::regina.f.eckert@jpl.nasa.gov::ea73841d-6e21-44b4-89ee-404716bc0238" providerId="AD" clId="Web-{7EB74DE6-C897-47F3-B810-33F50F06AAFC}" dt="2023-08-03T19:38:03.923" v="2"/>
          <ac:spMkLst>
            <pc:docMk/>
            <pc:sldMk cId="3643830181" sldId="2142533781"/>
            <ac:spMk id="10" creationId="{C87D2E5C-E1E9-DE7F-079B-855C514201D0}"/>
          </ac:spMkLst>
        </pc:spChg>
        <pc:spChg chg="del">
          <ac:chgData name="Eckert, Regina F (US 382B)" userId="S::regina.f.eckert@jpl.nasa.gov::ea73841d-6e21-44b4-89ee-404716bc0238" providerId="AD" clId="Web-{7EB74DE6-C897-47F3-B810-33F50F06AAFC}" dt="2023-08-03T19:38:03.923" v="1"/>
          <ac:spMkLst>
            <pc:docMk/>
            <pc:sldMk cId="3643830181" sldId="2142533781"/>
            <ac:spMk id="11" creationId="{C364D1EC-D014-CA1A-2E8F-71A25AC47119}"/>
          </ac:spMkLst>
        </pc:spChg>
        <pc:spChg chg="del">
          <ac:chgData name="Eckert, Regina F (US 382B)" userId="S::regina.f.eckert@jpl.nasa.gov::ea73841d-6e21-44b4-89ee-404716bc0238" providerId="AD" clId="Web-{7EB74DE6-C897-47F3-B810-33F50F06AAFC}" dt="2023-08-03T19:38:03.923" v="0"/>
          <ac:spMkLst>
            <pc:docMk/>
            <pc:sldMk cId="3643830181" sldId="2142533781"/>
            <ac:spMk id="12" creationId="{4C804621-5DD5-6F2B-5B35-0C186A9F2FBD}"/>
          </ac:spMkLst>
        </pc:spChg>
        <pc:picChg chg="mod">
          <ac:chgData name="Eckert, Regina F (US 382B)" userId="S::regina.f.eckert@jpl.nasa.gov::ea73841d-6e21-44b4-89ee-404716bc0238" providerId="AD" clId="Web-{7EB74DE6-C897-47F3-B810-33F50F06AAFC}" dt="2023-08-03T19:38:16.767" v="7" actId="1076"/>
          <ac:picMkLst>
            <pc:docMk/>
            <pc:sldMk cId="3643830181" sldId="2142533781"/>
            <ac:picMk id="6" creationId="{8375D6F8-1C7A-594E-C1BF-A5B4B8E88BEF}"/>
          </ac:picMkLst>
        </pc:picChg>
        <pc:picChg chg="del">
          <ac:chgData name="Eckert, Regina F (US 382B)" userId="S::regina.f.eckert@jpl.nasa.gov::ea73841d-6e21-44b4-89ee-404716bc0238" providerId="AD" clId="Web-{7EB74DE6-C897-47F3-B810-33F50F06AAFC}" dt="2023-08-03T19:38:03.923" v="4"/>
          <ac:picMkLst>
            <pc:docMk/>
            <pc:sldMk cId="3643830181" sldId="2142533781"/>
            <ac:picMk id="8" creationId="{0D59C0B7-D358-150C-6FE0-CA4DE9F369B0}"/>
          </ac:picMkLst>
        </pc:picChg>
        <pc:picChg chg="del">
          <ac:chgData name="Eckert, Regina F (US 382B)" userId="S::regina.f.eckert@jpl.nasa.gov::ea73841d-6e21-44b4-89ee-404716bc0238" providerId="AD" clId="Web-{7EB74DE6-C897-47F3-B810-33F50F06AAFC}" dt="2023-08-03T19:38:03.923" v="3"/>
          <ac:picMkLst>
            <pc:docMk/>
            <pc:sldMk cId="3643830181" sldId="2142533781"/>
            <ac:picMk id="9" creationId="{B73B50FD-6BBA-986C-B1BA-1C4B586B97BC}"/>
          </ac:picMkLst>
        </pc:picChg>
      </pc:sldChg>
    </pc:docChg>
  </pc:docChgLst>
  <pc:docChgLst>
    <pc:chgData name="Luis, Kelly (US 329F-Affiliate)" userId="S::kelly.m.luis@jpl.nasa.gov::1d4b1bd8-bca5-478e-b83a-ff0d9340d353" providerId="AD" clId="Web-{1B0E25E3-8B73-4063-970B-9EA4AF7BD85D}"/>
    <pc:docChg chg="modSld">
      <pc:chgData name="Luis, Kelly (US 329F-Affiliate)" userId="S::kelly.m.luis@jpl.nasa.gov::1d4b1bd8-bca5-478e-b83a-ff0d9340d353" providerId="AD" clId="Web-{1B0E25E3-8B73-4063-970B-9EA4AF7BD85D}" dt="2023-08-03T18:37:04.719" v="53" actId="1076"/>
      <pc:docMkLst>
        <pc:docMk/>
      </pc:docMkLst>
      <pc:sldChg chg="addSp modSp">
        <pc:chgData name="Luis, Kelly (US 329F-Affiliate)" userId="S::kelly.m.luis@jpl.nasa.gov::1d4b1bd8-bca5-478e-b83a-ff0d9340d353" providerId="AD" clId="Web-{1B0E25E3-8B73-4063-970B-9EA4AF7BD85D}" dt="2023-08-03T18:36:50.344" v="52" actId="20577"/>
        <pc:sldMkLst>
          <pc:docMk/>
          <pc:sldMk cId="1526653692" sldId="2142533846"/>
        </pc:sldMkLst>
        <pc:spChg chg="mod">
          <ac:chgData name="Luis, Kelly (US 329F-Affiliate)" userId="S::kelly.m.luis@jpl.nasa.gov::1d4b1bd8-bca5-478e-b83a-ff0d9340d353" providerId="AD" clId="Web-{1B0E25E3-8B73-4063-970B-9EA4AF7BD85D}" dt="2023-08-03T18:35:50.468" v="8" actId="1076"/>
          <ac:spMkLst>
            <pc:docMk/>
            <pc:sldMk cId="1526653692" sldId="2142533846"/>
            <ac:spMk id="10" creationId="{65EA6D4D-3FB4-BFAD-9B65-9236DBF6DAD2}"/>
          </ac:spMkLst>
        </pc:spChg>
        <pc:spChg chg="mod">
          <ac:chgData name="Luis, Kelly (US 329F-Affiliate)" userId="S::kelly.m.luis@jpl.nasa.gov::1d4b1bd8-bca5-478e-b83a-ff0d9340d353" providerId="AD" clId="Web-{1B0E25E3-8B73-4063-970B-9EA4AF7BD85D}" dt="2023-08-03T18:36:50.344" v="52" actId="20577"/>
          <ac:spMkLst>
            <pc:docMk/>
            <pc:sldMk cId="1526653692" sldId="2142533846"/>
            <ac:spMk id="13" creationId="{129CAD1D-9E76-FA69-2377-4E6197B78CD1}"/>
          </ac:spMkLst>
        </pc:spChg>
        <pc:spChg chg="add mod">
          <ac:chgData name="Luis, Kelly (US 329F-Affiliate)" userId="S::kelly.m.luis@jpl.nasa.gov::1d4b1bd8-bca5-478e-b83a-ff0d9340d353" providerId="AD" clId="Web-{1B0E25E3-8B73-4063-970B-9EA4AF7BD85D}" dt="2023-08-03T18:36:39.156" v="45" actId="20577"/>
          <ac:spMkLst>
            <pc:docMk/>
            <pc:sldMk cId="1526653692" sldId="2142533846"/>
            <ac:spMk id="16" creationId="{CC75EB97-F207-7149-B293-5BE7A5B51EF4}"/>
          </ac:spMkLst>
        </pc:spChg>
        <pc:picChg chg="mod">
          <ac:chgData name="Luis, Kelly (US 329F-Affiliate)" userId="S::kelly.m.luis@jpl.nasa.gov::1d4b1bd8-bca5-478e-b83a-ff0d9340d353" providerId="AD" clId="Web-{1B0E25E3-8B73-4063-970B-9EA4AF7BD85D}" dt="2023-08-03T18:36:28.750" v="21" actId="14100"/>
          <ac:picMkLst>
            <pc:docMk/>
            <pc:sldMk cId="1526653692" sldId="2142533846"/>
            <ac:picMk id="4" creationId="{445D45D9-A045-7A35-64B3-3ADAC2177929}"/>
          </ac:picMkLst>
        </pc:picChg>
        <pc:picChg chg="mod">
          <ac:chgData name="Luis, Kelly (US 329F-Affiliate)" userId="S::kelly.m.luis@jpl.nasa.gov::1d4b1bd8-bca5-478e-b83a-ff0d9340d353" providerId="AD" clId="Web-{1B0E25E3-8B73-4063-970B-9EA4AF7BD85D}" dt="2023-08-03T18:36:15.077" v="16" actId="1076"/>
          <ac:picMkLst>
            <pc:docMk/>
            <pc:sldMk cId="1526653692" sldId="2142533846"/>
            <ac:picMk id="5" creationId="{A1AA6803-2FDF-23F1-43B9-5D434F11D70C}"/>
          </ac:picMkLst>
        </pc:picChg>
        <pc:picChg chg="mod">
          <ac:chgData name="Luis, Kelly (US 329F-Affiliate)" userId="S::kelly.m.luis@jpl.nasa.gov::1d4b1bd8-bca5-478e-b83a-ff0d9340d353" providerId="AD" clId="Web-{1B0E25E3-8B73-4063-970B-9EA4AF7BD85D}" dt="2023-08-03T18:35:50.452" v="7"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1B0E25E3-8B73-4063-970B-9EA4AF7BD85D}" dt="2023-08-03T18:36:23.734" v="19" actId="1076"/>
          <ac:picMkLst>
            <pc:docMk/>
            <pc:sldMk cId="1526653692" sldId="2142533846"/>
            <ac:picMk id="8" creationId="{1370475A-3EB7-4988-8D98-D75B5DE750EC}"/>
          </ac:picMkLst>
        </pc:picChg>
        <pc:picChg chg="mod">
          <ac:chgData name="Luis, Kelly (US 329F-Affiliate)" userId="S::kelly.m.luis@jpl.nasa.gov::1d4b1bd8-bca5-478e-b83a-ff0d9340d353" providerId="AD" clId="Web-{1B0E25E3-8B73-4063-970B-9EA4AF7BD85D}" dt="2023-08-03T18:36:40.844" v="46" actId="1076"/>
          <ac:picMkLst>
            <pc:docMk/>
            <pc:sldMk cId="1526653692" sldId="2142533846"/>
            <ac:picMk id="11" creationId="{0E34AC02-C57E-E668-F169-B5FA6C2450A4}"/>
          </ac:picMkLst>
        </pc:picChg>
        <pc:picChg chg="add mod">
          <ac:chgData name="Luis, Kelly (US 329F-Affiliate)" userId="S::kelly.m.luis@jpl.nasa.gov::1d4b1bd8-bca5-478e-b83a-ff0d9340d353" providerId="AD" clId="Web-{1B0E25E3-8B73-4063-970B-9EA4AF7BD85D}" dt="2023-08-03T18:36:15.093" v="17" actId="1076"/>
          <ac:picMkLst>
            <pc:docMk/>
            <pc:sldMk cId="1526653692" sldId="2142533846"/>
            <ac:picMk id="12" creationId="{FD5B352D-6F49-2B63-AA99-CD1B60423A1E}"/>
          </ac:picMkLst>
        </pc:picChg>
        <pc:picChg chg="add mod">
          <ac:chgData name="Luis, Kelly (US 329F-Affiliate)" userId="S::kelly.m.luis@jpl.nasa.gov::1d4b1bd8-bca5-478e-b83a-ff0d9340d353" providerId="AD" clId="Web-{1B0E25E3-8B73-4063-970B-9EA4AF7BD85D}" dt="2023-08-03T18:35:42.483" v="6" actId="1076"/>
          <ac:picMkLst>
            <pc:docMk/>
            <pc:sldMk cId="1526653692" sldId="2142533846"/>
            <ac:picMk id="14" creationId="{361B2600-2B24-5A8F-5377-DC9674B49EE2}"/>
          </ac:picMkLst>
        </pc:picChg>
        <pc:cxnChg chg="mod">
          <ac:chgData name="Luis, Kelly (US 329F-Affiliate)" userId="S::kelly.m.luis@jpl.nasa.gov::1d4b1bd8-bca5-478e-b83a-ff0d9340d353" providerId="AD" clId="Web-{1B0E25E3-8B73-4063-970B-9EA4AF7BD85D}" dt="2023-08-03T18:36:18.187" v="18" actId="1076"/>
          <ac:cxnSpMkLst>
            <pc:docMk/>
            <pc:sldMk cId="1526653692" sldId="2142533846"/>
            <ac:cxnSpMk id="9" creationId="{96D1E0EF-0880-F45E-6A54-3A8FE583C239}"/>
          </ac:cxnSpMkLst>
        </pc:cxnChg>
      </pc:sldChg>
      <pc:sldChg chg="modSp">
        <pc:chgData name="Luis, Kelly (US 329F-Affiliate)" userId="S::kelly.m.luis@jpl.nasa.gov::1d4b1bd8-bca5-478e-b83a-ff0d9340d353" providerId="AD" clId="Web-{1B0E25E3-8B73-4063-970B-9EA4AF7BD85D}" dt="2023-08-03T18:37:04.719" v="53" actId="1076"/>
        <pc:sldMkLst>
          <pc:docMk/>
          <pc:sldMk cId="22249388" sldId="2142533848"/>
        </pc:sldMkLst>
        <pc:picChg chg="mod">
          <ac:chgData name="Luis, Kelly (US 329F-Affiliate)" userId="S::kelly.m.luis@jpl.nasa.gov::1d4b1bd8-bca5-478e-b83a-ff0d9340d353" providerId="AD" clId="Web-{1B0E25E3-8B73-4063-970B-9EA4AF7BD85D}" dt="2023-08-03T18:37:04.719" v="53" actId="1076"/>
          <ac:picMkLst>
            <pc:docMk/>
            <pc:sldMk cId="22249388" sldId="2142533848"/>
            <ac:picMk id="4" creationId="{64EE6B10-E7F8-424C-A048-46444ABE7F10}"/>
          </ac:picMkLst>
        </pc:picChg>
      </pc:sldChg>
    </pc:docChg>
  </pc:docChgLst>
  <pc:docChgLst>
    <pc:chgData name="Thompson, David R (US 382B)" userId="S::david.r.thompson@jpl.nasa.gov::35d2ba82-1a45-4019-9808-ec3b045f7066" providerId="AD" clId="Web-{2E52DED9-C0E6-2816-63A1-34A420B8D59F}"/>
    <pc:docChg chg="modSld">
      <pc:chgData name="Thompson, David R (US 382B)" userId="S::david.r.thompson@jpl.nasa.gov::35d2ba82-1a45-4019-9808-ec3b045f7066" providerId="AD" clId="Web-{2E52DED9-C0E6-2816-63A1-34A420B8D59F}" dt="2023-08-05T18:08:58.240" v="14" actId="1076"/>
      <pc:docMkLst>
        <pc:docMk/>
      </pc:docMkLst>
      <pc:sldChg chg="delSp addCm">
        <pc:chgData name="Thompson, David R (US 382B)" userId="S::david.r.thompson@jpl.nasa.gov::35d2ba82-1a45-4019-9808-ec3b045f7066" providerId="AD" clId="Web-{2E52DED9-C0E6-2816-63A1-34A420B8D59F}" dt="2023-08-05T17:56:46.199" v="1"/>
        <pc:sldMkLst>
          <pc:docMk/>
          <pc:sldMk cId="1054416577" sldId="1213"/>
        </pc:sldMkLst>
        <pc:spChg chg="del">
          <ac:chgData name="Thompson, David R (US 382B)" userId="S::david.r.thompson@jpl.nasa.gov::35d2ba82-1a45-4019-9808-ec3b045f7066" providerId="AD" clId="Web-{2E52DED9-C0E6-2816-63A1-34A420B8D59F}" dt="2023-08-05T17:56:09.526" v="0"/>
          <ac:spMkLst>
            <pc:docMk/>
            <pc:sldMk cId="1054416577" sldId="1213"/>
            <ac:spMk id="2" creationId="{BAB15DD0-828B-B2E1-B1A1-10F54758C108}"/>
          </ac:spMkLst>
        </pc:spChg>
        <pc:extLst>
          <p:ext xmlns:p="http://schemas.openxmlformats.org/presentationml/2006/main" uri="{D6D511B9-2390-475A-947B-AFAB55BFBCF1}">
            <pc226:cmChg xmlns:pc226="http://schemas.microsoft.com/office/powerpoint/2022/06/main/command" chg="add">
              <pc226:chgData name="Thompson, David R (US 382B)" userId="S::david.r.thompson@jpl.nasa.gov::35d2ba82-1a45-4019-9808-ec3b045f7066" providerId="AD" clId="Web-{2E52DED9-C0E6-2816-63A1-34A420B8D59F}" dt="2023-08-05T17:56:46.199" v="1"/>
              <pc2:cmMkLst xmlns:pc2="http://schemas.microsoft.com/office/powerpoint/2019/9/main/command">
                <pc:docMk/>
                <pc:sldMk cId="1054416577" sldId="1213"/>
                <pc2:cmMk id="{D05AC389-2AD4-404D-A09B-0890B6181FB0}"/>
              </pc2:cmMkLst>
            </pc226:cmChg>
          </p:ext>
        </pc:extLst>
      </pc:sldChg>
      <pc:sldChg chg="modSp">
        <pc:chgData name="Thompson, David R (US 382B)" userId="S::david.r.thompson@jpl.nasa.gov::35d2ba82-1a45-4019-9808-ec3b045f7066" providerId="AD" clId="Web-{2E52DED9-C0E6-2816-63A1-34A420B8D59F}" dt="2023-08-05T18:08:58.240" v="14" actId="1076"/>
        <pc:sldMkLst>
          <pc:docMk/>
          <pc:sldMk cId="760426539" sldId="2142533847"/>
        </pc:sldMkLst>
        <pc:spChg chg="mod">
          <ac:chgData name="Thompson, David R (US 382B)" userId="S::david.r.thompson@jpl.nasa.gov::35d2ba82-1a45-4019-9808-ec3b045f7066" providerId="AD" clId="Web-{2E52DED9-C0E6-2816-63A1-34A420B8D59F}" dt="2023-08-05T18:05:49.550" v="9" actId="20577"/>
          <ac:spMkLst>
            <pc:docMk/>
            <pc:sldMk cId="760426539" sldId="2142533847"/>
            <ac:spMk id="2" creationId="{F6E1EE33-B43F-813D-79FE-0A4CFDE8DD2B}"/>
          </ac:spMkLst>
        </pc:spChg>
        <pc:spChg chg="mod">
          <ac:chgData name="Thompson, David R (US 382B)" userId="S::david.r.thompson@jpl.nasa.gov::35d2ba82-1a45-4019-9808-ec3b045f7066" providerId="AD" clId="Web-{2E52DED9-C0E6-2816-63A1-34A420B8D59F}" dt="2023-08-05T18:08:58.240" v="14" actId="1076"/>
          <ac:spMkLst>
            <pc:docMk/>
            <pc:sldMk cId="760426539" sldId="2142533847"/>
            <ac:spMk id="7" creationId="{FCC73CF7-0DE6-AD6B-FE23-09106D47E198}"/>
          </ac:spMkLst>
        </pc:spChg>
        <pc:spChg chg="mod">
          <ac:chgData name="Thompson, David R (US 382B)" userId="S::david.r.thompson@jpl.nasa.gov::35d2ba82-1a45-4019-9808-ec3b045f7066" providerId="AD" clId="Web-{2E52DED9-C0E6-2816-63A1-34A420B8D59F}" dt="2023-08-05T18:08:53.568" v="12" actId="1076"/>
          <ac:spMkLst>
            <pc:docMk/>
            <pc:sldMk cId="760426539" sldId="2142533847"/>
            <ac:spMk id="9" creationId="{DE26AB7F-A141-B090-F9D4-8D2FBA6DB0A9}"/>
          </ac:spMkLst>
        </pc:spChg>
        <pc:picChg chg="mod">
          <ac:chgData name="Thompson, David R (US 382B)" userId="S::david.r.thompson@jpl.nasa.gov::35d2ba82-1a45-4019-9808-ec3b045f7066" providerId="AD" clId="Web-{2E52DED9-C0E6-2816-63A1-34A420B8D59F}" dt="2023-08-05T18:08:50.615" v="11" actId="1076"/>
          <ac:picMkLst>
            <pc:docMk/>
            <pc:sldMk cId="760426539" sldId="2142533847"/>
            <ac:picMk id="6" creationId="{4295ECBE-52EF-BA21-2735-76E6F028F256}"/>
          </ac:picMkLst>
        </pc:picChg>
      </pc:sldChg>
    </pc:docChg>
  </pc:docChgLst>
  <pc:docChgLst>
    <pc:chgData name="Luis, Kelly (US 329F-Affiliate)" userId="S::kelly.m.luis@jpl.nasa.gov::1d4b1bd8-bca5-478e-b83a-ff0d9340d353" providerId="AD" clId="Web-{6EAB892D-3447-4015-81E0-023C4745526D}"/>
    <pc:docChg chg="modSld">
      <pc:chgData name="Luis, Kelly (US 329F-Affiliate)" userId="S::kelly.m.luis@jpl.nasa.gov::1d4b1bd8-bca5-478e-b83a-ff0d9340d353" providerId="AD" clId="Web-{6EAB892D-3447-4015-81E0-023C4745526D}" dt="2023-08-04T00:07:24.238" v="9" actId="20577"/>
      <pc:docMkLst>
        <pc:docMk/>
      </pc:docMkLst>
      <pc:sldChg chg="modSp">
        <pc:chgData name="Luis, Kelly (US 329F-Affiliate)" userId="S::kelly.m.luis@jpl.nasa.gov::1d4b1bd8-bca5-478e-b83a-ff0d9340d353" providerId="AD" clId="Web-{6EAB892D-3447-4015-81E0-023C4745526D}" dt="2023-08-04T00:07:24.238" v="9" actId="20577"/>
        <pc:sldMkLst>
          <pc:docMk/>
          <pc:sldMk cId="2766496153" sldId="2142533841"/>
        </pc:sldMkLst>
        <pc:spChg chg="mod">
          <ac:chgData name="Luis, Kelly (US 329F-Affiliate)" userId="S::kelly.m.luis@jpl.nasa.gov::1d4b1bd8-bca5-478e-b83a-ff0d9340d353" providerId="AD" clId="Web-{6EAB892D-3447-4015-81E0-023C4745526D}" dt="2023-08-04T00:07:24.238" v="9" actId="20577"/>
          <ac:spMkLst>
            <pc:docMk/>
            <pc:sldMk cId="2766496153" sldId="2142533841"/>
            <ac:spMk id="5" creationId="{52EF1EEC-D78E-CD95-26EA-8AB0DC3A96CE}"/>
          </ac:spMkLst>
        </pc:spChg>
      </pc:sldChg>
      <pc:sldChg chg="modSp">
        <pc:chgData name="Luis, Kelly (US 329F-Affiliate)" userId="S::kelly.m.luis@jpl.nasa.gov::1d4b1bd8-bca5-478e-b83a-ff0d9340d353" providerId="AD" clId="Web-{6EAB892D-3447-4015-81E0-023C4745526D}" dt="2023-08-03T23:56:31.698" v="7" actId="20577"/>
        <pc:sldMkLst>
          <pc:docMk/>
          <pc:sldMk cId="1526653692" sldId="2142533846"/>
        </pc:sldMkLst>
        <pc:spChg chg="mod">
          <ac:chgData name="Luis, Kelly (US 329F-Affiliate)" userId="S::kelly.m.luis@jpl.nasa.gov::1d4b1bd8-bca5-478e-b83a-ff0d9340d353" providerId="AD" clId="Web-{6EAB892D-3447-4015-81E0-023C4745526D}" dt="2023-08-03T23:56:31.698" v="7" actId="20577"/>
          <ac:spMkLst>
            <pc:docMk/>
            <pc:sldMk cId="1526653692" sldId="2142533846"/>
            <ac:spMk id="13" creationId="{129CAD1D-9E76-FA69-2377-4E6197B78CD1}"/>
          </ac:spMkLst>
        </pc:spChg>
      </pc:sldChg>
    </pc:docChg>
  </pc:docChgLst>
  <pc:docChgLst>
    <pc:chgData name="Eckert, Regina F (US 382B)" userId="ea73841d-6e21-44b4-89ee-404716bc0238" providerId="ADAL" clId="{353C315D-8533-F848-B3EB-C3096B10F650}"/>
    <pc:docChg chg="undo custSel addSld delSld modSld sldOrd">
      <pc:chgData name="Eckert, Regina F (US 382B)" userId="ea73841d-6e21-44b4-89ee-404716bc0238" providerId="ADAL" clId="{353C315D-8533-F848-B3EB-C3096B10F650}" dt="2023-08-03T16:49:41.282" v="2402" actId="20578"/>
      <pc:docMkLst>
        <pc:docMk/>
      </pc:docMkLst>
      <pc:sldChg chg="modSp add mod">
        <pc:chgData name="Eckert, Regina F (US 382B)" userId="ea73841d-6e21-44b4-89ee-404716bc0238" providerId="ADAL" clId="{353C315D-8533-F848-B3EB-C3096B10F650}" dt="2023-08-02T18:50:59.337" v="1059" actId="1076"/>
        <pc:sldMkLst>
          <pc:docMk/>
          <pc:sldMk cId="1448988585" sldId="433"/>
        </pc:sldMkLst>
        <pc:spChg chg="mod">
          <ac:chgData name="Eckert, Regina F (US 382B)" userId="ea73841d-6e21-44b4-89ee-404716bc0238" providerId="ADAL" clId="{353C315D-8533-F848-B3EB-C3096B10F650}" dt="2023-08-02T16:55:12.654" v="600" actId="1076"/>
          <ac:spMkLst>
            <pc:docMk/>
            <pc:sldMk cId="1448988585" sldId="433"/>
            <ac:spMk id="2" creationId="{7DF96338-3D29-4649-8B2C-C1D3EEDF9289}"/>
          </ac:spMkLst>
        </pc:spChg>
        <pc:spChg chg="mod">
          <ac:chgData name="Eckert, Regina F (US 382B)" userId="ea73841d-6e21-44b4-89ee-404716bc0238" providerId="ADAL" clId="{353C315D-8533-F848-B3EB-C3096B10F650}" dt="2023-08-02T16:55:12.654" v="600" actId="1076"/>
          <ac:spMkLst>
            <pc:docMk/>
            <pc:sldMk cId="1448988585" sldId="433"/>
            <ac:spMk id="3" creationId="{1D58B49A-74BB-4AFD-A574-12F52BE88D2B}"/>
          </ac:spMkLst>
        </pc:spChg>
        <pc:spChg chg="mod">
          <ac:chgData name="Eckert, Regina F (US 382B)" userId="ea73841d-6e21-44b4-89ee-404716bc0238" providerId="ADAL" clId="{353C315D-8533-F848-B3EB-C3096B10F650}" dt="2023-08-02T16:53:46.645" v="587"/>
          <ac:spMkLst>
            <pc:docMk/>
            <pc:sldMk cId="1448988585" sldId="433"/>
            <ac:spMk id="5" creationId="{00000000-0000-0000-0000-000000000000}"/>
          </ac:spMkLst>
        </pc:spChg>
        <pc:spChg chg="mod">
          <ac:chgData name="Eckert, Regina F (US 382B)" userId="ea73841d-6e21-44b4-89ee-404716bc0238" providerId="ADAL" clId="{353C315D-8533-F848-B3EB-C3096B10F650}" dt="2023-08-02T16:55:41.364" v="641" actId="404"/>
          <ac:spMkLst>
            <pc:docMk/>
            <pc:sldMk cId="1448988585" sldId="433"/>
            <ac:spMk id="6" creationId="{00000000-0000-0000-0000-000000000000}"/>
          </ac:spMkLst>
        </pc:spChg>
        <pc:spChg chg="mod">
          <ac:chgData name="Eckert, Regina F (US 382B)" userId="ea73841d-6e21-44b4-89ee-404716bc0238" providerId="ADAL" clId="{353C315D-8533-F848-B3EB-C3096B10F650}" dt="2023-08-02T16:55:12.654" v="600" actId="1076"/>
          <ac:spMkLst>
            <pc:docMk/>
            <pc:sldMk cId="1448988585" sldId="433"/>
            <ac:spMk id="137"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38"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39"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0"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1"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7" creationId="{61BEADB5-18ED-9847-8B45-AC62C6138389}"/>
          </ac:spMkLst>
        </pc:spChg>
        <pc:spChg chg="mod">
          <ac:chgData name="Eckert, Regina F (US 382B)" userId="ea73841d-6e21-44b4-89ee-404716bc0238" providerId="ADAL" clId="{353C315D-8533-F848-B3EB-C3096B10F650}" dt="2023-08-02T16:55:12.654" v="600" actId="1076"/>
          <ac:spMkLst>
            <pc:docMk/>
            <pc:sldMk cId="1448988585" sldId="433"/>
            <ac:spMk id="148" creationId="{08535EFF-3CB9-7D47-BD6B-78A9C9FFFD92}"/>
          </ac:spMkLst>
        </pc:spChg>
        <pc:spChg chg="mod">
          <ac:chgData name="Eckert, Regina F (US 382B)" userId="ea73841d-6e21-44b4-89ee-404716bc0238" providerId="ADAL" clId="{353C315D-8533-F848-B3EB-C3096B10F650}" dt="2023-08-02T16:55:12.654" v="600" actId="1076"/>
          <ac:spMkLst>
            <pc:docMk/>
            <pc:sldMk cId="1448988585" sldId="433"/>
            <ac:spMk id="152" creationId="{87562C00-897E-0140-AC8C-1F85CD6735EE}"/>
          </ac:spMkLst>
        </pc:spChg>
        <pc:spChg chg="mod">
          <ac:chgData name="Eckert, Regina F (US 382B)" userId="ea73841d-6e21-44b4-89ee-404716bc0238" providerId="ADAL" clId="{353C315D-8533-F848-B3EB-C3096B10F650}" dt="2023-08-02T18:50:42.687" v="1058" actId="1076"/>
          <ac:spMkLst>
            <pc:docMk/>
            <pc:sldMk cId="1448988585" sldId="433"/>
            <ac:spMk id="153" creationId="{6F713341-629D-9B47-B197-CF2F6C4797C1}"/>
          </ac:spMkLst>
        </pc:spChg>
        <pc:spChg chg="mod">
          <ac:chgData name="Eckert, Regina F (US 382B)" userId="ea73841d-6e21-44b4-89ee-404716bc0238" providerId="ADAL" clId="{353C315D-8533-F848-B3EB-C3096B10F650}" dt="2023-08-02T18:50:42.687" v="1058" actId="1076"/>
          <ac:spMkLst>
            <pc:docMk/>
            <pc:sldMk cId="1448988585" sldId="433"/>
            <ac:spMk id="154" creationId="{804B125A-F25A-B44A-BD8D-48ED8F3AA1FD}"/>
          </ac:spMkLst>
        </pc:spChg>
        <pc:spChg chg="mod">
          <ac:chgData name="Eckert, Regina F (US 382B)" userId="ea73841d-6e21-44b4-89ee-404716bc0238" providerId="ADAL" clId="{353C315D-8533-F848-B3EB-C3096B10F650}" dt="2023-08-02T16:55:12.654" v="600" actId="1076"/>
          <ac:spMkLst>
            <pc:docMk/>
            <pc:sldMk cId="1448988585" sldId="433"/>
            <ac:spMk id="156" creationId="{261A9745-FB2E-084C-B95B-EC6189FAB4AA}"/>
          </ac:spMkLst>
        </pc:spChg>
        <pc:spChg chg="mod">
          <ac:chgData name="Eckert, Regina F (US 382B)" userId="ea73841d-6e21-44b4-89ee-404716bc0238" providerId="ADAL" clId="{353C315D-8533-F848-B3EB-C3096B10F650}" dt="2023-08-02T18:50:59.337" v="1059" actId="1076"/>
          <ac:spMkLst>
            <pc:docMk/>
            <pc:sldMk cId="1448988585" sldId="433"/>
            <ac:spMk id="157" creationId="{FE5F03D9-BA38-E34F-9A0B-061D4B71A898}"/>
          </ac:spMkLst>
        </pc:spChg>
        <pc:spChg chg="mod">
          <ac:chgData name="Eckert, Regina F (US 382B)" userId="ea73841d-6e21-44b4-89ee-404716bc0238" providerId="ADAL" clId="{353C315D-8533-F848-B3EB-C3096B10F650}" dt="2023-08-02T16:55:12.654" v="600" actId="1076"/>
          <ac:spMkLst>
            <pc:docMk/>
            <pc:sldMk cId="1448988585" sldId="433"/>
            <ac:spMk id="158"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59"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60"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61"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16"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2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39"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0"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1"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2"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3"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44" creationId="{1939552D-8078-0B47-9965-18E3142CFED7}"/>
          </ac:spMkLst>
        </pc:spChg>
        <pc:spChg chg="mod">
          <ac:chgData name="Eckert, Regina F (US 382B)" userId="ea73841d-6e21-44b4-89ee-404716bc0238" providerId="ADAL" clId="{353C315D-8533-F848-B3EB-C3096B10F650}" dt="2023-08-02T16:55:12.654" v="600" actId="1076"/>
          <ac:spMkLst>
            <pc:docMk/>
            <pc:sldMk cId="1448988585" sldId="433"/>
            <ac:spMk id="245" creationId="{1939552D-8078-0B47-9965-18E3142CFED7}"/>
          </ac:spMkLst>
        </pc:spChg>
        <pc:spChg chg="mod">
          <ac:chgData name="Eckert, Regina F (US 382B)" userId="ea73841d-6e21-44b4-89ee-404716bc0238" providerId="ADAL" clId="{353C315D-8533-F848-B3EB-C3096B10F650}" dt="2023-08-02T16:55:12.654" v="600" actId="1076"/>
          <ac:spMkLst>
            <pc:docMk/>
            <pc:sldMk cId="1448988585" sldId="433"/>
            <ac:spMk id="254"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6"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7"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8"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9"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0"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1"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2"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3"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4"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6" creationId="{00000000-0000-0000-0000-000000000000}"/>
          </ac:spMkLst>
        </pc:spChg>
        <pc:grpChg chg="mod">
          <ac:chgData name="Eckert, Regina F (US 382B)" userId="ea73841d-6e21-44b4-89ee-404716bc0238" providerId="ADAL" clId="{353C315D-8533-F848-B3EB-C3096B10F650}" dt="2023-08-02T18:50:42.687" v="1058" actId="1076"/>
          <ac:grpSpMkLst>
            <pc:docMk/>
            <pc:sldMk cId="1448988585" sldId="433"/>
            <ac:grpSpMk id="142" creationId="{AD221FEE-CB04-C24F-9C74-DB25FCDA8C0C}"/>
          </ac:grpSpMkLst>
        </pc:grpChg>
        <pc:grpChg chg="mod">
          <ac:chgData name="Eckert, Regina F (US 382B)" userId="ea73841d-6e21-44b4-89ee-404716bc0238" providerId="ADAL" clId="{353C315D-8533-F848-B3EB-C3096B10F650}" dt="2023-08-02T16:55:12.654" v="600" actId="1076"/>
          <ac:grpSpMkLst>
            <pc:docMk/>
            <pc:sldMk cId="1448988585" sldId="433"/>
            <ac:grpSpMk id="149" creationId="{58BF53FB-54C0-9947-95D6-78E5AE257A5D}"/>
          </ac:grpSpMkLst>
        </pc:grpChg>
        <pc:grpChg chg="mod">
          <ac:chgData name="Eckert, Regina F (US 382B)" userId="ea73841d-6e21-44b4-89ee-404716bc0238" providerId="ADAL" clId="{353C315D-8533-F848-B3EB-C3096B10F650}" dt="2023-08-02T16:55:12.654" v="600" actId="1076"/>
          <ac:grpSpMkLst>
            <pc:docMk/>
            <pc:sldMk cId="1448988585" sldId="433"/>
            <ac:grpSpMk id="162"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6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72"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7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8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95"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00"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08" creationId="{AD221FEE-CB04-C24F-9C74-DB25FCDA8C0C}"/>
          </ac:grpSpMkLst>
        </pc:grpChg>
        <pc:grpChg chg="mod">
          <ac:chgData name="Eckert, Regina F (US 382B)" userId="ea73841d-6e21-44b4-89ee-404716bc0238" providerId="ADAL" clId="{353C315D-8533-F848-B3EB-C3096B10F650}" dt="2023-08-02T16:55:12.654" v="600" actId="1076"/>
          <ac:grpSpMkLst>
            <pc:docMk/>
            <pc:sldMk cId="1448988585" sldId="433"/>
            <ac:grpSpMk id="21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26"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33"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46" creationId="{00000000-0000-0000-0000-000000000000}"/>
          </ac:grpSpMkLst>
        </pc:grpChg>
        <pc:cxnChg chg="mod">
          <ac:chgData name="Eckert, Regina F (US 382B)" userId="ea73841d-6e21-44b4-89ee-404716bc0238" providerId="ADAL" clId="{353C315D-8533-F848-B3EB-C3096B10F650}" dt="2023-08-02T18:50:42.687" v="1058" actId="1076"/>
          <ac:cxnSpMkLst>
            <pc:docMk/>
            <pc:sldMk cId="1448988585" sldId="433"/>
            <ac:cxnSpMk id="145" creationId="{C9852919-C106-F14D-BAD6-0D9941A6C249}"/>
          </ac:cxnSpMkLst>
        </pc:cxnChg>
        <pc:cxnChg chg="mod">
          <ac:chgData name="Eckert, Regina F (US 382B)" userId="ea73841d-6e21-44b4-89ee-404716bc0238" providerId="ADAL" clId="{353C315D-8533-F848-B3EB-C3096B10F650}" dt="2023-08-02T18:50:42.687" v="1058" actId="1076"/>
          <ac:cxnSpMkLst>
            <pc:docMk/>
            <pc:sldMk cId="1448988585" sldId="433"/>
            <ac:cxnSpMk id="146" creationId="{8E5FEC78-16DB-0149-9230-B27DC680957F}"/>
          </ac:cxnSpMkLst>
        </pc:cxnChg>
        <pc:cxnChg chg="mod">
          <ac:chgData name="Eckert, Regina F (US 382B)" userId="ea73841d-6e21-44b4-89ee-404716bc0238" providerId="ADAL" clId="{353C315D-8533-F848-B3EB-C3096B10F650}" dt="2023-08-02T16:55:12.654" v="600" actId="1076"/>
          <ac:cxnSpMkLst>
            <pc:docMk/>
            <pc:sldMk cId="1448988585" sldId="433"/>
            <ac:cxnSpMk id="155" creationId="{009DB53A-7BD5-FB4D-A3F5-AA0CAC714BD3}"/>
          </ac:cxnSpMkLst>
        </pc:cxnChg>
        <pc:cxnChg chg="mod">
          <ac:chgData name="Eckert, Regina F (US 382B)" userId="ea73841d-6e21-44b4-89ee-404716bc0238" providerId="ADAL" clId="{353C315D-8533-F848-B3EB-C3096B10F650}" dt="2023-08-02T16:55:12.654" v="600" actId="1076"/>
          <ac:cxnSpMkLst>
            <pc:docMk/>
            <pc:sldMk cId="1448988585" sldId="433"/>
            <ac:cxnSpMk id="211"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2"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3"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4"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5" creationId="{00000000-0000-0000-0000-000000000000}"/>
          </ac:cxnSpMkLst>
        </pc:cxnChg>
      </pc:sldChg>
      <pc:sldChg chg="modSp mod">
        <pc:chgData name="Eckert, Regina F (US 382B)" userId="ea73841d-6e21-44b4-89ee-404716bc0238" providerId="ADAL" clId="{353C315D-8533-F848-B3EB-C3096B10F650}" dt="2023-08-02T16:30:52.202" v="255" actId="2711"/>
        <pc:sldMkLst>
          <pc:docMk/>
          <pc:sldMk cId="3573914823" sldId="2142533758"/>
        </pc:sldMkLst>
        <pc:spChg chg="mod">
          <ac:chgData name="Eckert, Regina F (US 382B)" userId="ea73841d-6e21-44b4-89ee-404716bc0238" providerId="ADAL" clId="{353C315D-8533-F848-B3EB-C3096B10F650}" dt="2023-08-02T16:30:52.202" v="255" actId="2711"/>
          <ac:spMkLst>
            <pc:docMk/>
            <pc:sldMk cId="3573914823" sldId="2142533758"/>
            <ac:spMk id="9" creationId="{156EE44F-4CF2-C06D-9BAE-40BF9976F1AC}"/>
          </ac:spMkLst>
        </pc:spChg>
        <pc:spChg chg="mod">
          <ac:chgData name="Eckert, Regina F (US 382B)" userId="ea73841d-6e21-44b4-89ee-404716bc0238" providerId="ADAL" clId="{353C315D-8533-F848-B3EB-C3096B10F650}" dt="2023-08-02T16:30:52.202" v="255" actId="2711"/>
          <ac:spMkLst>
            <pc:docMk/>
            <pc:sldMk cId="3573914823" sldId="2142533758"/>
            <ac:spMk id="14" creationId="{D3049A47-519F-6499-A0F2-4859B5E4D8AE}"/>
          </ac:spMkLst>
        </pc:spChg>
        <pc:spChg chg="mod">
          <ac:chgData name="Eckert, Regina F (US 382B)" userId="ea73841d-6e21-44b4-89ee-404716bc0238" providerId="ADAL" clId="{353C315D-8533-F848-B3EB-C3096B10F650}" dt="2023-08-02T16:30:52.202" v="255" actId="2711"/>
          <ac:spMkLst>
            <pc:docMk/>
            <pc:sldMk cId="3573914823" sldId="2142533758"/>
            <ac:spMk id="16" creationId="{35415D82-1C45-E513-EF6B-83A0B39312B7}"/>
          </ac:spMkLst>
        </pc:spChg>
      </pc:sldChg>
      <pc:sldChg chg="modSp mod">
        <pc:chgData name="Eckert, Regina F (US 382B)" userId="ea73841d-6e21-44b4-89ee-404716bc0238" providerId="ADAL" clId="{353C315D-8533-F848-B3EB-C3096B10F650}" dt="2023-08-03T16:49:12.924" v="2401" actId="1076"/>
        <pc:sldMkLst>
          <pc:docMk/>
          <pc:sldMk cId="1024070246" sldId="2142533780"/>
        </pc:sldMkLst>
        <pc:spChg chg="mod">
          <ac:chgData name="Eckert, Regina F (US 382B)" userId="ea73841d-6e21-44b4-89ee-404716bc0238" providerId="ADAL" clId="{353C315D-8533-F848-B3EB-C3096B10F650}" dt="2023-08-03T16:49:09.824" v="2400" actId="2711"/>
          <ac:spMkLst>
            <pc:docMk/>
            <pc:sldMk cId="1024070246" sldId="2142533780"/>
            <ac:spMk id="12" creationId="{21EC05C8-725E-E9CC-8149-36C946774F53}"/>
          </ac:spMkLst>
        </pc:spChg>
        <pc:spChg chg="mod">
          <ac:chgData name="Eckert, Regina F (US 382B)" userId="ea73841d-6e21-44b4-89ee-404716bc0238" providerId="ADAL" clId="{353C315D-8533-F848-B3EB-C3096B10F650}" dt="2023-08-03T16:49:09.824" v="2400" actId="2711"/>
          <ac:spMkLst>
            <pc:docMk/>
            <pc:sldMk cId="1024070246" sldId="2142533780"/>
            <ac:spMk id="13" creationId="{79FDFDD6-B305-1695-9B14-82E08D36FA3B}"/>
          </ac:spMkLst>
        </pc:spChg>
        <pc:spChg chg="mod">
          <ac:chgData name="Eckert, Regina F (US 382B)" userId="ea73841d-6e21-44b4-89ee-404716bc0238" providerId="ADAL" clId="{353C315D-8533-F848-B3EB-C3096B10F650}" dt="2023-08-03T16:49:12.924" v="2401" actId="1076"/>
          <ac:spMkLst>
            <pc:docMk/>
            <pc:sldMk cId="1024070246" sldId="2142533780"/>
            <ac:spMk id="15" creationId="{D54A1498-962E-40FD-B121-E819BEB81E33}"/>
          </ac:spMkLst>
        </pc:spChg>
        <pc:spChg chg="mod">
          <ac:chgData name="Eckert, Regina F (US 382B)" userId="ea73841d-6e21-44b4-89ee-404716bc0238" providerId="ADAL" clId="{353C315D-8533-F848-B3EB-C3096B10F650}" dt="2023-08-03T16:49:09.824" v="2400" actId="2711"/>
          <ac:spMkLst>
            <pc:docMk/>
            <pc:sldMk cId="1024070246" sldId="2142533780"/>
            <ac:spMk id="17" creationId="{D74447B6-0A3B-E8E9-731B-D287918422C5}"/>
          </ac:spMkLst>
        </pc:spChg>
        <pc:spChg chg="mod">
          <ac:chgData name="Eckert, Regina F (US 382B)" userId="ea73841d-6e21-44b4-89ee-404716bc0238" providerId="ADAL" clId="{353C315D-8533-F848-B3EB-C3096B10F650}" dt="2023-08-03T16:49:09.824" v="2400" actId="2711"/>
          <ac:spMkLst>
            <pc:docMk/>
            <pc:sldMk cId="1024070246" sldId="2142533780"/>
            <ac:spMk id="18" creationId="{6B2A584B-12ED-9618-CFFB-4C6B6B96D188}"/>
          </ac:spMkLst>
        </pc:spChg>
      </pc:sldChg>
      <pc:sldChg chg="modSp mod ord">
        <pc:chgData name="Eckert, Regina F (US 382B)" userId="ea73841d-6e21-44b4-89ee-404716bc0238" providerId="ADAL" clId="{353C315D-8533-F848-B3EB-C3096B10F650}" dt="2023-08-02T21:42:56.072" v="1484" actId="20578"/>
        <pc:sldMkLst>
          <pc:docMk/>
          <pc:sldMk cId="3643830181" sldId="2142533781"/>
        </pc:sldMkLst>
        <pc:spChg chg="mod">
          <ac:chgData name="Eckert, Regina F (US 382B)" userId="ea73841d-6e21-44b4-89ee-404716bc0238" providerId="ADAL" clId="{353C315D-8533-F848-B3EB-C3096B10F650}" dt="2023-08-02T16:31:05.432" v="256" actId="2711"/>
          <ac:spMkLst>
            <pc:docMk/>
            <pc:sldMk cId="3643830181" sldId="2142533781"/>
            <ac:spMk id="3" creationId="{B412F2E9-8CA3-08AB-C289-5571CD3B8923}"/>
          </ac:spMkLst>
        </pc:spChg>
        <pc:spChg chg="mod">
          <ac:chgData name="Eckert, Regina F (US 382B)" userId="ea73841d-6e21-44b4-89ee-404716bc0238" providerId="ADAL" clId="{353C315D-8533-F848-B3EB-C3096B10F650}" dt="2023-08-02T16:31:05.432" v="256" actId="2711"/>
          <ac:spMkLst>
            <pc:docMk/>
            <pc:sldMk cId="3643830181" sldId="2142533781"/>
            <ac:spMk id="10" creationId="{C87D2E5C-E1E9-DE7F-079B-855C514201D0}"/>
          </ac:spMkLst>
        </pc:spChg>
        <pc:spChg chg="mod">
          <ac:chgData name="Eckert, Regina F (US 382B)" userId="ea73841d-6e21-44b4-89ee-404716bc0238" providerId="ADAL" clId="{353C315D-8533-F848-B3EB-C3096B10F650}" dt="2023-08-02T16:31:05.432" v="256" actId="2711"/>
          <ac:spMkLst>
            <pc:docMk/>
            <pc:sldMk cId="3643830181" sldId="2142533781"/>
            <ac:spMk id="11" creationId="{C364D1EC-D014-CA1A-2E8F-71A25AC47119}"/>
          </ac:spMkLst>
        </pc:spChg>
        <pc:spChg chg="mod">
          <ac:chgData name="Eckert, Regina F (US 382B)" userId="ea73841d-6e21-44b4-89ee-404716bc0238" providerId="ADAL" clId="{353C315D-8533-F848-B3EB-C3096B10F650}" dt="2023-08-02T16:31:09.448" v="257" actId="2711"/>
          <ac:spMkLst>
            <pc:docMk/>
            <pc:sldMk cId="3643830181" sldId="2142533781"/>
            <ac:spMk id="12" creationId="{4C804621-5DD5-6F2B-5B35-0C186A9F2FBD}"/>
          </ac:spMkLst>
        </pc:spChg>
        <pc:spChg chg="mod">
          <ac:chgData name="Eckert, Regina F (US 382B)" userId="ea73841d-6e21-44b4-89ee-404716bc0238" providerId="ADAL" clId="{353C315D-8533-F848-B3EB-C3096B10F650}" dt="2023-08-02T16:31:05.432" v="256" actId="2711"/>
          <ac:spMkLst>
            <pc:docMk/>
            <pc:sldMk cId="3643830181" sldId="2142533781"/>
            <ac:spMk id="16" creationId="{5A2C654B-46F9-DF2B-D916-76BEB9F3F61E}"/>
          </ac:spMkLst>
        </pc:spChg>
        <pc:picChg chg="mod">
          <ac:chgData name="Eckert, Regina F (US 382B)" userId="ea73841d-6e21-44b4-89ee-404716bc0238" providerId="ADAL" clId="{353C315D-8533-F848-B3EB-C3096B10F650}" dt="2023-08-02T16:31:05.432" v="256" actId="2711"/>
          <ac:picMkLst>
            <pc:docMk/>
            <pc:sldMk cId="3643830181" sldId="2142533781"/>
            <ac:picMk id="6" creationId="{8375D6F8-1C7A-594E-C1BF-A5B4B8E88BEF}"/>
          </ac:picMkLst>
        </pc:picChg>
        <pc:picChg chg="mod">
          <ac:chgData name="Eckert, Regina F (US 382B)" userId="ea73841d-6e21-44b4-89ee-404716bc0238" providerId="ADAL" clId="{353C315D-8533-F848-B3EB-C3096B10F650}" dt="2023-08-02T16:31:05.432" v="256" actId="2711"/>
          <ac:picMkLst>
            <pc:docMk/>
            <pc:sldMk cId="3643830181" sldId="2142533781"/>
            <ac:picMk id="8" creationId="{0D59C0B7-D358-150C-6FE0-CA4DE9F369B0}"/>
          </ac:picMkLst>
        </pc:picChg>
      </pc:sldChg>
      <pc:sldChg chg="modSp mod">
        <pc:chgData name="Eckert, Regina F (US 382B)" userId="ea73841d-6e21-44b4-89ee-404716bc0238" providerId="ADAL" clId="{353C315D-8533-F848-B3EB-C3096B10F650}" dt="2023-08-02T21:43:24.473" v="1490" actId="1038"/>
        <pc:sldMkLst>
          <pc:docMk/>
          <pc:sldMk cId="3389746162" sldId="2142533782"/>
        </pc:sldMkLst>
        <pc:spChg chg="mod">
          <ac:chgData name="Eckert, Regina F (US 382B)" userId="ea73841d-6e21-44b4-89ee-404716bc0238" providerId="ADAL" clId="{353C315D-8533-F848-B3EB-C3096B10F650}" dt="2023-08-02T16:31:18.851" v="258" actId="2711"/>
          <ac:spMkLst>
            <pc:docMk/>
            <pc:sldMk cId="3389746162" sldId="2142533782"/>
            <ac:spMk id="3" creationId="{A52A2496-3057-1417-AAF9-B9E52C9477AB}"/>
          </ac:spMkLst>
        </pc:spChg>
        <pc:spChg chg="mod">
          <ac:chgData name="Eckert, Regina F (US 382B)" userId="ea73841d-6e21-44b4-89ee-404716bc0238" providerId="ADAL" clId="{353C315D-8533-F848-B3EB-C3096B10F650}" dt="2023-08-02T16:31:18.851" v="258" actId="2711"/>
          <ac:spMkLst>
            <pc:docMk/>
            <pc:sldMk cId="3389746162" sldId="2142533782"/>
            <ac:spMk id="7" creationId="{A8B12BA9-BE52-5498-189E-5218C8EC10A7}"/>
          </ac:spMkLst>
        </pc:spChg>
        <pc:picChg chg="mod">
          <ac:chgData name="Eckert, Regina F (US 382B)" userId="ea73841d-6e21-44b4-89ee-404716bc0238" providerId="ADAL" clId="{353C315D-8533-F848-B3EB-C3096B10F650}" dt="2023-08-02T21:43:24.473" v="1490" actId="1038"/>
          <ac:picMkLst>
            <pc:docMk/>
            <pc:sldMk cId="3389746162" sldId="2142533782"/>
            <ac:picMk id="6" creationId="{89430163-FF05-ECF7-C870-BEB4B3A7012A}"/>
          </ac:picMkLst>
        </pc:picChg>
      </pc:sldChg>
      <pc:sldChg chg="modSp mod">
        <pc:chgData name="Eckert, Regina F (US 382B)" userId="ea73841d-6e21-44b4-89ee-404716bc0238" providerId="ADAL" clId="{353C315D-8533-F848-B3EB-C3096B10F650}" dt="2023-08-02T16:31:53.408" v="260" actId="2711"/>
        <pc:sldMkLst>
          <pc:docMk/>
          <pc:sldMk cId="1163533322" sldId="2142533783"/>
        </pc:sldMkLst>
        <pc:spChg chg="mod">
          <ac:chgData name="Eckert, Regina F (US 382B)" userId="ea73841d-6e21-44b4-89ee-404716bc0238" providerId="ADAL" clId="{353C315D-8533-F848-B3EB-C3096B10F650}" dt="2023-08-02T16:31:53.408" v="260" actId="2711"/>
          <ac:spMkLst>
            <pc:docMk/>
            <pc:sldMk cId="1163533322" sldId="2142533783"/>
            <ac:spMk id="3" creationId="{C4E75057-775B-7AB5-48BC-970E5E1A2B9E}"/>
          </ac:spMkLst>
        </pc:spChg>
        <pc:spChg chg="mod">
          <ac:chgData name="Eckert, Regina F (US 382B)" userId="ea73841d-6e21-44b4-89ee-404716bc0238" providerId="ADAL" clId="{353C315D-8533-F848-B3EB-C3096B10F650}" dt="2023-08-02T16:31:53.408" v="260" actId="2711"/>
          <ac:spMkLst>
            <pc:docMk/>
            <pc:sldMk cId="1163533322" sldId="2142533783"/>
            <ac:spMk id="6" creationId="{59289BA3-0996-D4A9-264E-A8FC54D7976F}"/>
          </ac:spMkLst>
        </pc:spChg>
        <pc:spChg chg="mod">
          <ac:chgData name="Eckert, Regina F (US 382B)" userId="ea73841d-6e21-44b4-89ee-404716bc0238" providerId="ADAL" clId="{353C315D-8533-F848-B3EB-C3096B10F650}" dt="2023-08-02T16:31:53.408" v="260" actId="2711"/>
          <ac:spMkLst>
            <pc:docMk/>
            <pc:sldMk cId="1163533322" sldId="2142533783"/>
            <ac:spMk id="10" creationId="{EC8936C3-453F-1496-E8A1-969ECF32EA1C}"/>
          </ac:spMkLst>
        </pc:spChg>
        <pc:spChg chg="mod">
          <ac:chgData name="Eckert, Regina F (US 382B)" userId="ea73841d-6e21-44b4-89ee-404716bc0238" providerId="ADAL" clId="{353C315D-8533-F848-B3EB-C3096B10F650}" dt="2023-08-02T16:31:53.408" v="260" actId="2711"/>
          <ac:spMkLst>
            <pc:docMk/>
            <pc:sldMk cId="1163533322" sldId="2142533783"/>
            <ac:spMk id="11" creationId="{99923486-3CD8-3726-445C-61ADF4AACA18}"/>
          </ac:spMkLst>
        </pc:spChg>
        <pc:spChg chg="mod">
          <ac:chgData name="Eckert, Regina F (US 382B)" userId="ea73841d-6e21-44b4-89ee-404716bc0238" providerId="ADAL" clId="{353C315D-8533-F848-B3EB-C3096B10F650}" dt="2023-08-02T16:31:47.848" v="259" actId="2711"/>
          <ac:spMkLst>
            <pc:docMk/>
            <pc:sldMk cId="1163533322" sldId="2142533783"/>
            <ac:spMk id="13" creationId="{2328ECBB-B3CF-9037-3F1C-5FAEF32D7D9E}"/>
          </ac:spMkLst>
        </pc:spChg>
      </pc:sldChg>
      <pc:sldChg chg="modSp mod ord">
        <pc:chgData name="Eckert, Regina F (US 382B)" userId="ea73841d-6e21-44b4-89ee-404716bc0238" providerId="ADAL" clId="{353C315D-8533-F848-B3EB-C3096B10F650}" dt="2023-08-03T16:48:06.385" v="2399" actId="20578"/>
        <pc:sldMkLst>
          <pc:docMk/>
          <pc:sldMk cId="1087499256" sldId="2142533784"/>
        </pc:sldMkLst>
        <pc:spChg chg="mod">
          <ac:chgData name="Eckert, Regina F (US 382B)" userId="ea73841d-6e21-44b4-89ee-404716bc0238" providerId="ADAL" clId="{353C315D-8533-F848-B3EB-C3096B10F650}" dt="2023-08-02T16:32:02.348" v="261" actId="2711"/>
          <ac:spMkLst>
            <pc:docMk/>
            <pc:sldMk cId="1087499256" sldId="2142533784"/>
            <ac:spMk id="3" creationId="{B29442C3-4EC9-126F-F373-4C8CF7FFD08C}"/>
          </ac:spMkLst>
        </pc:spChg>
        <pc:spChg chg="mod">
          <ac:chgData name="Eckert, Regina F (US 382B)" userId="ea73841d-6e21-44b4-89ee-404716bc0238" providerId="ADAL" clId="{353C315D-8533-F848-B3EB-C3096B10F650}" dt="2023-08-02T16:32:02.348" v="261" actId="2711"/>
          <ac:spMkLst>
            <pc:docMk/>
            <pc:sldMk cId="1087499256" sldId="2142533784"/>
            <ac:spMk id="4" creationId="{3E1C2FE5-29F7-9BCE-A834-DB3F7D54E03F}"/>
          </ac:spMkLst>
        </pc:spChg>
        <pc:spChg chg="mod">
          <ac:chgData name="Eckert, Regina F (US 382B)" userId="ea73841d-6e21-44b4-89ee-404716bc0238" providerId="ADAL" clId="{353C315D-8533-F848-B3EB-C3096B10F650}" dt="2023-08-02T16:32:02.348" v="261" actId="2711"/>
          <ac:spMkLst>
            <pc:docMk/>
            <pc:sldMk cId="1087499256" sldId="2142533784"/>
            <ac:spMk id="5" creationId="{083DE43A-7D03-6A4E-508B-E632E274C21E}"/>
          </ac:spMkLst>
        </pc:spChg>
        <pc:spChg chg="mod">
          <ac:chgData name="Eckert, Regina F (US 382B)" userId="ea73841d-6e21-44b4-89ee-404716bc0238" providerId="ADAL" clId="{353C315D-8533-F848-B3EB-C3096B10F650}" dt="2023-08-02T16:32:02.348" v="261" actId="2711"/>
          <ac:spMkLst>
            <pc:docMk/>
            <pc:sldMk cId="1087499256" sldId="2142533784"/>
            <ac:spMk id="8" creationId="{53E7D8AB-42EB-0904-1C7F-AD80039960F2}"/>
          </ac:spMkLst>
        </pc:spChg>
        <pc:spChg chg="mod">
          <ac:chgData name="Eckert, Regina F (US 382B)" userId="ea73841d-6e21-44b4-89ee-404716bc0238" providerId="ADAL" clId="{353C315D-8533-F848-B3EB-C3096B10F650}" dt="2023-08-02T16:32:02.348" v="261" actId="2711"/>
          <ac:spMkLst>
            <pc:docMk/>
            <pc:sldMk cId="1087499256" sldId="2142533784"/>
            <ac:spMk id="10" creationId="{BC9C3532-CBA7-6B3E-29B9-B63F1B48BD16}"/>
          </ac:spMkLst>
        </pc:spChg>
      </pc:sldChg>
      <pc:sldChg chg="modSp mod ord">
        <pc:chgData name="Eckert, Regina F (US 382B)" userId="ea73841d-6e21-44b4-89ee-404716bc0238" providerId="ADAL" clId="{353C315D-8533-F848-B3EB-C3096B10F650}" dt="2023-08-03T16:47:05.024" v="2396" actId="1076"/>
        <pc:sldMkLst>
          <pc:docMk/>
          <pc:sldMk cId="3782670668" sldId="2142533785"/>
        </pc:sldMkLst>
        <pc:spChg chg="mod">
          <ac:chgData name="Eckert, Regina F (US 382B)" userId="ea73841d-6e21-44b4-89ee-404716bc0238" providerId="ADAL" clId="{353C315D-8533-F848-B3EB-C3096B10F650}" dt="2023-08-02T16:32:12.349" v="262" actId="2711"/>
          <ac:spMkLst>
            <pc:docMk/>
            <pc:sldMk cId="3782670668" sldId="2142533785"/>
            <ac:spMk id="6" creationId="{5357BF2A-0063-AA38-F4A6-F1E29D2497B5}"/>
          </ac:spMkLst>
        </pc:spChg>
        <pc:spChg chg="mod">
          <ac:chgData name="Eckert, Regina F (US 382B)" userId="ea73841d-6e21-44b4-89ee-404716bc0238" providerId="ADAL" clId="{353C315D-8533-F848-B3EB-C3096B10F650}" dt="2023-08-02T16:32:12.349" v="262" actId="2711"/>
          <ac:spMkLst>
            <pc:docMk/>
            <pc:sldMk cId="3782670668" sldId="2142533785"/>
            <ac:spMk id="9" creationId="{55F154CA-D14D-2CCF-ECDA-80475B590382}"/>
          </ac:spMkLst>
        </pc:spChg>
        <pc:spChg chg="mod">
          <ac:chgData name="Eckert, Regina F (US 382B)" userId="ea73841d-6e21-44b4-89ee-404716bc0238" providerId="ADAL" clId="{353C315D-8533-F848-B3EB-C3096B10F650}" dt="2023-08-03T16:47:05.024" v="2396" actId="1076"/>
          <ac:spMkLst>
            <pc:docMk/>
            <pc:sldMk cId="3782670668" sldId="2142533785"/>
            <ac:spMk id="10" creationId="{BBE28259-BFDA-91AB-2CE3-D99B3142414B}"/>
          </ac:spMkLst>
        </pc:spChg>
        <pc:spChg chg="mod">
          <ac:chgData name="Eckert, Regina F (US 382B)" userId="ea73841d-6e21-44b4-89ee-404716bc0238" providerId="ADAL" clId="{353C315D-8533-F848-B3EB-C3096B10F650}" dt="2023-08-03T16:46:50.023" v="2387" actId="1076"/>
          <ac:spMkLst>
            <pc:docMk/>
            <pc:sldMk cId="3782670668" sldId="2142533785"/>
            <ac:spMk id="11" creationId="{2439E3D8-B7D2-A3A0-E67E-65F298AD8C37}"/>
          </ac:spMkLst>
        </pc:spChg>
        <pc:picChg chg="mod">
          <ac:chgData name="Eckert, Regina F (US 382B)" userId="ea73841d-6e21-44b4-89ee-404716bc0238" providerId="ADAL" clId="{353C315D-8533-F848-B3EB-C3096B10F650}" dt="2023-08-03T16:46:55.973" v="2389" actId="1076"/>
          <ac:picMkLst>
            <pc:docMk/>
            <pc:sldMk cId="3782670668" sldId="2142533785"/>
            <ac:picMk id="7" creationId="{91C57A96-C36A-6708-0AA2-32F808857A9E}"/>
          </ac:picMkLst>
        </pc:picChg>
      </pc:sldChg>
      <pc:sldChg chg="modSp mod">
        <pc:chgData name="Eckert, Regina F (US 382B)" userId="ea73841d-6e21-44b4-89ee-404716bc0238" providerId="ADAL" clId="{353C315D-8533-F848-B3EB-C3096B10F650}" dt="2023-08-02T16:01:18.092" v="2" actId="27636"/>
        <pc:sldMkLst>
          <pc:docMk/>
          <pc:sldMk cId="2503243662" sldId="2142533803"/>
        </pc:sldMkLst>
        <pc:spChg chg="mod">
          <ac:chgData name="Eckert, Regina F (US 382B)" userId="ea73841d-6e21-44b4-89ee-404716bc0238" providerId="ADAL" clId="{353C315D-8533-F848-B3EB-C3096B10F650}" dt="2023-08-02T16:01:18.092" v="2" actId="27636"/>
          <ac:spMkLst>
            <pc:docMk/>
            <pc:sldMk cId="2503243662" sldId="2142533803"/>
            <ac:spMk id="122" creationId="{00000000-0000-0000-0000-000000000000}"/>
          </ac:spMkLst>
        </pc:spChg>
      </pc:sldChg>
      <pc:sldChg chg="modSp mod">
        <pc:chgData name="Eckert, Regina F (US 382B)" userId="ea73841d-6e21-44b4-89ee-404716bc0238" providerId="ADAL" clId="{353C315D-8533-F848-B3EB-C3096B10F650}" dt="2023-08-02T16:01:18.077" v="1" actId="27636"/>
        <pc:sldMkLst>
          <pc:docMk/>
          <pc:sldMk cId="799597121" sldId="2142533805"/>
        </pc:sldMkLst>
        <pc:spChg chg="mod">
          <ac:chgData name="Eckert, Regina F (US 382B)" userId="ea73841d-6e21-44b4-89ee-404716bc0238" providerId="ADAL" clId="{353C315D-8533-F848-B3EB-C3096B10F650}" dt="2023-08-02T16:01:18.077" v="1" actId="27636"/>
          <ac:spMkLst>
            <pc:docMk/>
            <pc:sldMk cId="799597121" sldId="2142533805"/>
            <ac:spMk id="108" creationId="{00000000-0000-0000-0000-000000000000}"/>
          </ac:spMkLst>
        </pc:spChg>
      </pc:sldChg>
      <pc:sldChg chg="modSp mod">
        <pc:chgData name="Eckert, Regina F (US 382B)" userId="ea73841d-6e21-44b4-89ee-404716bc0238" providerId="ADAL" clId="{353C315D-8533-F848-B3EB-C3096B10F650}" dt="2023-08-02T16:01:18.061" v="0" actId="27636"/>
        <pc:sldMkLst>
          <pc:docMk/>
          <pc:sldMk cId="237340667" sldId="2142533809"/>
        </pc:sldMkLst>
        <pc:spChg chg="mod">
          <ac:chgData name="Eckert, Regina F (US 382B)" userId="ea73841d-6e21-44b4-89ee-404716bc0238" providerId="ADAL" clId="{353C315D-8533-F848-B3EB-C3096B10F650}" dt="2023-08-02T16:01:18.061" v="0" actId="27636"/>
          <ac:spMkLst>
            <pc:docMk/>
            <pc:sldMk cId="237340667" sldId="2142533809"/>
            <ac:spMk id="70" creationId="{00000000-0000-0000-0000-000000000000}"/>
          </ac:spMkLst>
        </pc:spChg>
      </pc:sldChg>
      <pc:sldChg chg="ord">
        <pc:chgData name="Eckert, Regina F (US 382B)" userId="ea73841d-6e21-44b4-89ee-404716bc0238" providerId="ADAL" clId="{353C315D-8533-F848-B3EB-C3096B10F650}" dt="2023-08-03T16:49:41.282" v="2402" actId="20578"/>
        <pc:sldMkLst>
          <pc:docMk/>
          <pc:sldMk cId="2898060748" sldId="2142533813"/>
        </pc:sldMkLst>
      </pc:sldChg>
      <pc:sldChg chg="addSp modSp mod ord">
        <pc:chgData name="Eckert, Regina F (US 382B)" userId="ea73841d-6e21-44b4-89ee-404716bc0238" providerId="ADAL" clId="{353C315D-8533-F848-B3EB-C3096B10F650}" dt="2023-08-03T16:40:15.775" v="2243" actId="1076"/>
        <pc:sldMkLst>
          <pc:docMk/>
          <pc:sldMk cId="376225048" sldId="2142533814"/>
        </pc:sldMkLst>
        <pc:spChg chg="mod">
          <ac:chgData name="Eckert, Regina F (US 382B)" userId="ea73841d-6e21-44b4-89ee-404716bc0238" providerId="ADAL" clId="{353C315D-8533-F848-B3EB-C3096B10F650}" dt="2023-08-02T16:34:27.695" v="284" actId="20577"/>
          <ac:spMkLst>
            <pc:docMk/>
            <pc:sldMk cId="376225048" sldId="2142533814"/>
            <ac:spMk id="2" creationId="{98F422BD-5504-539B-7314-7AA7925ACDB4}"/>
          </ac:spMkLst>
        </pc:spChg>
        <pc:spChg chg="add mod">
          <ac:chgData name="Eckert, Regina F (US 382B)" userId="ea73841d-6e21-44b4-89ee-404716bc0238" providerId="ADAL" clId="{353C315D-8533-F848-B3EB-C3096B10F650}" dt="2023-08-03T16:40:15.775" v="2243" actId="1076"/>
          <ac:spMkLst>
            <pc:docMk/>
            <pc:sldMk cId="376225048" sldId="2142533814"/>
            <ac:spMk id="7" creationId="{DD9C67DB-9E23-9082-5DE2-960FCD824C83}"/>
          </ac:spMkLst>
        </pc:spChg>
        <pc:graphicFrameChg chg="mod modGraphic">
          <ac:chgData name="Eckert, Regina F (US 382B)" userId="ea73841d-6e21-44b4-89ee-404716bc0238" providerId="ADAL" clId="{353C315D-8533-F848-B3EB-C3096B10F650}" dt="2023-08-03T16:32:41.075" v="1552" actId="20577"/>
          <ac:graphicFrameMkLst>
            <pc:docMk/>
            <pc:sldMk cId="376225048" sldId="2142533814"/>
            <ac:graphicFrameMk id="3" creationId="{4EDBCF25-8B74-0D5B-5FC5-1C89A8D46831}"/>
          </ac:graphicFrameMkLst>
        </pc:graphicFrameChg>
      </pc:sldChg>
      <pc:sldChg chg="addSp delSp modSp new mod ord">
        <pc:chgData name="Eckert, Regina F (US 382B)" userId="ea73841d-6e21-44b4-89ee-404716bc0238" providerId="ADAL" clId="{353C315D-8533-F848-B3EB-C3096B10F650}" dt="2023-08-02T21:46:21.438" v="1529" actId="6549"/>
        <pc:sldMkLst>
          <pc:docMk/>
          <pc:sldMk cId="2065796014" sldId="2142533821"/>
        </pc:sldMkLst>
        <pc:spChg chg="mod">
          <ac:chgData name="Eckert, Regina F (US 382B)" userId="ea73841d-6e21-44b4-89ee-404716bc0238" providerId="ADAL" clId="{353C315D-8533-F848-B3EB-C3096B10F650}" dt="2023-08-02T16:24:33.805" v="172" actId="403"/>
          <ac:spMkLst>
            <pc:docMk/>
            <pc:sldMk cId="2065796014" sldId="2142533821"/>
            <ac:spMk id="2" creationId="{AD126604-89C9-88BA-8AD5-C72183576DD3}"/>
          </ac:spMkLst>
        </pc:spChg>
        <pc:spChg chg="add del">
          <ac:chgData name="Eckert, Regina F (US 382B)" userId="ea73841d-6e21-44b4-89ee-404716bc0238" providerId="ADAL" clId="{353C315D-8533-F848-B3EB-C3096B10F650}" dt="2023-08-02T16:20:40.978" v="6"/>
          <ac:spMkLst>
            <pc:docMk/>
            <pc:sldMk cId="2065796014" sldId="2142533821"/>
            <ac:spMk id="3" creationId="{A303E024-3F86-F4B5-0A2C-9F0F4CE6873D}"/>
          </ac:spMkLst>
        </pc:spChg>
        <pc:graphicFrameChg chg="add del mod">
          <ac:chgData name="Eckert, Regina F (US 382B)" userId="ea73841d-6e21-44b4-89ee-404716bc0238" providerId="ADAL" clId="{353C315D-8533-F848-B3EB-C3096B10F650}" dt="2023-08-02T16:14:13.398" v="5"/>
          <ac:graphicFrameMkLst>
            <pc:docMk/>
            <pc:sldMk cId="2065796014" sldId="2142533821"/>
            <ac:graphicFrameMk id="6" creationId="{175859AC-9FD0-6BBB-7BFB-B1023BE2F670}"/>
          </ac:graphicFrameMkLst>
        </pc:graphicFrameChg>
        <pc:graphicFrameChg chg="add mod modGraphic">
          <ac:chgData name="Eckert, Regina F (US 382B)" userId="ea73841d-6e21-44b4-89ee-404716bc0238" providerId="ADAL" clId="{353C315D-8533-F848-B3EB-C3096B10F650}" dt="2023-08-02T21:46:21.438" v="1529" actId="6549"/>
          <ac:graphicFrameMkLst>
            <pc:docMk/>
            <pc:sldMk cId="2065796014" sldId="2142533821"/>
            <ac:graphicFrameMk id="7" creationId="{EBF601F9-723D-633B-A73D-59BFE04D8D12}"/>
          </ac:graphicFrameMkLst>
        </pc:graphicFrameChg>
      </pc:sldChg>
      <pc:sldChg chg="addSp delSp modSp add mod ord modClrScheme chgLayout">
        <pc:chgData name="Eckert, Regina F (US 382B)" userId="ea73841d-6e21-44b4-89ee-404716bc0238" providerId="ADAL" clId="{353C315D-8533-F848-B3EB-C3096B10F650}" dt="2023-08-02T18:25:58.672" v="1027" actId="20577"/>
        <pc:sldMkLst>
          <pc:docMk/>
          <pc:sldMk cId="2491044746" sldId="2142533822"/>
        </pc:sldMkLst>
        <pc:spChg chg="mod ord">
          <ac:chgData name="Eckert, Regina F (US 382B)" userId="ea73841d-6e21-44b4-89ee-404716bc0238" providerId="ADAL" clId="{353C315D-8533-F848-B3EB-C3096B10F650}" dt="2023-08-02T16:26:09.606" v="179" actId="700"/>
          <ac:spMkLst>
            <pc:docMk/>
            <pc:sldMk cId="2491044746" sldId="2142533822"/>
            <ac:spMk id="2" creationId="{AD126604-89C9-88BA-8AD5-C72183576DD3}"/>
          </ac:spMkLst>
        </pc:spChg>
        <pc:spChg chg="mod ord">
          <ac:chgData name="Eckert, Regina F (US 382B)" userId="ea73841d-6e21-44b4-89ee-404716bc0238" providerId="ADAL" clId="{353C315D-8533-F848-B3EB-C3096B10F650}" dt="2023-08-02T16:26:09.606" v="179" actId="700"/>
          <ac:spMkLst>
            <pc:docMk/>
            <pc:sldMk cId="2491044746" sldId="2142533822"/>
            <ac:spMk id="4" creationId="{908A38BE-BEC2-487F-160F-9171F800DF88}"/>
          </ac:spMkLst>
        </pc:spChg>
        <pc:spChg chg="mod ord">
          <ac:chgData name="Eckert, Regina F (US 382B)" userId="ea73841d-6e21-44b4-89ee-404716bc0238" providerId="ADAL" clId="{353C315D-8533-F848-B3EB-C3096B10F650}" dt="2023-08-02T16:26:09.606" v="179" actId="700"/>
          <ac:spMkLst>
            <pc:docMk/>
            <pc:sldMk cId="2491044746" sldId="2142533822"/>
            <ac:spMk id="5" creationId="{87AF0B40-061A-BF56-C587-2910FF0492A7}"/>
          </ac:spMkLst>
        </pc:spChg>
        <pc:spChg chg="add del mod">
          <ac:chgData name="Eckert, Regina F (US 382B)" userId="ea73841d-6e21-44b4-89ee-404716bc0238" providerId="ADAL" clId="{353C315D-8533-F848-B3EB-C3096B10F650}" dt="2023-08-02T16:25:17.709" v="175"/>
          <ac:spMkLst>
            <pc:docMk/>
            <pc:sldMk cId="2491044746" sldId="2142533822"/>
            <ac:spMk id="6" creationId="{E28071F2-1E64-B180-FA7E-5EA4BABA7A81}"/>
          </ac:spMkLst>
        </pc:spChg>
        <pc:spChg chg="add del mod">
          <ac:chgData name="Eckert, Regina F (US 382B)" userId="ea73841d-6e21-44b4-89ee-404716bc0238" providerId="ADAL" clId="{353C315D-8533-F848-B3EB-C3096B10F650}" dt="2023-08-02T16:26:09.606" v="179" actId="700"/>
          <ac:spMkLst>
            <pc:docMk/>
            <pc:sldMk cId="2491044746" sldId="2142533822"/>
            <ac:spMk id="10" creationId="{0F0E383B-65DD-56F2-4C4F-588F677608D0}"/>
          </ac:spMkLst>
        </pc:spChg>
        <pc:graphicFrameChg chg="del">
          <ac:chgData name="Eckert, Regina F (US 382B)" userId="ea73841d-6e21-44b4-89ee-404716bc0238" providerId="ADAL" clId="{353C315D-8533-F848-B3EB-C3096B10F650}" dt="2023-08-02T16:24:40.205" v="174" actId="478"/>
          <ac:graphicFrameMkLst>
            <pc:docMk/>
            <pc:sldMk cId="2491044746" sldId="2142533822"/>
            <ac:graphicFrameMk id="7" creationId="{EBF601F9-723D-633B-A73D-59BFE04D8D12}"/>
          </ac:graphicFrameMkLst>
        </pc:graphicFrameChg>
        <pc:graphicFrameChg chg="add del mod">
          <ac:chgData name="Eckert, Regina F (US 382B)" userId="ea73841d-6e21-44b4-89ee-404716bc0238" providerId="ADAL" clId="{353C315D-8533-F848-B3EB-C3096B10F650}" dt="2023-08-02T16:25:46.906" v="177" actId="478"/>
          <ac:graphicFrameMkLst>
            <pc:docMk/>
            <pc:sldMk cId="2491044746" sldId="2142533822"/>
            <ac:graphicFrameMk id="8" creationId="{3BD1AC9F-BDB0-2898-29B4-0D0F0C800ABE}"/>
          </ac:graphicFrameMkLst>
        </pc:graphicFrameChg>
        <pc:graphicFrameChg chg="add mod modGraphic">
          <ac:chgData name="Eckert, Regina F (US 382B)" userId="ea73841d-6e21-44b4-89ee-404716bc0238" providerId="ADAL" clId="{353C315D-8533-F848-B3EB-C3096B10F650}" dt="2023-08-02T18:25:58.672" v="1027" actId="20577"/>
          <ac:graphicFrameMkLst>
            <pc:docMk/>
            <pc:sldMk cId="2491044746" sldId="2142533822"/>
            <ac:graphicFrameMk id="11" creationId="{4965D321-A442-CAFF-4F95-2E07279195DE}"/>
          </ac:graphicFrameMkLst>
        </pc:graphicFrameChg>
      </pc:sldChg>
      <pc:sldChg chg="addSp delSp modSp new mod ord">
        <pc:chgData name="Eckert, Regina F (US 382B)" userId="ea73841d-6e21-44b4-89ee-404716bc0238" providerId="ADAL" clId="{353C315D-8533-F848-B3EB-C3096B10F650}" dt="2023-08-03T16:48:02.776" v="2398" actId="20578"/>
        <pc:sldMkLst>
          <pc:docMk/>
          <pc:sldMk cId="3871378533" sldId="2142533823"/>
        </pc:sldMkLst>
        <pc:spChg chg="mod">
          <ac:chgData name="Eckert, Regina F (US 382B)" userId="ea73841d-6e21-44b4-89ee-404716bc0238" providerId="ADAL" clId="{353C315D-8533-F848-B3EB-C3096B10F650}" dt="2023-08-02T16:56:58.649" v="779" actId="404"/>
          <ac:spMkLst>
            <pc:docMk/>
            <pc:sldMk cId="3871378533" sldId="2142533823"/>
            <ac:spMk id="2" creationId="{25F6A508-4EA0-A75A-22E1-88050B3B7CA7}"/>
          </ac:spMkLst>
        </pc:spChg>
        <pc:spChg chg="del">
          <ac:chgData name="Eckert, Regina F (US 382B)" userId="ea73841d-6e21-44b4-89ee-404716bc0238" providerId="ADAL" clId="{353C315D-8533-F848-B3EB-C3096B10F650}" dt="2023-08-02T16:57:49.936" v="780"/>
          <ac:spMkLst>
            <pc:docMk/>
            <pc:sldMk cId="3871378533" sldId="2142533823"/>
            <ac:spMk id="3" creationId="{5A0F8208-C6F6-58DF-84BB-77ABAFBE3B79}"/>
          </ac:spMkLst>
        </pc:spChg>
        <pc:spChg chg="add del mod">
          <ac:chgData name="Eckert, Regina F (US 382B)" userId="ea73841d-6e21-44b4-89ee-404716bc0238" providerId="ADAL" clId="{353C315D-8533-F848-B3EB-C3096B10F650}" dt="2023-08-02T16:59:47.177" v="930"/>
          <ac:spMkLst>
            <pc:docMk/>
            <pc:sldMk cId="3871378533" sldId="2142533823"/>
            <ac:spMk id="6" creationId="{EB307C9D-7732-6A56-5606-6D94ED7DD032}"/>
          </ac:spMkLst>
        </pc:spChg>
        <pc:spChg chg="add mod">
          <ac:chgData name="Eckert, Regina F (US 382B)" userId="ea73841d-6e21-44b4-89ee-404716bc0238" providerId="ADAL" clId="{353C315D-8533-F848-B3EB-C3096B10F650}" dt="2023-08-03T16:47:59.061" v="2397" actId="1076"/>
          <ac:spMkLst>
            <pc:docMk/>
            <pc:sldMk cId="3871378533" sldId="2142533823"/>
            <ac:spMk id="7" creationId="{D1D037FD-C46F-ACDC-32EE-4B272DD01A3B}"/>
          </ac:spMkLst>
        </pc:spChg>
        <pc:spChg chg="add mod">
          <ac:chgData name="Eckert, Regina F (US 382B)" userId="ea73841d-6e21-44b4-89ee-404716bc0238" providerId="ADAL" clId="{353C315D-8533-F848-B3EB-C3096B10F650}" dt="2023-08-03T16:47:59.061" v="2397" actId="1076"/>
          <ac:spMkLst>
            <pc:docMk/>
            <pc:sldMk cId="3871378533" sldId="2142533823"/>
            <ac:spMk id="8" creationId="{0FD74BC4-FE64-1F66-5486-96DC9FDC749B}"/>
          </ac:spMkLst>
        </pc:spChg>
        <pc:spChg chg="add mod">
          <ac:chgData name="Eckert, Regina F (US 382B)" userId="ea73841d-6e21-44b4-89ee-404716bc0238" providerId="ADAL" clId="{353C315D-8533-F848-B3EB-C3096B10F650}" dt="2023-08-03T16:47:59.061" v="2397" actId="1076"/>
          <ac:spMkLst>
            <pc:docMk/>
            <pc:sldMk cId="3871378533" sldId="2142533823"/>
            <ac:spMk id="9" creationId="{6F524D93-D0A9-A671-2062-E41F2C48F0C7}"/>
          </ac:spMkLst>
        </pc:spChg>
        <pc:spChg chg="add del mod">
          <ac:chgData name="Eckert, Regina F (US 382B)" userId="ea73841d-6e21-44b4-89ee-404716bc0238" providerId="ADAL" clId="{353C315D-8533-F848-B3EB-C3096B10F650}" dt="2023-08-02T21:26:23.297" v="1068" actId="478"/>
          <ac:spMkLst>
            <pc:docMk/>
            <pc:sldMk cId="3871378533" sldId="2142533823"/>
            <ac:spMk id="10" creationId="{60137979-735B-D35F-05CC-59EFC77BDA46}"/>
          </ac:spMkLst>
        </pc:spChg>
        <pc:picChg chg="add del mod">
          <ac:chgData name="Eckert, Regina F (US 382B)" userId="ea73841d-6e21-44b4-89ee-404716bc0238" providerId="ADAL" clId="{353C315D-8533-F848-B3EB-C3096B10F650}" dt="2023-08-02T21:26:18.064" v="1065" actId="478"/>
          <ac:picMkLst>
            <pc:docMk/>
            <pc:sldMk cId="3871378533" sldId="2142533823"/>
            <ac:picMk id="3074" creationId="{50DA1770-DE8E-AF02-59E3-7C9EF89AD3D0}"/>
          </ac:picMkLst>
        </pc:picChg>
        <pc:picChg chg="add mod">
          <ac:chgData name="Eckert, Regina F (US 382B)" userId="ea73841d-6e21-44b4-89ee-404716bc0238" providerId="ADAL" clId="{353C315D-8533-F848-B3EB-C3096B10F650}" dt="2023-08-03T16:47:59.061" v="2397" actId="1076"/>
          <ac:picMkLst>
            <pc:docMk/>
            <pc:sldMk cId="3871378533" sldId="2142533823"/>
            <ac:picMk id="3076" creationId="{CC979F99-0C2A-2905-58DA-3270F3577868}"/>
          </ac:picMkLst>
        </pc:picChg>
        <pc:picChg chg="add mod">
          <ac:chgData name="Eckert, Regina F (US 382B)" userId="ea73841d-6e21-44b4-89ee-404716bc0238" providerId="ADAL" clId="{353C315D-8533-F848-B3EB-C3096B10F650}" dt="2023-08-03T16:47:59.061" v="2397" actId="1076"/>
          <ac:picMkLst>
            <pc:docMk/>
            <pc:sldMk cId="3871378533" sldId="2142533823"/>
            <ac:picMk id="3078" creationId="{034850DA-DBDD-1332-4B6B-9AAF10618244}"/>
          </ac:picMkLst>
        </pc:picChg>
      </pc:sldChg>
      <pc:sldChg chg="modCm">
        <pc:chgData name="Eckert, Regina F (US 382B)" userId="ea73841d-6e21-44b4-89ee-404716bc0238" providerId="ADAL" clId="{353C315D-8533-F848-B3EB-C3096B10F650}" dt="2023-08-02T17:21:14.504" v="931" actId="2056"/>
        <pc:sldMkLst>
          <pc:docMk/>
          <pc:sldMk cId="760140879" sldId="2142533824"/>
        </pc:sldMkLst>
        <pc:extLst>
          <p:ext xmlns:p="http://schemas.openxmlformats.org/presentationml/2006/main" uri="{D6D511B9-2390-475A-947B-AFAB55BFBCF1}">
            <pc226:cmChg xmlns:pc226="http://schemas.microsoft.com/office/powerpoint/2022/06/main/command" chg="mod">
              <pc226:chgData name="Eckert, Regina F (US 382B)" userId="ea73841d-6e21-44b4-89ee-404716bc0238" providerId="ADAL" clId="{353C315D-8533-F848-B3EB-C3096B10F650}" dt="2023-08-02T17:21:14.504" v="931" actId="2056"/>
              <pc2:cmMkLst xmlns:pc2="http://schemas.microsoft.com/office/powerpoint/2019/9/main/command">
                <pc:docMk/>
                <pc:sldMk cId="760140879" sldId="2142533824"/>
                <pc2:cmMk id="{7A8A72B2-ABE9-8945-B776-E37ED6853C05}"/>
              </pc2:cmMkLst>
            </pc226:cmChg>
          </p:ext>
        </pc:extLst>
      </pc:sldChg>
      <pc:sldChg chg="modSp new del mod">
        <pc:chgData name="Eckert, Regina F (US 382B)" userId="ea73841d-6e21-44b4-89ee-404716bc0238" providerId="ADAL" clId="{353C315D-8533-F848-B3EB-C3096B10F650}" dt="2023-08-02T21:25:23.530" v="1063" actId="2696"/>
        <pc:sldMkLst>
          <pc:docMk/>
          <pc:sldMk cId="3106145663" sldId="2142533825"/>
        </pc:sldMkLst>
        <pc:spChg chg="mod">
          <ac:chgData name="Eckert, Regina F (US 382B)" userId="ea73841d-6e21-44b4-89ee-404716bc0238" providerId="ADAL" clId="{353C315D-8533-F848-B3EB-C3096B10F650}" dt="2023-08-02T21:25:16.860" v="1062" actId="20577"/>
          <ac:spMkLst>
            <pc:docMk/>
            <pc:sldMk cId="3106145663" sldId="2142533825"/>
            <ac:spMk id="2" creationId="{AF7ED107-A533-3EF6-7488-DFF013FA06E1}"/>
          </ac:spMkLst>
        </pc:spChg>
      </pc:sldChg>
      <pc:sldChg chg="new del">
        <pc:chgData name="Eckert, Regina F (US 382B)" userId="ea73841d-6e21-44b4-89ee-404716bc0238" providerId="ADAL" clId="{353C315D-8533-F848-B3EB-C3096B10F650}" dt="2023-08-02T21:27:30.584" v="1099" actId="2696"/>
        <pc:sldMkLst>
          <pc:docMk/>
          <pc:sldMk cId="2957230072" sldId="2142533832"/>
        </pc:sldMkLst>
      </pc:sldChg>
      <pc:sldChg chg="addSp delSp modSp new mod">
        <pc:chgData name="Eckert, Regina F (US 382B)" userId="ea73841d-6e21-44b4-89ee-404716bc0238" providerId="ADAL" clId="{353C315D-8533-F848-B3EB-C3096B10F650}" dt="2023-08-02T21:40:36.029" v="1483" actId="1076"/>
        <pc:sldMkLst>
          <pc:docMk/>
          <pc:sldMk cId="3779474611" sldId="2142533834"/>
        </pc:sldMkLst>
        <pc:spChg chg="mod">
          <ac:chgData name="Eckert, Regina F (US 382B)" userId="ea73841d-6e21-44b4-89ee-404716bc0238" providerId="ADAL" clId="{353C315D-8533-F848-B3EB-C3096B10F650}" dt="2023-08-02T21:31:54.315" v="1216" actId="404"/>
          <ac:spMkLst>
            <pc:docMk/>
            <pc:sldMk cId="3779474611" sldId="2142533834"/>
            <ac:spMk id="2" creationId="{977F3616-584D-797E-6685-25A787EFB5FE}"/>
          </ac:spMkLst>
        </pc:spChg>
        <pc:spChg chg="del">
          <ac:chgData name="Eckert, Regina F (US 382B)" userId="ea73841d-6e21-44b4-89ee-404716bc0238" providerId="ADAL" clId="{353C315D-8533-F848-B3EB-C3096B10F650}" dt="2023-08-02T21:33:20.337" v="1217"/>
          <ac:spMkLst>
            <pc:docMk/>
            <pc:sldMk cId="3779474611" sldId="2142533834"/>
            <ac:spMk id="3" creationId="{BF6A5C32-F182-CFF0-24CE-FF99C8EE9330}"/>
          </ac:spMkLst>
        </pc:spChg>
        <pc:spChg chg="add mod">
          <ac:chgData name="Eckert, Regina F (US 382B)" userId="ea73841d-6e21-44b4-89ee-404716bc0238" providerId="ADAL" clId="{353C315D-8533-F848-B3EB-C3096B10F650}" dt="2023-08-02T21:40:36.029" v="1483" actId="1076"/>
          <ac:spMkLst>
            <pc:docMk/>
            <pc:sldMk cId="3779474611" sldId="2142533834"/>
            <ac:spMk id="10" creationId="{20DF14B3-6EF8-3DDA-831E-9E6C4C42FDF8}"/>
          </ac:spMkLst>
        </pc:spChg>
        <pc:spChg chg="add mod">
          <ac:chgData name="Eckert, Regina F (US 382B)" userId="ea73841d-6e21-44b4-89ee-404716bc0238" providerId="ADAL" clId="{353C315D-8533-F848-B3EB-C3096B10F650}" dt="2023-08-02T21:40:36.029" v="1483" actId="1076"/>
          <ac:spMkLst>
            <pc:docMk/>
            <pc:sldMk cId="3779474611" sldId="2142533834"/>
            <ac:spMk id="11" creationId="{16143614-8E52-4364-A081-6BD0485C1DF3}"/>
          </ac:spMkLst>
        </pc:spChg>
        <pc:spChg chg="add mod">
          <ac:chgData name="Eckert, Regina F (US 382B)" userId="ea73841d-6e21-44b4-89ee-404716bc0238" providerId="ADAL" clId="{353C315D-8533-F848-B3EB-C3096B10F650}" dt="2023-08-02T21:40:30.922" v="1482" actId="1076"/>
          <ac:spMkLst>
            <pc:docMk/>
            <pc:sldMk cId="3779474611" sldId="2142533834"/>
            <ac:spMk id="12" creationId="{E8C8FE2B-9A04-4791-B789-21C226CBD0F5}"/>
          </ac:spMkLst>
        </pc:spChg>
        <pc:spChg chg="add mod">
          <ac:chgData name="Eckert, Regina F (US 382B)" userId="ea73841d-6e21-44b4-89ee-404716bc0238" providerId="ADAL" clId="{353C315D-8533-F848-B3EB-C3096B10F650}" dt="2023-08-02T21:40:36.029" v="1483" actId="1076"/>
          <ac:spMkLst>
            <pc:docMk/>
            <pc:sldMk cId="3779474611" sldId="2142533834"/>
            <ac:spMk id="13" creationId="{447650CD-B09C-1F40-9B04-A86EAD24ECB9}"/>
          </ac:spMkLst>
        </pc:spChg>
        <pc:spChg chg="add del mod">
          <ac:chgData name="Eckert, Regina F (US 382B)" userId="ea73841d-6e21-44b4-89ee-404716bc0238" providerId="ADAL" clId="{353C315D-8533-F848-B3EB-C3096B10F650}" dt="2023-08-02T21:37:35.719" v="1357" actId="478"/>
          <ac:spMkLst>
            <pc:docMk/>
            <pc:sldMk cId="3779474611" sldId="2142533834"/>
            <ac:spMk id="14" creationId="{5B56D2B2-98D5-8E32-4ABB-D7DB74C4C160}"/>
          </ac:spMkLst>
        </pc:spChg>
        <pc:spChg chg="add mod">
          <ac:chgData name="Eckert, Regina F (US 382B)" userId="ea73841d-6e21-44b4-89ee-404716bc0238" providerId="ADAL" clId="{353C315D-8533-F848-B3EB-C3096B10F650}" dt="2023-08-02T21:40:36.029" v="1483" actId="1076"/>
          <ac:spMkLst>
            <pc:docMk/>
            <pc:sldMk cId="3779474611" sldId="2142533834"/>
            <ac:spMk id="15" creationId="{D36AFA60-137F-946D-A632-2C7B9D535E8D}"/>
          </ac:spMkLst>
        </pc:spChg>
        <pc:spChg chg="add mod">
          <ac:chgData name="Eckert, Regina F (US 382B)" userId="ea73841d-6e21-44b4-89ee-404716bc0238" providerId="ADAL" clId="{353C315D-8533-F848-B3EB-C3096B10F650}" dt="2023-08-02T21:40:36.029" v="1483" actId="1076"/>
          <ac:spMkLst>
            <pc:docMk/>
            <pc:sldMk cId="3779474611" sldId="2142533834"/>
            <ac:spMk id="29" creationId="{CD1CB897-FC59-2452-553B-FF51D50D9977}"/>
          </ac:spMkLst>
        </pc:spChg>
        <pc:picChg chg="add mod modCrop">
          <ac:chgData name="Eckert, Regina F (US 382B)" userId="ea73841d-6e21-44b4-89ee-404716bc0238" providerId="ADAL" clId="{353C315D-8533-F848-B3EB-C3096B10F650}" dt="2023-08-02T21:40:36.029" v="1483" actId="1076"/>
          <ac:picMkLst>
            <pc:docMk/>
            <pc:sldMk cId="3779474611" sldId="2142533834"/>
            <ac:picMk id="7" creationId="{F166F8AF-0A99-BB4C-8A18-59120ABC9913}"/>
          </ac:picMkLst>
        </pc:picChg>
        <pc:picChg chg="add del mod">
          <ac:chgData name="Eckert, Regina F (US 382B)" userId="ea73841d-6e21-44b4-89ee-404716bc0238" providerId="ADAL" clId="{353C315D-8533-F848-B3EB-C3096B10F650}" dt="2023-08-02T21:36:18.073" v="1224" actId="478"/>
          <ac:picMkLst>
            <pc:docMk/>
            <pc:sldMk cId="3779474611" sldId="2142533834"/>
            <ac:picMk id="8" creationId="{9D8FCCA1-CC5F-F7C1-9257-DE4FC1BC4F6A}"/>
          </ac:picMkLst>
        </pc:picChg>
        <pc:picChg chg="add mod">
          <ac:chgData name="Eckert, Regina F (US 382B)" userId="ea73841d-6e21-44b4-89ee-404716bc0238" providerId="ADAL" clId="{353C315D-8533-F848-B3EB-C3096B10F650}" dt="2023-08-02T21:40:36.029" v="1483" actId="1076"/>
          <ac:picMkLst>
            <pc:docMk/>
            <pc:sldMk cId="3779474611" sldId="2142533834"/>
            <ac:picMk id="9" creationId="{107CA0E3-BAE0-42A5-3ED4-FEDA95F7029F}"/>
          </ac:picMkLst>
        </pc:picChg>
        <pc:cxnChg chg="add mod">
          <ac:chgData name="Eckert, Regina F (US 382B)" userId="ea73841d-6e21-44b4-89ee-404716bc0238" providerId="ADAL" clId="{353C315D-8533-F848-B3EB-C3096B10F650}" dt="2023-08-02T21:40:36.029" v="1483" actId="1076"/>
          <ac:cxnSpMkLst>
            <pc:docMk/>
            <pc:sldMk cId="3779474611" sldId="2142533834"/>
            <ac:cxnSpMk id="17" creationId="{0525BE24-0BDA-3F66-BF87-F3F31803D156}"/>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19" creationId="{96C0B548-A20E-D23F-EFD7-DD5B5F8786C1}"/>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24" creationId="{BFEBE08C-3112-E832-3982-BCBC2F782357}"/>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30" creationId="{BFFE09C7-2A75-1BED-5593-F8590423EFBC}"/>
          </ac:cxnSpMkLst>
        </pc:cxnChg>
      </pc:sldChg>
      <pc:sldChg chg="add del mod modShow">
        <pc:chgData name="Eckert, Regina F (US 382B)" userId="ea73841d-6e21-44b4-89ee-404716bc0238" providerId="ADAL" clId="{353C315D-8533-F848-B3EB-C3096B10F650}" dt="2023-08-02T21:46:25.072" v="1531"/>
        <pc:sldMkLst>
          <pc:docMk/>
          <pc:sldMk cId="209004193" sldId="2142533835"/>
        </pc:sldMkLst>
      </pc:sldChg>
      <pc:sldChg chg="add del mod modShow">
        <pc:chgData name="Eckert, Regina F (US 382B)" userId="ea73841d-6e21-44b4-89ee-404716bc0238" providerId="ADAL" clId="{353C315D-8533-F848-B3EB-C3096B10F650}" dt="2023-08-02T21:46:25.072" v="1531"/>
        <pc:sldMkLst>
          <pc:docMk/>
          <pc:sldMk cId="3710742190" sldId="2142533836"/>
        </pc:sldMkLst>
      </pc:sldChg>
    </pc:docChg>
  </pc:docChgLst>
  <pc:docChgLst>
    <pc:chgData name="Luis, Kelly (US 329F-Affiliate)" userId="S::kelly.m.luis@jpl.nasa.gov::1d4b1bd8-bca5-478e-b83a-ff0d9340d353" providerId="AD" clId="Web-{CDC9D216-7FFA-4C8B-80F1-8ED9A297995F}"/>
    <pc:docChg chg="addSld modSld">
      <pc:chgData name="Luis, Kelly (US 329F-Affiliate)" userId="S::kelly.m.luis@jpl.nasa.gov::1d4b1bd8-bca5-478e-b83a-ff0d9340d353" providerId="AD" clId="Web-{CDC9D216-7FFA-4C8B-80F1-8ED9A297995F}" dt="2023-08-03T15:12:47.369" v="27" actId="20577"/>
      <pc:docMkLst>
        <pc:docMk/>
      </pc:docMkLst>
      <pc:sldChg chg="add">
        <pc:chgData name="Luis, Kelly (US 329F-Affiliate)" userId="S::kelly.m.luis@jpl.nasa.gov::1d4b1bd8-bca5-478e-b83a-ff0d9340d353" providerId="AD" clId="Web-{CDC9D216-7FFA-4C8B-80F1-8ED9A297995F}" dt="2023-08-03T15:07:26.643" v="0"/>
        <pc:sldMkLst>
          <pc:docMk/>
          <pc:sldMk cId="3983396903" sldId="2142533839"/>
        </pc:sldMkLst>
      </pc:sldChg>
      <pc:sldChg chg="modSp add">
        <pc:chgData name="Luis, Kelly (US 329F-Affiliate)" userId="S::kelly.m.luis@jpl.nasa.gov::1d4b1bd8-bca5-478e-b83a-ff0d9340d353" providerId="AD" clId="Web-{CDC9D216-7FFA-4C8B-80F1-8ED9A297995F}" dt="2023-08-03T15:12:47.369" v="27" actId="20577"/>
        <pc:sldMkLst>
          <pc:docMk/>
          <pc:sldMk cId="1813782562" sldId="2142533840"/>
        </pc:sldMkLst>
        <pc:spChg chg="mod">
          <ac:chgData name="Luis, Kelly (US 329F-Affiliate)" userId="S::kelly.m.luis@jpl.nasa.gov::1d4b1bd8-bca5-478e-b83a-ff0d9340d353" providerId="AD" clId="Web-{CDC9D216-7FFA-4C8B-80F1-8ED9A297995F}" dt="2023-08-03T15:12:47.369" v="27" actId="20577"/>
          <ac:spMkLst>
            <pc:docMk/>
            <pc:sldMk cId="1813782562" sldId="2142533840"/>
            <ac:spMk id="17" creationId="{788620D7-FAAE-04D1-7DBD-4733595283FE}"/>
          </ac:spMkLst>
        </pc:spChg>
      </pc:sldChg>
      <pc:sldChg chg="add">
        <pc:chgData name="Luis, Kelly (US 329F-Affiliate)" userId="S::kelly.m.luis@jpl.nasa.gov::1d4b1bd8-bca5-478e-b83a-ff0d9340d353" providerId="AD" clId="Web-{CDC9D216-7FFA-4C8B-80F1-8ED9A297995F}" dt="2023-08-03T15:07:27.581" v="2"/>
        <pc:sldMkLst>
          <pc:docMk/>
          <pc:sldMk cId="2766496153" sldId="2142533841"/>
        </pc:sldMkLst>
      </pc:sldChg>
    </pc:docChg>
  </pc:docChgLst>
  <pc:docChgLst>
    <pc:chgData name="Chadwick, Dana (US 329F)" userId="S::katherine.d.chadwick@jpl.nasa.gov::e2b43297-62f3-4e60-84e2-c1f731811648" providerId="AD" clId="Web-{067D6EE6-F10D-4B12-91DC-BCE9ED1F19B4}"/>
    <pc:docChg chg="modSld">
      <pc:chgData name="Chadwick, Dana (US 329F)" userId="S::katherine.d.chadwick@jpl.nasa.gov::e2b43297-62f3-4e60-84e2-c1f731811648" providerId="AD" clId="Web-{067D6EE6-F10D-4B12-91DC-BCE9ED1F19B4}" dt="2023-08-02T15:40:48.528" v="139" actId="1076"/>
      <pc:docMkLst>
        <pc:docMk/>
      </pc:docMkLst>
      <pc:sldChg chg="addSp modSp">
        <pc:chgData name="Chadwick, Dana (US 329F)" userId="S::katherine.d.chadwick@jpl.nasa.gov::e2b43297-62f3-4e60-84e2-c1f731811648" providerId="AD" clId="Web-{067D6EE6-F10D-4B12-91DC-BCE9ED1F19B4}" dt="2023-08-02T15:37:20.309" v="46" actId="14100"/>
        <pc:sldMkLst>
          <pc:docMk/>
          <pc:sldMk cId="1054416577" sldId="1213"/>
        </pc:sldMkLst>
        <pc:spChg chg="add mod">
          <ac:chgData name="Chadwick, Dana (US 329F)" userId="S::katherine.d.chadwick@jpl.nasa.gov::e2b43297-62f3-4e60-84e2-c1f731811648" providerId="AD" clId="Web-{067D6EE6-F10D-4B12-91DC-BCE9ED1F19B4}" dt="2023-08-02T15:37:20.309" v="46" actId="14100"/>
          <ac:spMkLst>
            <pc:docMk/>
            <pc:sldMk cId="1054416577" sldId="1213"/>
            <ac:spMk id="2" creationId="{BAB15DD0-828B-B2E1-B1A1-10F54758C108}"/>
          </ac:spMkLst>
        </pc:spChg>
      </pc:sldChg>
      <pc:sldChg chg="addSp">
        <pc:chgData name="Chadwick, Dana (US 329F)" userId="S::katherine.d.chadwick@jpl.nasa.gov::e2b43297-62f3-4e60-84e2-c1f731811648" providerId="AD" clId="Web-{067D6EE6-F10D-4B12-91DC-BCE9ED1F19B4}" dt="2023-08-02T15:37:24.637" v="47"/>
        <pc:sldMkLst>
          <pc:docMk/>
          <pc:sldMk cId="3914945463" sldId="1215"/>
        </pc:sldMkLst>
        <pc:spChg chg="add">
          <ac:chgData name="Chadwick, Dana (US 329F)" userId="S::katherine.d.chadwick@jpl.nasa.gov::e2b43297-62f3-4e60-84e2-c1f731811648" providerId="AD" clId="Web-{067D6EE6-F10D-4B12-91DC-BCE9ED1F19B4}" dt="2023-08-02T15:37:24.637" v="47"/>
          <ac:spMkLst>
            <pc:docMk/>
            <pc:sldMk cId="3914945463" sldId="1215"/>
            <ac:spMk id="12" creationId="{2AB03FAC-C0C1-C6CE-C1DB-D0BCD2E0AD91}"/>
          </ac:spMkLst>
        </pc:spChg>
      </pc:sldChg>
      <pc:sldChg chg="addSp modSp">
        <pc:chgData name="Chadwick, Dana (US 329F)" userId="S::katherine.d.chadwick@jpl.nasa.gov::e2b43297-62f3-4e60-84e2-c1f731811648" providerId="AD" clId="Web-{067D6EE6-F10D-4B12-91DC-BCE9ED1F19B4}" dt="2023-08-02T15:40:48.528" v="139" actId="1076"/>
        <pc:sldMkLst>
          <pc:docMk/>
          <pc:sldMk cId="1740708628" sldId="2142533698"/>
        </pc:sldMkLst>
        <pc:spChg chg="add mod">
          <ac:chgData name="Chadwick, Dana (US 329F)" userId="S::katherine.d.chadwick@jpl.nasa.gov::e2b43297-62f3-4e60-84e2-c1f731811648" providerId="AD" clId="Web-{067D6EE6-F10D-4B12-91DC-BCE9ED1F19B4}" dt="2023-08-02T15:40:48.528" v="139" actId="1076"/>
          <ac:spMkLst>
            <pc:docMk/>
            <pc:sldMk cId="1740708628" sldId="2142533698"/>
            <ac:spMk id="6" creationId="{20EB7436-6045-C536-54B5-04710340661C}"/>
          </ac:spMkLst>
        </pc:spChg>
      </pc:sldChg>
      <pc:sldChg chg="addSp modSp">
        <pc:chgData name="Chadwick, Dana (US 329F)" userId="S::katherine.d.chadwick@jpl.nasa.gov::e2b43297-62f3-4e60-84e2-c1f731811648" providerId="AD" clId="Web-{067D6EE6-F10D-4B12-91DC-BCE9ED1F19B4}" dt="2023-08-02T15:39:17.231" v="107"/>
        <pc:sldMkLst>
          <pc:docMk/>
          <pc:sldMk cId="995954269" sldId="2142533804"/>
        </pc:sldMkLst>
        <pc:spChg chg="add mod">
          <ac:chgData name="Chadwick, Dana (US 329F)" userId="S::katherine.d.chadwick@jpl.nasa.gov::e2b43297-62f3-4e60-84e2-c1f731811648" providerId="AD" clId="Web-{067D6EE6-F10D-4B12-91DC-BCE9ED1F19B4}" dt="2023-08-02T15:39:17.231" v="107"/>
          <ac:spMkLst>
            <pc:docMk/>
            <pc:sldMk cId="995954269" sldId="2142533804"/>
            <ac:spMk id="2" creationId="{A9F2666E-81AC-48D8-CCA8-2A9E9FC20312}"/>
          </ac:spMkLst>
        </pc:spChg>
        <pc:spChg chg="mod">
          <ac:chgData name="Chadwick, Dana (US 329F)" userId="S::katherine.d.chadwick@jpl.nasa.gov::e2b43297-62f3-4e60-84e2-c1f731811648" providerId="AD" clId="Web-{067D6EE6-F10D-4B12-91DC-BCE9ED1F19B4}" dt="2023-08-02T15:38:25.997" v="49"/>
          <ac:spMkLst>
            <pc:docMk/>
            <pc:sldMk cId="995954269" sldId="2142533804"/>
            <ac:spMk id="116" creationId="{00000000-0000-0000-0000-000000000000}"/>
          </ac:spMkLst>
        </pc:spChg>
      </pc:sldChg>
    </pc:docChg>
  </pc:docChgLst>
  <pc:docChgLst>
    <pc:chgData name="Luis, Kelly (US 329F-Affiliate)" userId="S::kelly.m.luis@jpl.nasa.gov::1d4b1bd8-bca5-478e-b83a-ff0d9340d353" providerId="AD" clId="Web-{BE62EE5C-3429-428A-9219-95DC8F6C1CDC}"/>
    <pc:docChg chg="modSld">
      <pc:chgData name="Luis, Kelly (US 329F-Affiliate)" userId="S::kelly.m.luis@jpl.nasa.gov::1d4b1bd8-bca5-478e-b83a-ff0d9340d353" providerId="AD" clId="Web-{BE62EE5C-3429-428A-9219-95DC8F6C1CDC}" dt="2023-08-03T23:54:01.847" v="3" actId="1076"/>
      <pc:docMkLst>
        <pc:docMk/>
      </pc:docMkLst>
      <pc:sldChg chg="addSp modSp">
        <pc:chgData name="Luis, Kelly (US 329F-Affiliate)" userId="S::kelly.m.luis@jpl.nasa.gov::1d4b1bd8-bca5-478e-b83a-ff0d9340d353" providerId="AD" clId="Web-{BE62EE5C-3429-428A-9219-95DC8F6C1CDC}" dt="2023-08-03T23:54:01.847" v="3" actId="1076"/>
        <pc:sldMkLst>
          <pc:docMk/>
          <pc:sldMk cId="1508610816" sldId="2142533843"/>
        </pc:sldMkLst>
        <pc:picChg chg="add mod">
          <ac:chgData name="Luis, Kelly (US 329F-Affiliate)" userId="S::kelly.m.luis@jpl.nasa.gov::1d4b1bd8-bca5-478e-b83a-ff0d9340d353" providerId="AD" clId="Web-{BE62EE5C-3429-428A-9219-95DC8F6C1CDC}" dt="2023-08-03T23:54:01.847" v="3" actId="1076"/>
          <ac:picMkLst>
            <pc:docMk/>
            <pc:sldMk cId="1508610816" sldId="2142533843"/>
            <ac:picMk id="4" creationId="{5A7ADD7F-539C-E12C-8B48-C558576681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BBF325-D1F1-E941-8AC7-EE809124981F}" type="doc">
      <dgm:prSet loTypeId="urn:microsoft.com/office/officeart/2005/8/layout/chevron1" loCatId="" qsTypeId="urn:microsoft.com/office/officeart/2005/8/quickstyle/simple1" qsCatId="simple" csTypeId="urn:microsoft.com/office/officeart/2005/8/colors/colorful5" csCatId="colorful" phldr="1"/>
      <dgm:spPr/>
    </dgm:pt>
    <dgm:pt modelId="{372236BA-7B63-C943-B36D-EC2FA372A434}">
      <dgm:prSet phldrT="[Text]" custT="1"/>
      <dgm:spPr>
        <a:solidFill>
          <a:srgbClr val="172840"/>
        </a:solidFill>
      </dgm:spPr>
      <dgm:t>
        <a:bodyPr/>
        <a:lstStyle/>
        <a:p>
          <a:pPr>
            <a:buFont typeface="Arial" panose="020B0604020202020204" pitchFamily="34" charset="0"/>
            <a:buChar char="•"/>
          </a:pPr>
          <a:r>
            <a:rPr lang="en-US" sz="1800" b="0" i="0"/>
            <a:t>Prior to Phase-A​</a:t>
          </a:r>
          <a:endParaRPr lang="en-US" sz="1800"/>
        </a:p>
      </dgm:t>
    </dgm:pt>
    <dgm:pt modelId="{D6A5EEBB-B4AF-7F4D-AF44-81500E059C06}" type="parTrans" cxnId="{BB4E78E4-2808-0D49-8EA4-D033748E812F}">
      <dgm:prSet/>
      <dgm:spPr/>
      <dgm:t>
        <a:bodyPr/>
        <a:lstStyle/>
        <a:p>
          <a:endParaRPr lang="en-US"/>
        </a:p>
      </dgm:t>
    </dgm:pt>
    <dgm:pt modelId="{1B2612AA-EEEA-0443-8A09-0CAE23AD5E7C}" type="sibTrans" cxnId="{BB4E78E4-2808-0D49-8EA4-D033748E812F}">
      <dgm:prSet/>
      <dgm:spPr/>
      <dgm:t>
        <a:bodyPr/>
        <a:lstStyle/>
        <a:p>
          <a:endParaRPr lang="en-US"/>
        </a:p>
      </dgm:t>
    </dgm:pt>
    <dgm:pt modelId="{5CBE24C7-DB44-2441-8305-88AEE9752822}">
      <dgm:prSet custT="1"/>
      <dgm:spPr/>
      <dgm:t>
        <a:bodyPr/>
        <a:lstStyle/>
        <a:p>
          <a:pPr>
            <a:buFont typeface="Arial" panose="020B0604020202020204" pitchFamily="34" charset="0"/>
            <a:buChar char="•"/>
          </a:pPr>
          <a:r>
            <a:rPr lang="en-US" sz="1500" b="0" i="0" err="1"/>
            <a:t>HyspIRI</a:t>
          </a:r>
          <a:r>
            <a:rPr lang="en-US" sz="1500" b="0" i="0"/>
            <a:t> Working Groups​</a:t>
          </a:r>
        </a:p>
      </dgm:t>
    </dgm:pt>
    <dgm:pt modelId="{30B2C213-632B-7B47-82C3-F73092AE5CCC}" type="parTrans" cxnId="{5217AA6E-5ABD-CF44-B583-94462571A97C}">
      <dgm:prSet/>
      <dgm:spPr/>
      <dgm:t>
        <a:bodyPr/>
        <a:lstStyle/>
        <a:p>
          <a:endParaRPr lang="en-US"/>
        </a:p>
      </dgm:t>
    </dgm:pt>
    <dgm:pt modelId="{FB7F63D2-59F0-A244-8A55-FCDC9BB027F1}" type="sibTrans" cxnId="{5217AA6E-5ABD-CF44-B583-94462571A97C}">
      <dgm:prSet/>
      <dgm:spPr/>
      <dgm:t>
        <a:bodyPr/>
        <a:lstStyle/>
        <a:p>
          <a:endParaRPr lang="en-US"/>
        </a:p>
      </dgm:t>
    </dgm:pt>
    <dgm:pt modelId="{B8AD40D0-A84C-F149-82D1-4CA71872CE05}">
      <dgm:prSet custT="1"/>
      <dgm:spPr/>
      <dgm:t>
        <a:bodyPr/>
        <a:lstStyle/>
        <a:p>
          <a:pPr>
            <a:buFont typeface="Arial" panose="020B0604020202020204" pitchFamily="34" charset="0"/>
            <a:buChar char="•"/>
          </a:pPr>
          <a:r>
            <a:rPr lang="en-US" sz="1500" b="0" i="0" dirty="0"/>
            <a:t>SBG Working Groups (</a:t>
          </a:r>
          <a:r>
            <a:rPr lang="en-US" sz="1500" b="0" i="0" dirty="0" err="1"/>
            <a:t>Algs</a:t>
          </a:r>
          <a:r>
            <a:rPr lang="en-US" sz="1500" b="0" i="0" dirty="0"/>
            <a:t>, Apps, </a:t>
          </a:r>
          <a:r>
            <a:rPr lang="en-US" sz="1500" b="0" i="0" dirty="0" err="1"/>
            <a:t>CalVal</a:t>
          </a:r>
          <a:r>
            <a:rPr lang="en-US" sz="1500" b="0" i="0" dirty="0"/>
            <a:t>, Modeling)​</a:t>
          </a:r>
        </a:p>
      </dgm:t>
    </dgm:pt>
    <dgm:pt modelId="{89FEF15B-9875-B54B-9573-F03E5D4D5FF3}" type="parTrans" cxnId="{31BE0A11-D847-F643-8603-DC105039FE9E}">
      <dgm:prSet/>
      <dgm:spPr/>
      <dgm:t>
        <a:bodyPr/>
        <a:lstStyle/>
        <a:p>
          <a:endParaRPr lang="en-US"/>
        </a:p>
      </dgm:t>
    </dgm:pt>
    <dgm:pt modelId="{B0A5E3FB-990B-5F40-B675-8F01AACDF84B}" type="sibTrans" cxnId="{31BE0A11-D847-F643-8603-DC105039FE9E}">
      <dgm:prSet/>
      <dgm:spPr/>
      <dgm:t>
        <a:bodyPr/>
        <a:lstStyle/>
        <a:p>
          <a:endParaRPr lang="en-US"/>
        </a:p>
      </dgm:t>
    </dgm:pt>
    <dgm:pt modelId="{B956AA7D-880A-2A46-B2B8-2C57AC5C683D}">
      <dgm:prSet custT="1"/>
      <dgm:spPr/>
      <dgm:t>
        <a:bodyPr/>
        <a:lstStyle/>
        <a:p>
          <a:pPr>
            <a:buFont typeface="Arial" panose="020B0604020202020204" pitchFamily="34" charset="0"/>
            <a:buChar char="•"/>
          </a:pPr>
          <a:r>
            <a:rPr lang="en-US" sz="1500" b="0" i="0" dirty="0"/>
            <a:t>SISTER Pipeline Development​</a:t>
          </a:r>
        </a:p>
      </dgm:t>
    </dgm:pt>
    <dgm:pt modelId="{150DD2D2-685C-6C4D-9B41-FE9D7EA3F1FE}" type="parTrans" cxnId="{22D9C08A-7831-E54A-9451-17276787F8A1}">
      <dgm:prSet/>
      <dgm:spPr/>
      <dgm:t>
        <a:bodyPr/>
        <a:lstStyle/>
        <a:p>
          <a:endParaRPr lang="en-US"/>
        </a:p>
      </dgm:t>
    </dgm:pt>
    <dgm:pt modelId="{3F2A0418-8415-2642-A844-7CE2D875194D}" type="sibTrans" cxnId="{22D9C08A-7831-E54A-9451-17276787F8A1}">
      <dgm:prSet/>
      <dgm:spPr/>
      <dgm:t>
        <a:bodyPr/>
        <a:lstStyle/>
        <a:p>
          <a:endParaRPr lang="en-US"/>
        </a:p>
      </dgm:t>
    </dgm:pt>
    <dgm:pt modelId="{29A9F204-879A-704F-8DAC-62CD7962C51D}">
      <dgm:prSet custT="1"/>
      <dgm:spPr>
        <a:solidFill>
          <a:srgbClr val="213C4A"/>
        </a:solidFill>
      </dgm:spPr>
      <dgm:t>
        <a:bodyPr/>
        <a:lstStyle/>
        <a:p>
          <a:pPr>
            <a:buFont typeface="Arial" panose="020B0604020202020204" pitchFamily="34" charset="0"/>
            <a:buChar char="•"/>
          </a:pPr>
          <a:r>
            <a:rPr lang="en-US" sz="1800" b="0" i="0"/>
            <a:t>March-May 2023​</a:t>
          </a:r>
        </a:p>
      </dgm:t>
    </dgm:pt>
    <dgm:pt modelId="{0E10FC4C-6F03-E141-9D01-B7861B518B8C}" type="parTrans" cxnId="{7C746706-F1B5-F442-8BAC-4A7F3808DCF8}">
      <dgm:prSet/>
      <dgm:spPr/>
      <dgm:t>
        <a:bodyPr/>
        <a:lstStyle/>
        <a:p>
          <a:endParaRPr lang="en-US"/>
        </a:p>
      </dgm:t>
    </dgm:pt>
    <dgm:pt modelId="{4EDA8925-99AB-F843-977E-A4051F2DC84E}" type="sibTrans" cxnId="{7C746706-F1B5-F442-8BAC-4A7F3808DCF8}">
      <dgm:prSet/>
      <dgm:spPr/>
      <dgm:t>
        <a:bodyPr/>
        <a:lstStyle/>
        <a:p>
          <a:endParaRPr lang="en-US"/>
        </a:p>
      </dgm:t>
    </dgm:pt>
    <dgm:pt modelId="{7109E467-A102-D648-9687-80140FD48FCD}">
      <dgm:prSet custT="1"/>
      <dgm:spPr/>
      <dgm:t>
        <a:bodyPr/>
        <a:lstStyle/>
        <a:p>
          <a:pPr rtl="0">
            <a:buFont typeface="Arial" panose="020B0604020202020204" pitchFamily="34" charset="0"/>
            <a:buChar char="•"/>
          </a:pPr>
          <a:r>
            <a:rPr lang="en-US" sz="1500" b="0" i="0">
              <a:latin typeface="+mn-lt"/>
            </a:rPr>
            <a:t>Formation of VSWIR Snow Physics Team​</a:t>
          </a:r>
        </a:p>
      </dgm:t>
    </dgm:pt>
    <dgm:pt modelId="{38C948F7-170A-5E40-B066-0C7B92B16C43}" type="parTrans" cxnId="{63752750-0560-D34D-9FC2-A6AC5F840AA5}">
      <dgm:prSet/>
      <dgm:spPr/>
      <dgm:t>
        <a:bodyPr/>
        <a:lstStyle/>
        <a:p>
          <a:endParaRPr lang="en-US"/>
        </a:p>
      </dgm:t>
    </dgm:pt>
    <dgm:pt modelId="{B14CD9D0-7C3B-6F46-9AA6-8E686BBE54E1}" type="sibTrans" cxnId="{63752750-0560-D34D-9FC2-A6AC5F840AA5}">
      <dgm:prSet/>
      <dgm:spPr/>
      <dgm:t>
        <a:bodyPr/>
        <a:lstStyle/>
        <a:p>
          <a:endParaRPr lang="en-US"/>
        </a:p>
      </dgm:t>
    </dgm:pt>
    <dgm:pt modelId="{BDA695F4-47E1-FC4E-BCA4-C0A6CCE8448E}">
      <dgm:prSet custT="1"/>
      <dgm:spPr/>
      <dgm:t>
        <a:bodyPr/>
        <a:lstStyle/>
        <a:p>
          <a:pPr>
            <a:buFont typeface="Arial" panose="020B0604020202020204" pitchFamily="34" charset="0"/>
            <a:buChar char="•"/>
          </a:pPr>
          <a:r>
            <a:rPr lang="en-US" sz="1500" b="0" i="0" dirty="0">
              <a:latin typeface="+mn-lt"/>
            </a:rPr>
            <a:t>Review and adaptation of Pre-Phase A SBG materials​</a:t>
          </a:r>
        </a:p>
      </dgm:t>
    </dgm:pt>
    <dgm:pt modelId="{FD14C4EB-7B77-3849-8B9E-4FEC3DD40183}" type="parTrans" cxnId="{E3399C28-C70B-914D-AEA7-CC507604939B}">
      <dgm:prSet/>
      <dgm:spPr/>
      <dgm:t>
        <a:bodyPr/>
        <a:lstStyle/>
        <a:p>
          <a:endParaRPr lang="en-US"/>
        </a:p>
      </dgm:t>
    </dgm:pt>
    <dgm:pt modelId="{5C6A5335-7DF6-CD43-BDD6-0E54A655A2F9}" type="sibTrans" cxnId="{E3399C28-C70B-914D-AEA7-CC507604939B}">
      <dgm:prSet/>
      <dgm:spPr/>
      <dgm:t>
        <a:bodyPr/>
        <a:lstStyle/>
        <a:p>
          <a:endParaRPr lang="en-US"/>
        </a:p>
      </dgm:t>
    </dgm:pt>
    <dgm:pt modelId="{C7EE036D-6217-4B42-9EDA-73A1CD73713B}">
      <dgm:prSet custT="1"/>
      <dgm:spPr>
        <a:solidFill>
          <a:srgbClr val="2A5F6C"/>
        </a:solidFill>
      </dgm:spPr>
      <dgm:t>
        <a:bodyPr/>
        <a:lstStyle/>
        <a:p>
          <a:pPr>
            <a:buFont typeface="Arial" panose="020B0604020202020204" pitchFamily="34" charset="0"/>
            <a:buChar char="•"/>
          </a:pPr>
          <a:r>
            <a:rPr lang="en-US" sz="1800" b="0" i="0">
              <a:latin typeface="Calibri Light" panose="020F0302020204030204"/>
            </a:rPr>
            <a:t>June-August</a:t>
          </a:r>
          <a:r>
            <a:rPr lang="en-US" sz="1800" b="0" i="0"/>
            <a:t> 2023​</a:t>
          </a:r>
        </a:p>
      </dgm:t>
    </dgm:pt>
    <dgm:pt modelId="{164232D9-73A0-4A44-BADC-248BAF4CFF41}" type="parTrans" cxnId="{95BCDE85-6B17-534E-8E62-7071CF80D356}">
      <dgm:prSet/>
      <dgm:spPr/>
      <dgm:t>
        <a:bodyPr/>
        <a:lstStyle/>
        <a:p>
          <a:endParaRPr lang="en-US"/>
        </a:p>
      </dgm:t>
    </dgm:pt>
    <dgm:pt modelId="{69563818-2910-6E4D-B1E5-7F14F01FCB90}" type="sibTrans" cxnId="{95BCDE85-6B17-534E-8E62-7071CF80D356}">
      <dgm:prSet/>
      <dgm:spPr/>
      <dgm:t>
        <a:bodyPr/>
        <a:lstStyle/>
        <a:p>
          <a:endParaRPr lang="en-US"/>
        </a:p>
      </dgm:t>
    </dgm:pt>
    <dgm:pt modelId="{22BFC282-F2EF-F049-ABAE-1D1594974A36}">
      <dgm:prSet custT="1"/>
      <dgm:spPr/>
      <dgm:t>
        <a:bodyPr/>
        <a:lstStyle/>
        <a:p>
          <a:pPr rtl="0">
            <a:buFont typeface="Arial" panose="020B0604020202020204" pitchFamily="34" charset="0"/>
            <a:buChar char="•"/>
          </a:pPr>
          <a:r>
            <a:rPr lang="en-US" sz="1500" b="0" i="0" dirty="0">
              <a:latin typeface="+mn-lt"/>
            </a:rPr>
            <a:t>Cross center meetings with team members from Goddard, Ames, and external institutions</a:t>
          </a:r>
        </a:p>
      </dgm:t>
    </dgm:pt>
    <dgm:pt modelId="{B97CA6CF-376A-534A-8AEB-3025B4A9B8A9}" type="parTrans" cxnId="{5CEBA5A1-BEDE-B94E-B24F-B05A72681D44}">
      <dgm:prSet/>
      <dgm:spPr/>
      <dgm:t>
        <a:bodyPr/>
        <a:lstStyle/>
        <a:p>
          <a:endParaRPr lang="en-US"/>
        </a:p>
      </dgm:t>
    </dgm:pt>
    <dgm:pt modelId="{E737301E-9C28-1049-9189-9FBD8F1D3DC7}" type="sibTrans" cxnId="{5CEBA5A1-BEDE-B94E-B24F-B05A72681D44}">
      <dgm:prSet/>
      <dgm:spPr/>
      <dgm:t>
        <a:bodyPr/>
        <a:lstStyle/>
        <a:p>
          <a:endParaRPr lang="en-US"/>
        </a:p>
      </dgm:t>
    </dgm:pt>
    <dgm:pt modelId="{66CB9EB9-649F-8649-B103-E4CF15B99836}">
      <dgm:prSet custT="1"/>
      <dgm:spPr/>
      <dgm:t>
        <a:bodyPr/>
        <a:lstStyle/>
        <a:p>
          <a:pPr>
            <a:buFont typeface="Arial" panose="020B0604020202020204" pitchFamily="34" charset="0"/>
            <a:buChar char="•"/>
          </a:pPr>
          <a:r>
            <a:rPr lang="en-US" sz="1500" b="0" i="0" dirty="0">
              <a:latin typeface="+mn-lt"/>
            </a:rPr>
            <a:t>VSWIR Project Community Webinar #1​</a:t>
          </a:r>
        </a:p>
      </dgm:t>
    </dgm:pt>
    <dgm:pt modelId="{B5E461F1-6FB8-D343-974E-17D4D710C680}" type="parTrans" cxnId="{71B1E25D-2199-044F-8E0E-2DA75E21B3C7}">
      <dgm:prSet/>
      <dgm:spPr/>
      <dgm:t>
        <a:bodyPr/>
        <a:lstStyle/>
        <a:p>
          <a:endParaRPr lang="en-US"/>
        </a:p>
      </dgm:t>
    </dgm:pt>
    <dgm:pt modelId="{D643DEA4-67B5-4042-9359-8761B43E3ED1}" type="sibTrans" cxnId="{71B1E25D-2199-044F-8E0E-2DA75E21B3C7}">
      <dgm:prSet/>
      <dgm:spPr/>
      <dgm:t>
        <a:bodyPr/>
        <a:lstStyle/>
        <a:p>
          <a:endParaRPr lang="en-US"/>
        </a:p>
      </dgm:t>
    </dgm:pt>
    <dgm:pt modelId="{E168256B-39D9-FD4F-A071-0C88D232E72C}">
      <dgm:prSet custT="1"/>
      <dgm:spPr/>
      <dgm:t>
        <a:bodyPr/>
        <a:lstStyle/>
        <a:p>
          <a:pPr>
            <a:buFont typeface="Arial" panose="020B0604020202020204" pitchFamily="34" charset="0"/>
            <a:buChar char="•"/>
          </a:pPr>
          <a:r>
            <a:rPr lang="en-US" sz="1500" b="0" i="0" dirty="0">
              <a:latin typeface="+mn-lt"/>
            </a:rPr>
            <a:t>VSWIR Project Community Webinar #2​</a:t>
          </a:r>
        </a:p>
      </dgm:t>
    </dgm:pt>
    <dgm:pt modelId="{B1BAE7D6-5950-4A4E-954D-7E72EFBBBCE6}" type="parTrans" cxnId="{59ECA932-BABC-FC40-9149-564BC2F1FDBC}">
      <dgm:prSet/>
      <dgm:spPr/>
      <dgm:t>
        <a:bodyPr/>
        <a:lstStyle/>
        <a:p>
          <a:endParaRPr lang="en-US"/>
        </a:p>
      </dgm:t>
    </dgm:pt>
    <dgm:pt modelId="{67588E3B-E7C4-3241-B9D4-4FDD050CEFBB}" type="sibTrans" cxnId="{59ECA932-BABC-FC40-9149-564BC2F1FDBC}">
      <dgm:prSet/>
      <dgm:spPr/>
      <dgm:t>
        <a:bodyPr/>
        <a:lstStyle/>
        <a:p>
          <a:endParaRPr lang="en-US"/>
        </a:p>
      </dgm:t>
    </dgm:pt>
    <dgm:pt modelId="{0FCAD218-9BB3-3242-8B66-F2B8EF340F9E}">
      <dgm:prSet custT="1"/>
      <dgm:spPr>
        <a:solidFill>
          <a:srgbClr val="5E7F7B"/>
        </a:solidFill>
      </dgm:spPr>
      <dgm:t>
        <a:bodyPr/>
        <a:lstStyle/>
        <a:p>
          <a:pPr>
            <a:buFont typeface="Arial" panose="020B0604020202020204" pitchFamily="34" charset="0"/>
            <a:buChar char="•"/>
          </a:pPr>
          <a:r>
            <a:rPr lang="en-US" sz="1800" b="0" i="0" dirty="0"/>
            <a:t>August-December 2023</a:t>
          </a:r>
        </a:p>
      </dgm:t>
    </dgm:pt>
    <dgm:pt modelId="{23332C59-4D91-8247-8E09-D4700990B382}" type="parTrans" cxnId="{1255D787-67A9-7A40-8D44-16B5E8CA6106}">
      <dgm:prSet/>
      <dgm:spPr/>
      <dgm:t>
        <a:bodyPr/>
        <a:lstStyle/>
        <a:p>
          <a:endParaRPr lang="en-US"/>
        </a:p>
      </dgm:t>
    </dgm:pt>
    <dgm:pt modelId="{024ADCDA-8011-5F41-8EBD-68658E2633F0}" type="sibTrans" cxnId="{1255D787-67A9-7A40-8D44-16B5E8CA6106}">
      <dgm:prSet/>
      <dgm:spPr/>
      <dgm:t>
        <a:bodyPr/>
        <a:lstStyle/>
        <a:p>
          <a:endParaRPr lang="en-US"/>
        </a:p>
      </dgm:t>
    </dgm:pt>
    <dgm:pt modelId="{15EA7550-7DC8-8942-A7F9-E90D2DA9AC8B}">
      <dgm:prSet custT="1"/>
      <dgm:spPr/>
      <dgm:t>
        <a:bodyPr/>
        <a:lstStyle/>
        <a:p>
          <a:pPr>
            <a:buFont typeface="Arial" panose="020B0604020202020204" pitchFamily="34" charset="0"/>
            <a:buChar char="•"/>
          </a:pPr>
          <a:r>
            <a:rPr lang="en-US" sz="1500" b="0" i="0" dirty="0"/>
            <a:t>Pre SRR Peer review</a:t>
          </a:r>
        </a:p>
      </dgm:t>
    </dgm:pt>
    <dgm:pt modelId="{84467AFA-65D3-104E-801B-9C2B165ED5A3}" type="parTrans" cxnId="{979058DE-10CA-7441-9D9E-7C298D54967E}">
      <dgm:prSet/>
      <dgm:spPr/>
      <dgm:t>
        <a:bodyPr/>
        <a:lstStyle/>
        <a:p>
          <a:endParaRPr lang="en-US"/>
        </a:p>
      </dgm:t>
    </dgm:pt>
    <dgm:pt modelId="{78E49185-2B35-4C41-8A24-9D3ECBF7DD37}" type="sibTrans" cxnId="{979058DE-10CA-7441-9D9E-7C298D54967E}">
      <dgm:prSet/>
      <dgm:spPr/>
      <dgm:t>
        <a:bodyPr/>
        <a:lstStyle/>
        <a:p>
          <a:endParaRPr lang="en-US"/>
        </a:p>
      </dgm:t>
    </dgm:pt>
    <dgm:pt modelId="{9E76B8F6-36A8-4D40-9A42-B4105DE79A49}">
      <dgm:prSet custT="1"/>
      <dgm:spPr/>
      <dgm:t>
        <a:bodyPr/>
        <a:lstStyle/>
        <a:p>
          <a:pPr>
            <a:buFont typeface="Arial" panose="020B0604020202020204" pitchFamily="34" charset="0"/>
            <a:buChar char="•"/>
          </a:pPr>
          <a:r>
            <a:rPr lang="en-US" sz="1500" b="0" i="0" dirty="0"/>
            <a:t>Outline plan for engaging community of SMEs and interested research and applications practitioners</a:t>
          </a:r>
        </a:p>
      </dgm:t>
    </dgm:pt>
    <dgm:pt modelId="{15AA8BAA-55DF-DA41-A739-8602693979EE}" type="parTrans" cxnId="{549B1CE9-264D-1D42-B547-833D216F99E2}">
      <dgm:prSet/>
      <dgm:spPr/>
      <dgm:t>
        <a:bodyPr/>
        <a:lstStyle/>
        <a:p>
          <a:endParaRPr lang="en-US"/>
        </a:p>
      </dgm:t>
    </dgm:pt>
    <dgm:pt modelId="{EB3BE54C-B015-9A4E-A6EE-54BB955942AF}" type="sibTrans" cxnId="{549B1CE9-264D-1D42-B547-833D216F99E2}">
      <dgm:prSet/>
      <dgm:spPr/>
      <dgm:t>
        <a:bodyPr/>
        <a:lstStyle/>
        <a:p>
          <a:endParaRPr lang="en-US"/>
        </a:p>
      </dgm:t>
    </dgm:pt>
    <dgm:pt modelId="{2545089B-DDB5-F94C-99AE-BC9B6FEB31B1}">
      <dgm:prSet custT="1"/>
      <dgm:spPr/>
      <dgm:t>
        <a:bodyPr/>
        <a:lstStyle/>
        <a:p>
          <a:pPr>
            <a:buFont typeface="Arial" panose="020B0604020202020204" pitchFamily="34" charset="0"/>
            <a:buChar char="•"/>
          </a:pPr>
          <a:endParaRPr lang="en-US" sz="1500" b="0" i="0">
            <a:latin typeface="+mn-lt"/>
          </a:endParaRPr>
        </a:p>
      </dgm:t>
    </dgm:pt>
    <dgm:pt modelId="{89C3D7AC-4766-F64D-860A-89B2F0C9B72D}" type="parTrans" cxnId="{44D1639D-83B9-0D43-85F9-461360F3252B}">
      <dgm:prSet/>
      <dgm:spPr/>
      <dgm:t>
        <a:bodyPr/>
        <a:lstStyle/>
        <a:p>
          <a:endParaRPr lang="en-US"/>
        </a:p>
      </dgm:t>
    </dgm:pt>
    <dgm:pt modelId="{4CDA1FBF-036B-7A47-A598-A380FB5C2C35}" type="sibTrans" cxnId="{44D1639D-83B9-0D43-85F9-461360F3252B}">
      <dgm:prSet/>
      <dgm:spPr/>
      <dgm:t>
        <a:bodyPr/>
        <a:lstStyle/>
        <a:p>
          <a:endParaRPr lang="en-US"/>
        </a:p>
      </dgm:t>
    </dgm:pt>
    <dgm:pt modelId="{6D0DF723-F754-EE40-91F9-F874AE8E46D6}">
      <dgm:prSet custT="1"/>
      <dgm:spPr/>
      <dgm:t>
        <a:bodyPr/>
        <a:lstStyle/>
        <a:p>
          <a:pPr>
            <a:buFont typeface="Arial" panose="020B0604020202020204" pitchFamily="34" charset="0"/>
            <a:buChar char="•"/>
          </a:pPr>
          <a:endParaRPr lang="en-US" sz="1500" b="0" i="0">
            <a:latin typeface="+mn-lt"/>
          </a:endParaRPr>
        </a:p>
      </dgm:t>
    </dgm:pt>
    <dgm:pt modelId="{3F442DC2-D9B4-9044-BFA9-694DCE7E5683}" type="parTrans" cxnId="{D3B2250C-E1B7-7640-8B4C-53C192F5CEBD}">
      <dgm:prSet/>
      <dgm:spPr/>
      <dgm:t>
        <a:bodyPr/>
        <a:lstStyle/>
        <a:p>
          <a:endParaRPr lang="en-US"/>
        </a:p>
      </dgm:t>
    </dgm:pt>
    <dgm:pt modelId="{9CDE66CF-C177-F646-AD4A-E64153954C6D}" type="sibTrans" cxnId="{D3B2250C-E1B7-7640-8B4C-53C192F5CEBD}">
      <dgm:prSet/>
      <dgm:spPr/>
      <dgm:t>
        <a:bodyPr/>
        <a:lstStyle/>
        <a:p>
          <a:endParaRPr lang="en-US"/>
        </a:p>
      </dgm:t>
    </dgm:pt>
    <dgm:pt modelId="{BA7570DE-C171-8647-8121-7D71F7E931C5}">
      <dgm:prSet custT="1"/>
      <dgm:spPr/>
      <dgm:t>
        <a:bodyPr/>
        <a:lstStyle/>
        <a:p>
          <a:pPr>
            <a:buFont typeface="Arial" panose="020B0604020202020204" pitchFamily="34" charset="0"/>
            <a:buChar char="•"/>
          </a:pPr>
          <a:endParaRPr lang="en-US" sz="1500" b="0" i="0"/>
        </a:p>
      </dgm:t>
    </dgm:pt>
    <dgm:pt modelId="{E332F0C3-CD7E-E442-A746-402AF994FAAD}" type="parTrans" cxnId="{9C34A10D-0E75-B84F-A6C6-C0A16D076940}">
      <dgm:prSet/>
      <dgm:spPr/>
      <dgm:t>
        <a:bodyPr/>
        <a:lstStyle/>
        <a:p>
          <a:endParaRPr lang="en-US"/>
        </a:p>
      </dgm:t>
    </dgm:pt>
    <dgm:pt modelId="{63838E25-0BA0-674D-B92B-06314BDC89DA}" type="sibTrans" cxnId="{9C34A10D-0E75-B84F-A6C6-C0A16D076940}">
      <dgm:prSet/>
      <dgm:spPr/>
      <dgm:t>
        <a:bodyPr/>
        <a:lstStyle/>
        <a:p>
          <a:endParaRPr lang="en-US"/>
        </a:p>
      </dgm:t>
    </dgm:pt>
    <dgm:pt modelId="{E86021B3-B08A-034C-8D98-93564A61E6E7}">
      <dgm:prSet custT="1"/>
      <dgm:spPr/>
      <dgm:t>
        <a:bodyPr/>
        <a:lstStyle/>
        <a:p>
          <a:pPr>
            <a:buFont typeface="Arial" panose="020B0604020202020204" pitchFamily="34" charset="0"/>
            <a:buChar char="•"/>
          </a:pPr>
          <a:endParaRPr lang="en-US" sz="1500" b="0" i="0"/>
        </a:p>
      </dgm:t>
    </dgm:pt>
    <dgm:pt modelId="{D94C1319-4CB4-2944-82AA-AEFA4A9011B5}" type="parTrans" cxnId="{4E4F07F3-83A4-0345-BFD9-7F17F4F402DD}">
      <dgm:prSet/>
      <dgm:spPr/>
      <dgm:t>
        <a:bodyPr/>
        <a:lstStyle/>
        <a:p>
          <a:endParaRPr lang="en-US"/>
        </a:p>
      </dgm:t>
    </dgm:pt>
    <dgm:pt modelId="{EA59DDDE-B06A-5B43-8314-DB4567C967DA}" type="sibTrans" cxnId="{4E4F07F3-83A4-0345-BFD9-7F17F4F402DD}">
      <dgm:prSet/>
      <dgm:spPr/>
      <dgm:t>
        <a:bodyPr/>
        <a:lstStyle/>
        <a:p>
          <a:endParaRPr lang="en-US"/>
        </a:p>
      </dgm:t>
    </dgm:pt>
    <dgm:pt modelId="{61504703-A3BC-0742-95A8-E7C23498117C}">
      <dgm:prSet custT="1"/>
      <dgm:spPr/>
      <dgm:t>
        <a:bodyPr/>
        <a:lstStyle/>
        <a:p>
          <a:pPr>
            <a:buFont typeface="Arial" panose="020B0604020202020204" pitchFamily="34" charset="0"/>
            <a:buChar char="•"/>
          </a:pPr>
          <a:endParaRPr lang="en-US" sz="1500" b="0" i="0" dirty="0"/>
        </a:p>
      </dgm:t>
    </dgm:pt>
    <dgm:pt modelId="{8C08EE51-566C-0346-B89E-60944E0127BD}" type="parTrans" cxnId="{8137D0EF-83C8-8048-943A-6C2FD071F4DF}">
      <dgm:prSet/>
      <dgm:spPr/>
      <dgm:t>
        <a:bodyPr/>
        <a:lstStyle/>
        <a:p>
          <a:endParaRPr lang="en-US"/>
        </a:p>
      </dgm:t>
    </dgm:pt>
    <dgm:pt modelId="{931C3204-029E-0548-86D3-EAD765394EF3}" type="sibTrans" cxnId="{8137D0EF-83C8-8048-943A-6C2FD071F4DF}">
      <dgm:prSet/>
      <dgm:spPr/>
      <dgm:t>
        <a:bodyPr/>
        <a:lstStyle/>
        <a:p>
          <a:endParaRPr lang="en-US"/>
        </a:p>
      </dgm:t>
    </dgm:pt>
    <dgm:pt modelId="{13A7F387-D5B0-0B49-AA85-48FBCD889544}">
      <dgm:prSet custT="1"/>
      <dgm:spPr/>
      <dgm:t>
        <a:bodyPr/>
        <a:lstStyle/>
        <a:p>
          <a:pPr>
            <a:buFont typeface="Arial" panose="020B0604020202020204" pitchFamily="34" charset="0"/>
            <a:buChar char="•"/>
          </a:pPr>
          <a:r>
            <a:rPr lang="en-US" sz="1500" b="0" i="0" dirty="0"/>
            <a:t>SRR (November 2023)</a:t>
          </a:r>
        </a:p>
      </dgm:t>
    </dgm:pt>
    <dgm:pt modelId="{070E2875-5A65-D442-9247-E397B4720B63}" type="parTrans" cxnId="{67DCB2C5-CE0A-8641-8BA1-51871E808568}">
      <dgm:prSet/>
      <dgm:spPr/>
      <dgm:t>
        <a:bodyPr/>
        <a:lstStyle/>
        <a:p>
          <a:endParaRPr lang="en-US"/>
        </a:p>
      </dgm:t>
    </dgm:pt>
    <dgm:pt modelId="{F87082C1-8041-F745-8960-03B92DD56556}" type="sibTrans" cxnId="{67DCB2C5-CE0A-8641-8BA1-51871E808568}">
      <dgm:prSet/>
      <dgm:spPr/>
      <dgm:t>
        <a:bodyPr/>
        <a:lstStyle/>
        <a:p>
          <a:endParaRPr lang="en-US"/>
        </a:p>
      </dgm:t>
    </dgm:pt>
    <dgm:pt modelId="{D62F2DC9-E60D-D749-B1B6-450454D7F99B}">
      <dgm:prSet custT="1"/>
      <dgm:spPr/>
      <dgm:t>
        <a:bodyPr/>
        <a:lstStyle/>
        <a:p>
          <a:pPr>
            <a:buFont typeface="Arial" panose="020B0604020202020204" pitchFamily="34" charset="0"/>
            <a:buChar char="•"/>
          </a:pPr>
          <a:endParaRPr lang="en-US" sz="1500" b="0" i="0" dirty="0"/>
        </a:p>
      </dgm:t>
    </dgm:pt>
    <dgm:pt modelId="{6A96E440-2FAB-1C4C-B66D-3727817675BB}" type="parTrans" cxnId="{F4256BE8-7C8B-DC49-8429-C8FBCFE88B37}">
      <dgm:prSet/>
      <dgm:spPr/>
      <dgm:t>
        <a:bodyPr/>
        <a:lstStyle/>
        <a:p>
          <a:endParaRPr lang="en-US"/>
        </a:p>
      </dgm:t>
    </dgm:pt>
    <dgm:pt modelId="{16DF1C5B-6BFB-1247-94B3-A15BC4000FB8}" type="sibTrans" cxnId="{F4256BE8-7C8B-DC49-8429-C8FBCFE88B37}">
      <dgm:prSet/>
      <dgm:spPr/>
      <dgm:t>
        <a:bodyPr/>
        <a:lstStyle/>
        <a:p>
          <a:endParaRPr lang="en-US"/>
        </a:p>
      </dgm:t>
    </dgm:pt>
    <dgm:pt modelId="{427D1E9A-8F63-6746-981D-18811B7990A1}">
      <dgm:prSet custT="1"/>
      <dgm:spPr>
        <a:solidFill>
          <a:srgbClr val="5E7F7B"/>
        </a:solidFill>
      </dgm:spPr>
      <dgm:t>
        <a:bodyPr/>
        <a:lstStyle/>
        <a:p>
          <a:pPr>
            <a:buFont typeface="Arial" panose="020B0604020202020204" pitchFamily="34" charset="0"/>
            <a:buChar char="•"/>
          </a:pPr>
          <a:r>
            <a:rPr lang="en-US" sz="1800" b="0" i="0" dirty="0"/>
            <a:t>January 2024 -Today</a:t>
          </a:r>
        </a:p>
      </dgm:t>
    </dgm:pt>
    <dgm:pt modelId="{26E29BEC-C69B-B04D-ACDD-2E7200587007}" type="sibTrans" cxnId="{DCD42AFE-8B16-024D-B194-114A7D3E6F90}">
      <dgm:prSet/>
      <dgm:spPr/>
      <dgm:t>
        <a:bodyPr/>
        <a:lstStyle/>
        <a:p>
          <a:endParaRPr lang="en-US"/>
        </a:p>
      </dgm:t>
    </dgm:pt>
    <dgm:pt modelId="{EB51652F-1F4B-874F-95EC-020210DFBC86}" type="parTrans" cxnId="{DCD42AFE-8B16-024D-B194-114A7D3E6F90}">
      <dgm:prSet/>
      <dgm:spPr/>
      <dgm:t>
        <a:bodyPr/>
        <a:lstStyle/>
        <a:p>
          <a:endParaRPr lang="en-US"/>
        </a:p>
      </dgm:t>
    </dgm:pt>
    <dgm:pt modelId="{0477BF38-0D4D-054E-91FC-ED5AF0EB47E9}">
      <dgm:prSet custT="1"/>
      <dgm:spPr/>
      <dgm:t>
        <a:bodyPr/>
        <a:lstStyle/>
        <a:p>
          <a:pPr>
            <a:buFont typeface="Arial" panose="020B0604020202020204" pitchFamily="34" charset="0"/>
            <a:buChar char="•"/>
          </a:pPr>
          <a:r>
            <a:rPr lang="en-US" sz="1500" b="0" i="0" dirty="0"/>
            <a:t>SBG Technical Interchange Meeting (TIM), Washington D.C.</a:t>
          </a:r>
        </a:p>
      </dgm:t>
    </dgm:pt>
    <dgm:pt modelId="{A14C832C-543A-7B45-A055-3002C4D961A3}" type="parTrans" cxnId="{B21D8B23-ECBF-1E41-BD0A-98429717182B}">
      <dgm:prSet/>
      <dgm:spPr/>
      <dgm:t>
        <a:bodyPr/>
        <a:lstStyle/>
        <a:p>
          <a:endParaRPr lang="en-US"/>
        </a:p>
      </dgm:t>
    </dgm:pt>
    <dgm:pt modelId="{2E2D7C6F-9975-844A-9BBA-2925A84E8EE8}" type="sibTrans" cxnId="{B21D8B23-ECBF-1E41-BD0A-98429717182B}">
      <dgm:prSet/>
      <dgm:spPr/>
      <dgm:t>
        <a:bodyPr/>
        <a:lstStyle/>
        <a:p>
          <a:endParaRPr lang="en-US"/>
        </a:p>
      </dgm:t>
    </dgm:pt>
    <dgm:pt modelId="{C73F89A1-3179-BC48-AA09-BCFE6B450A7C}">
      <dgm:prSet custT="1"/>
      <dgm:spPr/>
      <dgm:t>
        <a:bodyPr/>
        <a:lstStyle/>
        <a:p>
          <a:pPr>
            <a:buFont typeface="Arial" panose="020B0604020202020204" pitchFamily="34" charset="0"/>
            <a:buNone/>
          </a:pPr>
          <a:r>
            <a:rPr lang="en-US" sz="1500" b="0" i="0" dirty="0"/>
            <a:t>(May 2024)</a:t>
          </a:r>
        </a:p>
      </dgm:t>
    </dgm:pt>
    <dgm:pt modelId="{9CD81BE7-28A1-2240-9DC5-8D47F7EFECA8}" type="parTrans" cxnId="{BABC1F95-BA23-F644-9320-9EBADAEC7474}">
      <dgm:prSet/>
      <dgm:spPr/>
      <dgm:t>
        <a:bodyPr/>
        <a:lstStyle/>
        <a:p>
          <a:endParaRPr lang="en-US"/>
        </a:p>
      </dgm:t>
    </dgm:pt>
    <dgm:pt modelId="{2C11E2C7-30CA-5943-8447-C365C15E7C90}" type="sibTrans" cxnId="{BABC1F95-BA23-F644-9320-9EBADAEC7474}">
      <dgm:prSet/>
      <dgm:spPr/>
      <dgm:t>
        <a:bodyPr/>
        <a:lstStyle/>
        <a:p>
          <a:endParaRPr lang="en-US"/>
        </a:p>
      </dgm:t>
    </dgm:pt>
    <dgm:pt modelId="{C423FA29-4317-8E4F-B956-11B5A788049D}">
      <dgm:prSet custT="1"/>
      <dgm:spPr/>
      <dgm:t>
        <a:bodyPr/>
        <a:lstStyle/>
        <a:p>
          <a:pPr>
            <a:buFont typeface="Arial" panose="020B0604020202020204" pitchFamily="34" charset="0"/>
            <a:buChar char="•"/>
          </a:pPr>
          <a:endParaRPr lang="en-US" sz="1500" b="0" i="0" dirty="0"/>
        </a:p>
      </dgm:t>
    </dgm:pt>
    <dgm:pt modelId="{1AA2BF46-AFF0-E940-90E4-8ED8541D36A5}" type="sibTrans" cxnId="{2EB23B96-192F-8347-924E-26169809CBAF}">
      <dgm:prSet/>
      <dgm:spPr/>
      <dgm:t>
        <a:bodyPr/>
        <a:lstStyle/>
        <a:p>
          <a:endParaRPr lang="en-US"/>
        </a:p>
      </dgm:t>
    </dgm:pt>
    <dgm:pt modelId="{08263F01-7860-DC4C-81FE-3EA7306CA513}" type="parTrans" cxnId="{2EB23B96-192F-8347-924E-26169809CBAF}">
      <dgm:prSet/>
      <dgm:spPr/>
      <dgm:t>
        <a:bodyPr/>
        <a:lstStyle/>
        <a:p>
          <a:endParaRPr lang="en-US"/>
        </a:p>
      </dgm:t>
    </dgm:pt>
    <dgm:pt modelId="{5787A317-183F-2142-9596-F75DE92C28C1}">
      <dgm:prSet custT="1"/>
      <dgm:spPr/>
      <dgm:t>
        <a:bodyPr/>
        <a:lstStyle/>
        <a:p>
          <a:pPr>
            <a:buFont typeface="Arial" panose="020B0604020202020204" pitchFamily="34" charset="0"/>
            <a:buChar char="•"/>
          </a:pPr>
          <a:r>
            <a:rPr lang="en-US" sz="1500" b="0" i="0" dirty="0"/>
            <a:t>Set up task plan with funded SMEs</a:t>
          </a:r>
        </a:p>
      </dgm:t>
    </dgm:pt>
    <dgm:pt modelId="{72E76672-8D5E-4E49-A0B9-F105DBE95D3F}" type="sibTrans" cxnId="{FBEFB827-FF91-1247-8587-619AE5FA93C4}">
      <dgm:prSet/>
      <dgm:spPr/>
      <dgm:t>
        <a:bodyPr/>
        <a:lstStyle/>
        <a:p>
          <a:endParaRPr lang="en-US"/>
        </a:p>
      </dgm:t>
    </dgm:pt>
    <dgm:pt modelId="{409CD887-0D3C-F842-A185-64A54833D52F}" type="parTrans" cxnId="{FBEFB827-FF91-1247-8587-619AE5FA93C4}">
      <dgm:prSet/>
      <dgm:spPr/>
      <dgm:t>
        <a:bodyPr/>
        <a:lstStyle/>
        <a:p>
          <a:endParaRPr lang="en-US"/>
        </a:p>
      </dgm:t>
    </dgm:pt>
    <dgm:pt modelId="{A1351AC6-D038-DB45-9563-3D99A6D1DDD9}">
      <dgm:prSet custT="1"/>
      <dgm:spPr/>
      <dgm:t>
        <a:bodyPr/>
        <a:lstStyle/>
        <a:p>
          <a:pPr>
            <a:buFont typeface="Arial" panose="020B0604020202020204" pitchFamily="34" charset="0"/>
            <a:buChar char="•"/>
          </a:pPr>
          <a:r>
            <a:rPr lang="en-US" sz="1500" b="0" i="0" dirty="0"/>
            <a:t>Exploration of data fusion with SBG TIR</a:t>
          </a:r>
        </a:p>
      </dgm:t>
    </dgm:pt>
    <dgm:pt modelId="{F6FEF0C7-9B4B-3B47-9F00-E8AD97176A21}" type="parTrans" cxnId="{923C3AA4-7CBB-D647-8555-FCFD8F0AC8CB}">
      <dgm:prSet/>
      <dgm:spPr/>
      <dgm:t>
        <a:bodyPr/>
        <a:lstStyle/>
        <a:p>
          <a:endParaRPr lang="en-US"/>
        </a:p>
      </dgm:t>
    </dgm:pt>
    <dgm:pt modelId="{DDDB2810-45E7-C84D-9410-18E943C8121F}" type="sibTrans" cxnId="{923C3AA4-7CBB-D647-8555-FCFD8F0AC8CB}">
      <dgm:prSet/>
      <dgm:spPr/>
      <dgm:t>
        <a:bodyPr/>
        <a:lstStyle/>
        <a:p>
          <a:endParaRPr lang="en-US"/>
        </a:p>
      </dgm:t>
    </dgm:pt>
    <dgm:pt modelId="{758D4ABD-EE8A-634B-8265-D4946020EAE5}">
      <dgm:prSet custT="1"/>
      <dgm:spPr/>
      <dgm:t>
        <a:bodyPr/>
        <a:lstStyle/>
        <a:p>
          <a:pPr>
            <a:buFont typeface="Arial" panose="020B0604020202020204" pitchFamily="34" charset="0"/>
            <a:buChar char="•"/>
          </a:pPr>
          <a:endParaRPr lang="en-US" sz="1500" b="0" i="0" dirty="0"/>
        </a:p>
      </dgm:t>
    </dgm:pt>
    <dgm:pt modelId="{8201EDBB-3669-1C4A-A1BA-8DEF6BDC4D53}" type="parTrans" cxnId="{D5CF2434-A9C6-D24C-A00C-60839BCA5A37}">
      <dgm:prSet/>
      <dgm:spPr/>
      <dgm:t>
        <a:bodyPr/>
        <a:lstStyle/>
        <a:p>
          <a:endParaRPr lang="en-US"/>
        </a:p>
      </dgm:t>
    </dgm:pt>
    <dgm:pt modelId="{10C6A59C-8281-D942-9C69-7EE173CA43C8}" type="sibTrans" cxnId="{D5CF2434-A9C6-D24C-A00C-60839BCA5A37}">
      <dgm:prSet/>
      <dgm:spPr/>
      <dgm:t>
        <a:bodyPr/>
        <a:lstStyle/>
        <a:p>
          <a:endParaRPr lang="en-US"/>
        </a:p>
      </dgm:t>
    </dgm:pt>
    <dgm:pt modelId="{020019FB-A9A7-1548-B5B8-3855E9B9676B}" type="pres">
      <dgm:prSet presAssocID="{F3BBF325-D1F1-E941-8AC7-EE809124981F}" presName="Name0" presStyleCnt="0">
        <dgm:presLayoutVars>
          <dgm:dir/>
          <dgm:animLvl val="lvl"/>
          <dgm:resizeHandles val="exact"/>
        </dgm:presLayoutVars>
      </dgm:prSet>
      <dgm:spPr/>
    </dgm:pt>
    <dgm:pt modelId="{0E78F2B5-B84B-7F47-A3D2-CEFD02CDE195}" type="pres">
      <dgm:prSet presAssocID="{372236BA-7B63-C943-B36D-EC2FA372A434}" presName="composite" presStyleCnt="0"/>
      <dgm:spPr/>
    </dgm:pt>
    <dgm:pt modelId="{BC87C47E-8CD7-6745-9300-8988C6EB8E8C}" type="pres">
      <dgm:prSet presAssocID="{372236BA-7B63-C943-B36D-EC2FA372A434}" presName="parTx" presStyleLbl="node1" presStyleIdx="0" presStyleCnt="5" custScaleX="100376" custScaleY="2000000">
        <dgm:presLayoutVars>
          <dgm:chMax val="0"/>
          <dgm:chPref val="0"/>
          <dgm:bulletEnabled val="1"/>
        </dgm:presLayoutVars>
      </dgm:prSet>
      <dgm:spPr/>
    </dgm:pt>
    <dgm:pt modelId="{BFDFECBC-EF50-DE43-9C8D-940331934DC9}" type="pres">
      <dgm:prSet presAssocID="{372236BA-7B63-C943-B36D-EC2FA372A434}" presName="desTx" presStyleLbl="revTx" presStyleIdx="0" presStyleCnt="5" custLinFactNeighborX="6973" custLinFactNeighborY="22790">
        <dgm:presLayoutVars>
          <dgm:bulletEnabled val="1"/>
        </dgm:presLayoutVars>
      </dgm:prSet>
      <dgm:spPr/>
    </dgm:pt>
    <dgm:pt modelId="{BAE3911F-B5B5-474D-B670-14B44E68F8E0}" type="pres">
      <dgm:prSet presAssocID="{1B2612AA-EEEA-0443-8A09-0CAE23AD5E7C}" presName="space" presStyleCnt="0"/>
      <dgm:spPr/>
    </dgm:pt>
    <dgm:pt modelId="{DA5A4333-5C4D-8D48-98A8-757748CF4337}" type="pres">
      <dgm:prSet presAssocID="{29A9F204-879A-704F-8DAC-62CD7962C51D}" presName="composite" presStyleCnt="0"/>
      <dgm:spPr/>
    </dgm:pt>
    <dgm:pt modelId="{1CB76C8E-303C-7F4B-80B0-9AA6EF2F53A6}" type="pres">
      <dgm:prSet presAssocID="{29A9F204-879A-704F-8DAC-62CD7962C51D}" presName="parTx" presStyleLbl="node1" presStyleIdx="1" presStyleCnt="5" custScaleX="100376" custScaleY="2000000">
        <dgm:presLayoutVars>
          <dgm:chMax val="0"/>
          <dgm:chPref val="0"/>
          <dgm:bulletEnabled val="1"/>
        </dgm:presLayoutVars>
      </dgm:prSet>
      <dgm:spPr/>
    </dgm:pt>
    <dgm:pt modelId="{0DC59792-8D0D-2A43-919E-0ACD8107C87A}" type="pres">
      <dgm:prSet presAssocID="{29A9F204-879A-704F-8DAC-62CD7962C51D}" presName="desTx" presStyleLbl="revTx" presStyleIdx="1" presStyleCnt="5" custLinFactNeighborX="3525" custLinFactNeighborY="22790">
        <dgm:presLayoutVars>
          <dgm:bulletEnabled val="1"/>
        </dgm:presLayoutVars>
      </dgm:prSet>
      <dgm:spPr/>
    </dgm:pt>
    <dgm:pt modelId="{51AF54E4-891D-9D42-A809-D1D5D0F9CE28}" type="pres">
      <dgm:prSet presAssocID="{4EDA8925-99AB-F843-977E-A4051F2DC84E}" presName="space" presStyleCnt="0"/>
      <dgm:spPr/>
    </dgm:pt>
    <dgm:pt modelId="{F2461472-AB7C-3248-9CA5-9526D54A7A32}" type="pres">
      <dgm:prSet presAssocID="{C7EE036D-6217-4B42-9EDA-73A1CD73713B}" presName="composite" presStyleCnt="0"/>
      <dgm:spPr/>
    </dgm:pt>
    <dgm:pt modelId="{B0219941-9F66-3144-8A0F-59D2CF1B1DD7}" type="pres">
      <dgm:prSet presAssocID="{C7EE036D-6217-4B42-9EDA-73A1CD73713B}" presName="parTx" presStyleLbl="node1" presStyleIdx="2" presStyleCnt="5" custScaleX="100376" custScaleY="2000000">
        <dgm:presLayoutVars>
          <dgm:chMax val="0"/>
          <dgm:chPref val="0"/>
          <dgm:bulletEnabled val="1"/>
        </dgm:presLayoutVars>
      </dgm:prSet>
      <dgm:spPr/>
    </dgm:pt>
    <dgm:pt modelId="{02986159-4D58-344D-85D6-ED0ABC9E7C18}" type="pres">
      <dgm:prSet presAssocID="{C7EE036D-6217-4B42-9EDA-73A1CD73713B}" presName="desTx" presStyleLbl="revTx" presStyleIdx="2" presStyleCnt="5" custLinFactNeighborX="3525" custLinFactNeighborY="22790">
        <dgm:presLayoutVars>
          <dgm:bulletEnabled val="1"/>
        </dgm:presLayoutVars>
      </dgm:prSet>
      <dgm:spPr/>
    </dgm:pt>
    <dgm:pt modelId="{2662FA6A-00ED-4C47-A9EA-48C986EA51A4}" type="pres">
      <dgm:prSet presAssocID="{69563818-2910-6E4D-B1E5-7F14F01FCB90}" presName="space" presStyleCnt="0"/>
      <dgm:spPr/>
    </dgm:pt>
    <dgm:pt modelId="{01F1E364-7D7A-5742-9895-27131C2F9571}" type="pres">
      <dgm:prSet presAssocID="{0FCAD218-9BB3-3242-8B66-F2B8EF340F9E}" presName="composite" presStyleCnt="0"/>
      <dgm:spPr/>
    </dgm:pt>
    <dgm:pt modelId="{6DBAE084-AA29-394A-BDE1-2419009D6B12}" type="pres">
      <dgm:prSet presAssocID="{0FCAD218-9BB3-3242-8B66-F2B8EF340F9E}" presName="parTx" presStyleLbl="node1" presStyleIdx="3" presStyleCnt="5" custScaleX="100376" custScaleY="2000000">
        <dgm:presLayoutVars>
          <dgm:chMax val="0"/>
          <dgm:chPref val="0"/>
          <dgm:bulletEnabled val="1"/>
        </dgm:presLayoutVars>
      </dgm:prSet>
      <dgm:spPr/>
    </dgm:pt>
    <dgm:pt modelId="{1F2F438A-1994-8F4D-825A-351A4C14C1EC}" type="pres">
      <dgm:prSet presAssocID="{0FCAD218-9BB3-3242-8B66-F2B8EF340F9E}" presName="desTx" presStyleLbl="revTx" presStyleIdx="3" presStyleCnt="5" custScaleX="110075" custLinFactNeighborX="3525" custLinFactNeighborY="22790">
        <dgm:presLayoutVars>
          <dgm:bulletEnabled val="1"/>
        </dgm:presLayoutVars>
      </dgm:prSet>
      <dgm:spPr/>
    </dgm:pt>
    <dgm:pt modelId="{76F63D2C-6BC0-B741-9B0E-864211B0857E}" type="pres">
      <dgm:prSet presAssocID="{024ADCDA-8011-5F41-8EBD-68658E2633F0}" presName="space" presStyleCnt="0"/>
      <dgm:spPr/>
    </dgm:pt>
    <dgm:pt modelId="{FEA6D100-DB51-BD42-9D88-0020DCF64900}" type="pres">
      <dgm:prSet presAssocID="{427D1E9A-8F63-6746-981D-18811B7990A1}" presName="composite" presStyleCnt="0"/>
      <dgm:spPr/>
    </dgm:pt>
    <dgm:pt modelId="{4596A9D3-E235-AE41-AB9C-C024B8663B8A}" type="pres">
      <dgm:prSet presAssocID="{427D1E9A-8F63-6746-981D-18811B7990A1}" presName="parTx" presStyleLbl="node1" presStyleIdx="4" presStyleCnt="5" custScaleX="100376" custScaleY="2000000">
        <dgm:presLayoutVars>
          <dgm:chMax val="0"/>
          <dgm:chPref val="0"/>
          <dgm:bulletEnabled val="1"/>
        </dgm:presLayoutVars>
      </dgm:prSet>
      <dgm:spPr/>
    </dgm:pt>
    <dgm:pt modelId="{C16FCF43-4A78-7641-AC24-3F456F0250A1}" type="pres">
      <dgm:prSet presAssocID="{427D1E9A-8F63-6746-981D-18811B7990A1}" presName="desTx" presStyleLbl="revTx" presStyleIdx="4" presStyleCnt="5" custScaleX="110075" custLinFactNeighborX="3525" custLinFactNeighborY="22790">
        <dgm:presLayoutVars>
          <dgm:bulletEnabled val="1"/>
        </dgm:presLayoutVars>
      </dgm:prSet>
      <dgm:spPr/>
    </dgm:pt>
  </dgm:ptLst>
  <dgm:cxnLst>
    <dgm:cxn modelId="{8462F903-340A-4AA2-ABAB-29AA12EB320B}" type="presOf" srcId="{D62F2DC9-E60D-D749-B1B6-450454D7F99B}" destId="{1F2F438A-1994-8F4D-825A-351A4C14C1EC}" srcOrd="0" destOrd="1" presId="urn:microsoft.com/office/officeart/2005/8/layout/chevron1"/>
    <dgm:cxn modelId="{7C746706-F1B5-F442-8BAC-4A7F3808DCF8}" srcId="{F3BBF325-D1F1-E941-8AC7-EE809124981F}" destId="{29A9F204-879A-704F-8DAC-62CD7962C51D}" srcOrd="1" destOrd="0" parTransId="{0E10FC4C-6F03-E141-9D01-B7861B518B8C}" sibTransId="{4EDA8925-99AB-F843-977E-A4051F2DC84E}"/>
    <dgm:cxn modelId="{D3B2250C-E1B7-7640-8B4C-53C192F5CEBD}" srcId="{29A9F204-879A-704F-8DAC-62CD7962C51D}" destId="{6D0DF723-F754-EE40-91F9-F874AE8E46D6}" srcOrd="1" destOrd="0" parTransId="{3F442DC2-D9B4-9044-BFA9-694DCE7E5683}" sibTransId="{9CDE66CF-C177-F646-AD4A-E64153954C6D}"/>
    <dgm:cxn modelId="{FD0DED0C-6370-EC44-A27E-39959E4333BE}" type="presOf" srcId="{C73F89A1-3179-BC48-AA09-BCFE6B450A7C}" destId="{C16FCF43-4A78-7641-AC24-3F456F0250A1}" srcOrd="0" destOrd="1" presId="urn:microsoft.com/office/officeart/2005/8/layout/chevron1"/>
    <dgm:cxn modelId="{9C34A10D-0E75-B84F-A6C6-C0A16D076940}" srcId="{372236BA-7B63-C943-B36D-EC2FA372A434}" destId="{BA7570DE-C171-8647-8121-7D71F7E931C5}" srcOrd="1" destOrd="0" parTransId="{E332F0C3-CD7E-E442-A746-402AF994FAAD}" sibTransId="{63838E25-0BA0-674D-B92B-06314BDC89DA}"/>
    <dgm:cxn modelId="{2057D60D-DB73-4732-8BF5-DC665DA32E9E}" type="presOf" srcId="{5CBE24C7-DB44-2441-8305-88AEE9752822}" destId="{BFDFECBC-EF50-DE43-9C8D-940331934DC9}" srcOrd="0" destOrd="0" presId="urn:microsoft.com/office/officeart/2005/8/layout/chevron1"/>
    <dgm:cxn modelId="{31BE0A11-D847-F643-8603-DC105039FE9E}" srcId="{372236BA-7B63-C943-B36D-EC2FA372A434}" destId="{B8AD40D0-A84C-F149-82D1-4CA71872CE05}" srcOrd="2" destOrd="0" parTransId="{89FEF15B-9875-B54B-9573-F03E5D4D5FF3}" sibTransId="{B0A5E3FB-990B-5F40-B675-8F01AACDF84B}"/>
    <dgm:cxn modelId="{CFC2DE1C-0685-B44E-B6B4-C0BB48C2D982}" type="presOf" srcId="{0477BF38-0D4D-054E-91FC-ED5AF0EB47E9}" destId="{C16FCF43-4A78-7641-AC24-3F456F0250A1}" srcOrd="0" destOrd="0" presId="urn:microsoft.com/office/officeart/2005/8/layout/chevron1"/>
    <dgm:cxn modelId="{B21D8B23-ECBF-1E41-BD0A-98429717182B}" srcId="{427D1E9A-8F63-6746-981D-18811B7990A1}" destId="{0477BF38-0D4D-054E-91FC-ED5AF0EB47E9}" srcOrd="0" destOrd="0" parTransId="{A14C832C-543A-7B45-A055-3002C4D961A3}" sibTransId="{2E2D7C6F-9975-844A-9BBA-2925A84E8EE8}"/>
    <dgm:cxn modelId="{0F721626-C0FA-4149-A7D3-0C80A9DFE237}" type="presOf" srcId="{5787A317-183F-2142-9596-F75DE92C28C1}" destId="{C16FCF43-4A78-7641-AC24-3F456F0250A1}" srcOrd="0" destOrd="3" presId="urn:microsoft.com/office/officeart/2005/8/layout/chevron1"/>
    <dgm:cxn modelId="{FBEFB827-FF91-1247-8587-619AE5FA93C4}" srcId="{427D1E9A-8F63-6746-981D-18811B7990A1}" destId="{5787A317-183F-2142-9596-F75DE92C28C1}" srcOrd="2" destOrd="0" parTransId="{409CD887-0D3C-F842-A185-64A54833D52F}" sibTransId="{72E76672-8D5E-4E49-A0B9-F105DBE95D3F}"/>
    <dgm:cxn modelId="{E3399C28-C70B-914D-AEA7-CC507604939B}" srcId="{29A9F204-879A-704F-8DAC-62CD7962C51D}" destId="{BDA695F4-47E1-FC4E-BCA4-C0A6CCE8448E}" srcOrd="2" destOrd="0" parTransId="{FD14C4EB-7B77-3849-8B9E-4FEC3DD40183}" sibTransId="{5C6A5335-7DF6-CD43-BDD6-0E54A655A2F9}"/>
    <dgm:cxn modelId="{59ECA932-BABC-FC40-9149-564BC2F1FDBC}" srcId="{C7EE036D-6217-4B42-9EDA-73A1CD73713B}" destId="{E168256B-39D9-FD4F-A071-0C88D232E72C}" srcOrd="3" destOrd="0" parTransId="{B1BAE7D6-5950-4A4E-954D-7E72EFBBBCE6}" sibTransId="{67588E3B-E7C4-3241-B9D4-4FDD050CEFBB}"/>
    <dgm:cxn modelId="{D5CF2434-A9C6-D24C-A00C-60839BCA5A37}" srcId="{427D1E9A-8F63-6746-981D-18811B7990A1}" destId="{758D4ABD-EE8A-634B-8265-D4946020EAE5}" srcOrd="3" destOrd="0" parTransId="{8201EDBB-3669-1C4A-A1BA-8DEF6BDC4D53}" sibTransId="{10C6A59C-8281-D942-9C69-7EE173CA43C8}"/>
    <dgm:cxn modelId="{49204535-31B3-4353-B313-54F78D13C51F}" type="presOf" srcId="{C7EE036D-6217-4B42-9EDA-73A1CD73713B}" destId="{B0219941-9F66-3144-8A0F-59D2CF1B1DD7}" srcOrd="0" destOrd="0" presId="urn:microsoft.com/office/officeart/2005/8/layout/chevron1"/>
    <dgm:cxn modelId="{0DFC7238-4B25-45FE-8E77-54D224F821C2}" type="presOf" srcId="{E168256B-39D9-FD4F-A071-0C88D232E72C}" destId="{02986159-4D58-344D-85D6-ED0ABC9E7C18}" srcOrd="0" destOrd="3" presId="urn:microsoft.com/office/officeart/2005/8/layout/chevron1"/>
    <dgm:cxn modelId="{C302DC40-E3BC-4B83-ACD3-8A8F7BA5760A}" type="presOf" srcId="{B956AA7D-880A-2A46-B2B8-2C57AC5C683D}" destId="{BFDFECBC-EF50-DE43-9C8D-940331934DC9}" srcOrd="0" destOrd="4" presId="urn:microsoft.com/office/officeart/2005/8/layout/chevron1"/>
    <dgm:cxn modelId="{869D0344-CB15-A741-8BC1-91756803F370}" type="presOf" srcId="{427D1E9A-8F63-6746-981D-18811B7990A1}" destId="{4596A9D3-E235-AE41-AB9C-C024B8663B8A}" srcOrd="0" destOrd="0" presId="urn:microsoft.com/office/officeart/2005/8/layout/chevron1"/>
    <dgm:cxn modelId="{BAD6A145-623B-234D-ABB8-F000635E35B3}" type="presOf" srcId="{A1351AC6-D038-DB45-9563-3D99A6D1DDD9}" destId="{C16FCF43-4A78-7641-AC24-3F456F0250A1}" srcOrd="0" destOrd="5" presId="urn:microsoft.com/office/officeart/2005/8/layout/chevron1"/>
    <dgm:cxn modelId="{63752750-0560-D34D-9FC2-A6AC5F840AA5}" srcId="{29A9F204-879A-704F-8DAC-62CD7962C51D}" destId="{7109E467-A102-D648-9687-80140FD48FCD}" srcOrd="0" destOrd="0" parTransId="{38C948F7-170A-5E40-B066-0C7B92B16C43}" sibTransId="{B14CD9D0-7C3B-6F46-9AA6-8E686BBE54E1}"/>
    <dgm:cxn modelId="{FBED0356-2B68-9C48-AD22-5D745A0A0CFC}" type="presOf" srcId="{F3BBF325-D1F1-E941-8AC7-EE809124981F}" destId="{020019FB-A9A7-1548-B5B8-3855E9B9676B}" srcOrd="0" destOrd="0" presId="urn:microsoft.com/office/officeart/2005/8/layout/chevron1"/>
    <dgm:cxn modelId="{EA088D58-7CA9-40C0-99A5-A64DD66F5EFC}" type="presOf" srcId="{E86021B3-B08A-034C-8D98-93564A61E6E7}" destId="{BFDFECBC-EF50-DE43-9C8D-940331934DC9}" srcOrd="0" destOrd="3" presId="urn:microsoft.com/office/officeart/2005/8/layout/chevron1"/>
    <dgm:cxn modelId="{DFBCA759-30A4-468A-BBD6-D19D36489193}" type="presOf" srcId="{15EA7550-7DC8-8942-A7F9-E90D2DA9AC8B}" destId="{1F2F438A-1994-8F4D-825A-351A4C14C1EC}" srcOrd="0" destOrd="0" presId="urn:microsoft.com/office/officeart/2005/8/layout/chevron1"/>
    <dgm:cxn modelId="{71B1E25D-2199-044F-8E0E-2DA75E21B3C7}" srcId="{C7EE036D-6217-4B42-9EDA-73A1CD73713B}" destId="{66CB9EB9-649F-8649-B103-E4CF15B99836}" srcOrd="2" destOrd="0" parTransId="{B5E461F1-6FB8-D343-974E-17D4D710C680}" sibTransId="{D643DEA4-67B5-4042-9359-8761B43E3ED1}"/>
    <dgm:cxn modelId="{32764A64-7CED-429B-B4EB-5DB6BEC53780}" type="presOf" srcId="{22BFC282-F2EF-F049-ABAE-1D1594974A36}" destId="{02986159-4D58-344D-85D6-ED0ABC9E7C18}" srcOrd="0" destOrd="0" presId="urn:microsoft.com/office/officeart/2005/8/layout/chevron1"/>
    <dgm:cxn modelId="{6515376E-B901-4B33-8EC9-BFB30A259C37}" type="presOf" srcId="{29A9F204-879A-704F-8DAC-62CD7962C51D}" destId="{1CB76C8E-303C-7F4B-80B0-9AA6EF2F53A6}" srcOrd="0" destOrd="0" presId="urn:microsoft.com/office/officeart/2005/8/layout/chevron1"/>
    <dgm:cxn modelId="{5217AA6E-5ABD-CF44-B583-94462571A97C}" srcId="{372236BA-7B63-C943-B36D-EC2FA372A434}" destId="{5CBE24C7-DB44-2441-8305-88AEE9752822}" srcOrd="0" destOrd="0" parTransId="{30B2C213-632B-7B47-82C3-F73092AE5CCC}" sibTransId="{FB7F63D2-59F0-A244-8A55-FCDC9BB027F1}"/>
    <dgm:cxn modelId="{D75E6773-03E8-41F4-B262-0A2A0ABA8232}" type="presOf" srcId="{2545089B-DDB5-F94C-99AE-BC9B6FEB31B1}" destId="{02986159-4D58-344D-85D6-ED0ABC9E7C18}" srcOrd="0" destOrd="1" presId="urn:microsoft.com/office/officeart/2005/8/layout/chevron1"/>
    <dgm:cxn modelId="{3515407A-46A1-4AC1-BB40-14757C8FAA5D}" type="presOf" srcId="{7109E467-A102-D648-9687-80140FD48FCD}" destId="{0DC59792-8D0D-2A43-919E-0ACD8107C87A}" srcOrd="0" destOrd="0" presId="urn:microsoft.com/office/officeart/2005/8/layout/chevron1"/>
    <dgm:cxn modelId="{54BF6F80-6076-604D-8A0D-DFAF69E1B770}" type="presOf" srcId="{758D4ABD-EE8A-634B-8265-D4946020EAE5}" destId="{C16FCF43-4A78-7641-AC24-3F456F0250A1}" srcOrd="0" destOrd="4" presId="urn:microsoft.com/office/officeart/2005/8/layout/chevron1"/>
    <dgm:cxn modelId="{95BCDE85-6B17-534E-8E62-7071CF80D356}" srcId="{F3BBF325-D1F1-E941-8AC7-EE809124981F}" destId="{C7EE036D-6217-4B42-9EDA-73A1CD73713B}" srcOrd="2" destOrd="0" parTransId="{164232D9-73A0-4A44-BADC-248BAF4CFF41}" sibTransId="{69563818-2910-6E4D-B1E5-7F14F01FCB90}"/>
    <dgm:cxn modelId="{1255D787-67A9-7A40-8D44-16B5E8CA6106}" srcId="{F3BBF325-D1F1-E941-8AC7-EE809124981F}" destId="{0FCAD218-9BB3-3242-8B66-F2B8EF340F9E}" srcOrd="3" destOrd="0" parTransId="{23332C59-4D91-8247-8E09-D4700990B382}" sibTransId="{024ADCDA-8011-5F41-8EBD-68658E2633F0}"/>
    <dgm:cxn modelId="{22D9C08A-7831-E54A-9451-17276787F8A1}" srcId="{372236BA-7B63-C943-B36D-EC2FA372A434}" destId="{B956AA7D-880A-2A46-B2B8-2C57AC5C683D}" srcOrd="4" destOrd="0" parTransId="{150DD2D2-685C-6C4D-9B41-FE9D7EA3F1FE}" sibTransId="{3F2A0418-8415-2642-A844-7CE2D875194D}"/>
    <dgm:cxn modelId="{BABC1F95-BA23-F644-9320-9EBADAEC7474}" srcId="{0477BF38-0D4D-054E-91FC-ED5AF0EB47E9}" destId="{C73F89A1-3179-BC48-AA09-BCFE6B450A7C}" srcOrd="0" destOrd="0" parTransId="{9CD81BE7-28A1-2240-9DC5-8D47F7EFECA8}" sibTransId="{2C11E2C7-30CA-5943-8447-C365C15E7C90}"/>
    <dgm:cxn modelId="{2EB23B96-192F-8347-924E-26169809CBAF}" srcId="{427D1E9A-8F63-6746-981D-18811B7990A1}" destId="{C423FA29-4317-8E4F-B956-11B5A788049D}" srcOrd="1" destOrd="0" parTransId="{08263F01-7860-DC4C-81FE-3EA7306CA513}" sibTransId="{1AA2BF46-AFF0-E940-90E4-8ED8541D36A5}"/>
    <dgm:cxn modelId="{86465E97-69CA-498B-86F8-D1C497C83C73}" type="presOf" srcId="{BA7570DE-C171-8647-8121-7D71F7E931C5}" destId="{BFDFECBC-EF50-DE43-9C8D-940331934DC9}" srcOrd="0" destOrd="1" presId="urn:microsoft.com/office/officeart/2005/8/layout/chevron1"/>
    <dgm:cxn modelId="{44D1639D-83B9-0D43-85F9-461360F3252B}" srcId="{C7EE036D-6217-4B42-9EDA-73A1CD73713B}" destId="{2545089B-DDB5-F94C-99AE-BC9B6FEB31B1}" srcOrd="1" destOrd="0" parTransId="{89C3D7AC-4766-F64D-860A-89B2F0C9B72D}" sibTransId="{4CDA1FBF-036B-7A47-A598-A380FB5C2C35}"/>
    <dgm:cxn modelId="{5CEBA5A1-BEDE-B94E-B24F-B05A72681D44}" srcId="{C7EE036D-6217-4B42-9EDA-73A1CD73713B}" destId="{22BFC282-F2EF-F049-ABAE-1D1594974A36}" srcOrd="0" destOrd="0" parTransId="{B97CA6CF-376A-534A-8AEB-3025B4A9B8A9}" sibTransId="{E737301E-9C28-1049-9189-9FBD8F1D3DC7}"/>
    <dgm:cxn modelId="{923C3AA4-7CBB-D647-8555-FCFD8F0AC8CB}" srcId="{427D1E9A-8F63-6746-981D-18811B7990A1}" destId="{A1351AC6-D038-DB45-9563-3D99A6D1DDD9}" srcOrd="4" destOrd="0" parTransId="{F6FEF0C7-9B4B-3B47-9F00-E8AD97176A21}" sibTransId="{DDDB2810-45E7-C84D-9410-18E943C8121F}"/>
    <dgm:cxn modelId="{7B1B09A8-47D4-4C82-B305-C2E09FCCA26F}" type="presOf" srcId="{61504703-A3BC-0742-95A8-E7C23498117C}" destId="{1F2F438A-1994-8F4D-825A-351A4C14C1EC}" srcOrd="0" destOrd="3" presId="urn:microsoft.com/office/officeart/2005/8/layout/chevron1"/>
    <dgm:cxn modelId="{1C0487B7-3D24-4246-8DB4-E709AD9EA62D}" type="presOf" srcId="{0FCAD218-9BB3-3242-8B66-F2B8EF340F9E}" destId="{6DBAE084-AA29-394A-BDE1-2419009D6B12}" srcOrd="0" destOrd="0" presId="urn:microsoft.com/office/officeart/2005/8/layout/chevron1"/>
    <dgm:cxn modelId="{33C079C2-1C4D-4128-B94F-A0778F91D82D}" type="presOf" srcId="{6D0DF723-F754-EE40-91F9-F874AE8E46D6}" destId="{0DC59792-8D0D-2A43-919E-0ACD8107C87A}" srcOrd="0" destOrd="1" presId="urn:microsoft.com/office/officeart/2005/8/layout/chevron1"/>
    <dgm:cxn modelId="{67DCB2C5-CE0A-8641-8BA1-51871E808568}" srcId="{0FCAD218-9BB3-3242-8B66-F2B8EF340F9E}" destId="{13A7F387-D5B0-0B49-AA85-48FBCD889544}" srcOrd="2" destOrd="0" parTransId="{070E2875-5A65-D442-9247-E397B4720B63}" sibTransId="{F87082C1-8041-F745-8960-03B92DD56556}"/>
    <dgm:cxn modelId="{BC8538C8-8FD5-4959-91D9-A990D702F186}" type="presOf" srcId="{13A7F387-D5B0-0B49-AA85-48FBCD889544}" destId="{1F2F438A-1994-8F4D-825A-351A4C14C1EC}" srcOrd="0" destOrd="2" presId="urn:microsoft.com/office/officeart/2005/8/layout/chevron1"/>
    <dgm:cxn modelId="{427E8CCE-F253-424A-ACB0-014944A89CCC}" type="presOf" srcId="{BDA695F4-47E1-FC4E-BCA4-C0A6CCE8448E}" destId="{0DC59792-8D0D-2A43-919E-0ACD8107C87A}" srcOrd="0" destOrd="2" presId="urn:microsoft.com/office/officeart/2005/8/layout/chevron1"/>
    <dgm:cxn modelId="{C807BED4-57CD-45B4-B82E-31D5AB284017}" type="presOf" srcId="{372236BA-7B63-C943-B36D-EC2FA372A434}" destId="{BC87C47E-8CD7-6745-9300-8988C6EB8E8C}" srcOrd="0" destOrd="0" presId="urn:microsoft.com/office/officeart/2005/8/layout/chevron1"/>
    <dgm:cxn modelId="{9C8A2CD5-C8BE-4578-ADEE-78A95769BA27}" type="presOf" srcId="{66CB9EB9-649F-8649-B103-E4CF15B99836}" destId="{02986159-4D58-344D-85D6-ED0ABC9E7C18}" srcOrd="0" destOrd="2" presId="urn:microsoft.com/office/officeart/2005/8/layout/chevron1"/>
    <dgm:cxn modelId="{979058DE-10CA-7441-9D9E-7C298D54967E}" srcId="{0FCAD218-9BB3-3242-8B66-F2B8EF340F9E}" destId="{15EA7550-7DC8-8942-A7F9-E90D2DA9AC8B}" srcOrd="0" destOrd="0" parTransId="{84467AFA-65D3-104E-801B-9C2B165ED5A3}" sibTransId="{78E49185-2B35-4C41-8A24-9D3ECBF7DD37}"/>
    <dgm:cxn modelId="{BB4E78E4-2808-0D49-8EA4-D033748E812F}" srcId="{F3BBF325-D1F1-E941-8AC7-EE809124981F}" destId="{372236BA-7B63-C943-B36D-EC2FA372A434}" srcOrd="0" destOrd="0" parTransId="{D6A5EEBB-B4AF-7F4D-AF44-81500E059C06}" sibTransId="{1B2612AA-EEEA-0443-8A09-0CAE23AD5E7C}"/>
    <dgm:cxn modelId="{F4256BE8-7C8B-DC49-8429-C8FBCFE88B37}" srcId="{0FCAD218-9BB3-3242-8B66-F2B8EF340F9E}" destId="{D62F2DC9-E60D-D749-B1B6-450454D7F99B}" srcOrd="1" destOrd="0" parTransId="{6A96E440-2FAB-1C4C-B66D-3727817675BB}" sibTransId="{16DF1C5B-6BFB-1247-94B3-A15BC4000FB8}"/>
    <dgm:cxn modelId="{549B1CE9-264D-1D42-B547-833D216F99E2}" srcId="{0FCAD218-9BB3-3242-8B66-F2B8EF340F9E}" destId="{9E76B8F6-36A8-4D40-9A42-B4105DE79A49}" srcOrd="4" destOrd="0" parTransId="{15AA8BAA-55DF-DA41-A739-8602693979EE}" sibTransId="{EB3BE54C-B015-9A4E-A6EE-54BB955942AF}"/>
    <dgm:cxn modelId="{8137D0EF-83C8-8048-943A-6C2FD071F4DF}" srcId="{0FCAD218-9BB3-3242-8B66-F2B8EF340F9E}" destId="{61504703-A3BC-0742-95A8-E7C23498117C}" srcOrd="3" destOrd="0" parTransId="{8C08EE51-566C-0346-B89E-60944E0127BD}" sibTransId="{931C3204-029E-0548-86D3-EAD765394EF3}"/>
    <dgm:cxn modelId="{59353BF1-D86A-4004-ABA1-4E2527B4494C}" type="presOf" srcId="{9E76B8F6-36A8-4D40-9A42-B4105DE79A49}" destId="{1F2F438A-1994-8F4D-825A-351A4C14C1EC}" srcOrd="0" destOrd="4" presId="urn:microsoft.com/office/officeart/2005/8/layout/chevron1"/>
    <dgm:cxn modelId="{4E4F07F3-83A4-0345-BFD9-7F17F4F402DD}" srcId="{372236BA-7B63-C943-B36D-EC2FA372A434}" destId="{E86021B3-B08A-034C-8D98-93564A61E6E7}" srcOrd="3" destOrd="0" parTransId="{D94C1319-4CB4-2944-82AA-AEFA4A9011B5}" sibTransId="{EA59DDDE-B06A-5B43-8314-DB4567C967DA}"/>
    <dgm:cxn modelId="{1FDEE2FA-8719-0244-8084-486A724BCDD1}" type="presOf" srcId="{C423FA29-4317-8E4F-B956-11B5A788049D}" destId="{C16FCF43-4A78-7641-AC24-3F456F0250A1}" srcOrd="0" destOrd="2" presId="urn:microsoft.com/office/officeart/2005/8/layout/chevron1"/>
    <dgm:cxn modelId="{211B94FB-1436-4195-B627-72CEEEF2D78D}" type="presOf" srcId="{B8AD40D0-A84C-F149-82D1-4CA71872CE05}" destId="{BFDFECBC-EF50-DE43-9C8D-940331934DC9}" srcOrd="0" destOrd="2" presId="urn:microsoft.com/office/officeart/2005/8/layout/chevron1"/>
    <dgm:cxn modelId="{DCD42AFE-8B16-024D-B194-114A7D3E6F90}" srcId="{F3BBF325-D1F1-E941-8AC7-EE809124981F}" destId="{427D1E9A-8F63-6746-981D-18811B7990A1}" srcOrd="4" destOrd="0" parTransId="{EB51652F-1F4B-874F-95EC-020210DFBC86}" sibTransId="{26E29BEC-C69B-B04D-ACDD-2E7200587007}"/>
    <dgm:cxn modelId="{B0B05020-34F2-4541-912D-F630564FB8BA}" type="presParOf" srcId="{020019FB-A9A7-1548-B5B8-3855E9B9676B}" destId="{0E78F2B5-B84B-7F47-A3D2-CEFD02CDE195}" srcOrd="0" destOrd="0" presId="urn:microsoft.com/office/officeart/2005/8/layout/chevron1"/>
    <dgm:cxn modelId="{DF39FDBF-F6BE-4D59-8C62-C482595C719F}" type="presParOf" srcId="{0E78F2B5-B84B-7F47-A3D2-CEFD02CDE195}" destId="{BC87C47E-8CD7-6745-9300-8988C6EB8E8C}" srcOrd="0" destOrd="0" presId="urn:microsoft.com/office/officeart/2005/8/layout/chevron1"/>
    <dgm:cxn modelId="{9AA55FE6-A208-4802-8356-4CFC86D0B50B}" type="presParOf" srcId="{0E78F2B5-B84B-7F47-A3D2-CEFD02CDE195}" destId="{BFDFECBC-EF50-DE43-9C8D-940331934DC9}" srcOrd="1" destOrd="0" presId="urn:microsoft.com/office/officeart/2005/8/layout/chevron1"/>
    <dgm:cxn modelId="{740AB10B-149E-4F15-8E01-08C1B192FD09}" type="presParOf" srcId="{020019FB-A9A7-1548-B5B8-3855E9B9676B}" destId="{BAE3911F-B5B5-474D-B670-14B44E68F8E0}" srcOrd="1" destOrd="0" presId="urn:microsoft.com/office/officeart/2005/8/layout/chevron1"/>
    <dgm:cxn modelId="{EE6D70B7-2023-4F43-B1E6-2E90F0852A17}" type="presParOf" srcId="{020019FB-A9A7-1548-B5B8-3855E9B9676B}" destId="{DA5A4333-5C4D-8D48-98A8-757748CF4337}" srcOrd="2" destOrd="0" presId="urn:microsoft.com/office/officeart/2005/8/layout/chevron1"/>
    <dgm:cxn modelId="{08402CE1-C7D5-40CF-99D7-C56A379CDCD4}" type="presParOf" srcId="{DA5A4333-5C4D-8D48-98A8-757748CF4337}" destId="{1CB76C8E-303C-7F4B-80B0-9AA6EF2F53A6}" srcOrd="0" destOrd="0" presId="urn:microsoft.com/office/officeart/2005/8/layout/chevron1"/>
    <dgm:cxn modelId="{672804AF-DCD8-45B2-883A-FB8D826104B6}" type="presParOf" srcId="{DA5A4333-5C4D-8D48-98A8-757748CF4337}" destId="{0DC59792-8D0D-2A43-919E-0ACD8107C87A}" srcOrd="1" destOrd="0" presId="urn:microsoft.com/office/officeart/2005/8/layout/chevron1"/>
    <dgm:cxn modelId="{D9A5B4E8-1F04-41A6-AB7F-48F0511D4832}" type="presParOf" srcId="{020019FB-A9A7-1548-B5B8-3855E9B9676B}" destId="{51AF54E4-891D-9D42-A809-D1D5D0F9CE28}" srcOrd="3" destOrd="0" presId="urn:microsoft.com/office/officeart/2005/8/layout/chevron1"/>
    <dgm:cxn modelId="{BC5A78B2-6B07-463F-AB41-816BFD8BA0A2}" type="presParOf" srcId="{020019FB-A9A7-1548-B5B8-3855E9B9676B}" destId="{F2461472-AB7C-3248-9CA5-9526D54A7A32}" srcOrd="4" destOrd="0" presId="urn:microsoft.com/office/officeart/2005/8/layout/chevron1"/>
    <dgm:cxn modelId="{84CE1613-4661-45FF-B35E-7A06D9BF7160}" type="presParOf" srcId="{F2461472-AB7C-3248-9CA5-9526D54A7A32}" destId="{B0219941-9F66-3144-8A0F-59D2CF1B1DD7}" srcOrd="0" destOrd="0" presId="urn:microsoft.com/office/officeart/2005/8/layout/chevron1"/>
    <dgm:cxn modelId="{2C02300C-3841-4089-9963-D3D6F240D58F}" type="presParOf" srcId="{F2461472-AB7C-3248-9CA5-9526D54A7A32}" destId="{02986159-4D58-344D-85D6-ED0ABC9E7C18}" srcOrd="1" destOrd="0" presId="urn:microsoft.com/office/officeart/2005/8/layout/chevron1"/>
    <dgm:cxn modelId="{94439791-09E7-4CE6-84D6-083B298A470D}" type="presParOf" srcId="{020019FB-A9A7-1548-B5B8-3855E9B9676B}" destId="{2662FA6A-00ED-4C47-A9EA-48C986EA51A4}" srcOrd="5" destOrd="0" presId="urn:microsoft.com/office/officeart/2005/8/layout/chevron1"/>
    <dgm:cxn modelId="{84B080BB-5866-4F5D-8926-038CDB6F62DE}" type="presParOf" srcId="{020019FB-A9A7-1548-B5B8-3855E9B9676B}" destId="{01F1E364-7D7A-5742-9895-27131C2F9571}" srcOrd="6" destOrd="0" presId="urn:microsoft.com/office/officeart/2005/8/layout/chevron1"/>
    <dgm:cxn modelId="{B7AAEE90-7018-4AAA-A6AD-0A1D883B977E}" type="presParOf" srcId="{01F1E364-7D7A-5742-9895-27131C2F9571}" destId="{6DBAE084-AA29-394A-BDE1-2419009D6B12}" srcOrd="0" destOrd="0" presId="urn:microsoft.com/office/officeart/2005/8/layout/chevron1"/>
    <dgm:cxn modelId="{2B9E2412-2AEB-46AD-B8FF-913094848030}" type="presParOf" srcId="{01F1E364-7D7A-5742-9895-27131C2F9571}" destId="{1F2F438A-1994-8F4D-825A-351A4C14C1EC}" srcOrd="1" destOrd="0" presId="urn:microsoft.com/office/officeart/2005/8/layout/chevron1"/>
    <dgm:cxn modelId="{93D346DC-F516-044A-BFBD-EE5D327AE461}" type="presParOf" srcId="{020019FB-A9A7-1548-B5B8-3855E9B9676B}" destId="{76F63D2C-6BC0-B741-9B0E-864211B0857E}" srcOrd="7" destOrd="0" presId="urn:microsoft.com/office/officeart/2005/8/layout/chevron1"/>
    <dgm:cxn modelId="{61ECB4AB-B73B-ED45-BFFD-C54615F63CBE}" type="presParOf" srcId="{020019FB-A9A7-1548-B5B8-3855E9B9676B}" destId="{FEA6D100-DB51-BD42-9D88-0020DCF64900}" srcOrd="8" destOrd="0" presId="urn:microsoft.com/office/officeart/2005/8/layout/chevron1"/>
    <dgm:cxn modelId="{A5319B36-8C3A-AB45-8DCE-739FD3E30F0D}" type="presParOf" srcId="{FEA6D100-DB51-BD42-9D88-0020DCF64900}" destId="{4596A9D3-E235-AE41-AB9C-C024B8663B8A}" srcOrd="0" destOrd="0" presId="urn:microsoft.com/office/officeart/2005/8/layout/chevron1"/>
    <dgm:cxn modelId="{C07450B2-977C-D94D-8906-5F8190F45E05}" type="presParOf" srcId="{FEA6D100-DB51-BD42-9D88-0020DCF64900}" destId="{C16FCF43-4A78-7641-AC24-3F456F0250A1}"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7C47E-8CD7-6745-9300-8988C6EB8E8C}">
      <dsp:nvSpPr>
        <dsp:cNvPr id="0" name=""/>
        <dsp:cNvSpPr/>
      </dsp:nvSpPr>
      <dsp:spPr>
        <a:xfrm>
          <a:off x="7834" y="1198872"/>
          <a:ext cx="2464937" cy="985975"/>
        </a:xfrm>
        <a:prstGeom prst="chevron">
          <a:avLst/>
        </a:prstGeom>
        <a:solidFill>
          <a:srgbClr val="1728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a:t>Prior to Phase-A​</a:t>
          </a:r>
          <a:endParaRPr lang="en-US" sz="1800" kern="1200"/>
        </a:p>
      </dsp:txBody>
      <dsp:txXfrm>
        <a:off x="500822" y="1198872"/>
        <a:ext cx="1478962" cy="985975"/>
      </dsp:txXfrm>
    </dsp:sp>
    <dsp:sp modelId="{BFDFECBC-EF50-DE43-9C8D-940331934DC9}">
      <dsp:nvSpPr>
        <dsp:cNvPr id="0" name=""/>
        <dsp:cNvSpPr/>
      </dsp:nvSpPr>
      <dsp:spPr>
        <a:xfrm>
          <a:off x="149440" y="2243208"/>
          <a:ext cx="1964563" cy="22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err="1"/>
            <a:t>HyspIRI</a:t>
          </a:r>
          <a:r>
            <a:rPr lang="en-US" sz="1500" b="0" i="0" kern="1200"/>
            <a:t> Working Groups​</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SBG Working Groups (</a:t>
          </a:r>
          <a:r>
            <a:rPr lang="en-US" sz="1500" b="0" i="0" kern="1200" dirty="0" err="1"/>
            <a:t>Algs</a:t>
          </a:r>
          <a:r>
            <a:rPr lang="en-US" sz="1500" b="0" i="0" kern="1200" dirty="0"/>
            <a:t>, Apps, </a:t>
          </a:r>
          <a:r>
            <a:rPr lang="en-US" sz="1500" b="0" i="0" kern="1200" dirty="0" err="1"/>
            <a:t>CalVal</a:t>
          </a:r>
          <a:r>
            <a:rPr lang="en-US" sz="1500" b="0" i="0" kern="1200" dirty="0"/>
            <a:t>, Modeling)​</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SISTER Pipeline Development​</a:t>
          </a:r>
        </a:p>
      </dsp:txBody>
      <dsp:txXfrm>
        <a:off x="149440" y="2243208"/>
        <a:ext cx="1964563" cy="2284057"/>
      </dsp:txXfrm>
    </dsp:sp>
    <dsp:sp modelId="{1CB76C8E-303C-7F4B-80B0-9AA6EF2F53A6}">
      <dsp:nvSpPr>
        <dsp:cNvPr id="0" name=""/>
        <dsp:cNvSpPr/>
      </dsp:nvSpPr>
      <dsp:spPr>
        <a:xfrm>
          <a:off x="2257193" y="1198872"/>
          <a:ext cx="2464937" cy="985975"/>
        </a:xfrm>
        <a:prstGeom prst="chevron">
          <a:avLst/>
        </a:prstGeom>
        <a:solidFill>
          <a:srgbClr val="213C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a:t>March-May 2023​</a:t>
          </a:r>
        </a:p>
      </dsp:txBody>
      <dsp:txXfrm>
        <a:off x="2750181" y="1198872"/>
        <a:ext cx="1478962" cy="985975"/>
      </dsp:txXfrm>
    </dsp:sp>
    <dsp:sp modelId="{0DC59792-8D0D-2A43-919E-0ACD8107C87A}">
      <dsp:nvSpPr>
        <dsp:cNvPr id="0" name=""/>
        <dsp:cNvSpPr/>
      </dsp:nvSpPr>
      <dsp:spPr>
        <a:xfrm>
          <a:off x="2331061" y="2243208"/>
          <a:ext cx="1964563" cy="22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a:latin typeface="+mn-lt"/>
            </a:rPr>
            <a:t>Formation of VSWIR Snow Physics Team​</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a:latin typeface="+mn-lt"/>
          </a:endParaRPr>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latin typeface="+mn-lt"/>
            </a:rPr>
            <a:t>Review and adaptation of Pre-Phase A SBG materials​</a:t>
          </a:r>
        </a:p>
      </dsp:txBody>
      <dsp:txXfrm>
        <a:off x="2331061" y="2243208"/>
        <a:ext cx="1964563" cy="2284057"/>
      </dsp:txXfrm>
    </dsp:sp>
    <dsp:sp modelId="{B0219941-9F66-3144-8A0F-59D2CF1B1DD7}">
      <dsp:nvSpPr>
        <dsp:cNvPr id="0" name=""/>
        <dsp:cNvSpPr/>
      </dsp:nvSpPr>
      <dsp:spPr>
        <a:xfrm>
          <a:off x="4506553" y="1198872"/>
          <a:ext cx="2464937" cy="985975"/>
        </a:xfrm>
        <a:prstGeom prst="chevron">
          <a:avLst/>
        </a:prstGeom>
        <a:solidFill>
          <a:srgbClr val="2A5F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a:latin typeface="Calibri Light" panose="020F0302020204030204"/>
            </a:rPr>
            <a:t>June-August</a:t>
          </a:r>
          <a:r>
            <a:rPr lang="en-US" sz="1800" b="0" i="0" kern="1200"/>
            <a:t> 2023​</a:t>
          </a:r>
        </a:p>
      </dsp:txBody>
      <dsp:txXfrm>
        <a:off x="4999541" y="1198872"/>
        <a:ext cx="1478962" cy="985975"/>
      </dsp:txXfrm>
    </dsp:sp>
    <dsp:sp modelId="{02986159-4D58-344D-85D6-ED0ABC9E7C18}">
      <dsp:nvSpPr>
        <dsp:cNvPr id="0" name=""/>
        <dsp:cNvSpPr/>
      </dsp:nvSpPr>
      <dsp:spPr>
        <a:xfrm>
          <a:off x="4580421" y="2243208"/>
          <a:ext cx="1964563" cy="22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rtl="0">
            <a:lnSpc>
              <a:spcPct val="90000"/>
            </a:lnSpc>
            <a:spcBef>
              <a:spcPct val="0"/>
            </a:spcBef>
            <a:spcAft>
              <a:spcPct val="15000"/>
            </a:spcAft>
            <a:buFont typeface="Arial" panose="020B0604020202020204" pitchFamily="34" charset="0"/>
            <a:buChar char="•"/>
          </a:pPr>
          <a:r>
            <a:rPr lang="en-US" sz="1500" b="0" i="0" kern="1200" dirty="0">
              <a:latin typeface="+mn-lt"/>
            </a:rPr>
            <a:t>Cross center meetings with team members from Goddard, Ames, and external institutions</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a:latin typeface="+mn-lt"/>
          </a:endParaRPr>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latin typeface="+mn-lt"/>
            </a:rPr>
            <a:t>VSWIR Project Community Webinar #1​</a:t>
          </a:r>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latin typeface="+mn-lt"/>
            </a:rPr>
            <a:t>VSWIR Project Community Webinar #2​</a:t>
          </a:r>
        </a:p>
      </dsp:txBody>
      <dsp:txXfrm>
        <a:off x="4580421" y="2243208"/>
        <a:ext cx="1964563" cy="2284057"/>
      </dsp:txXfrm>
    </dsp:sp>
    <dsp:sp modelId="{6DBAE084-AA29-394A-BDE1-2419009D6B12}">
      <dsp:nvSpPr>
        <dsp:cNvPr id="0" name=""/>
        <dsp:cNvSpPr/>
      </dsp:nvSpPr>
      <dsp:spPr>
        <a:xfrm>
          <a:off x="6850261" y="1198872"/>
          <a:ext cx="2464937" cy="985975"/>
        </a:xfrm>
        <a:prstGeom prst="chevron">
          <a:avLst/>
        </a:prstGeom>
        <a:solidFill>
          <a:srgbClr val="5E7F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t>August-December 2023</a:t>
          </a:r>
        </a:p>
      </dsp:txBody>
      <dsp:txXfrm>
        <a:off x="7343249" y="1198872"/>
        <a:ext cx="1478962" cy="985975"/>
      </dsp:txXfrm>
    </dsp:sp>
    <dsp:sp modelId="{1F2F438A-1994-8F4D-825A-351A4C14C1EC}">
      <dsp:nvSpPr>
        <dsp:cNvPr id="0" name=""/>
        <dsp:cNvSpPr/>
      </dsp:nvSpPr>
      <dsp:spPr>
        <a:xfrm>
          <a:off x="6825163" y="2243208"/>
          <a:ext cx="2162493" cy="22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Pre SRR Peer review</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SRR (November 2023)</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Outline plan for engaging community of SMEs and interested research and applications practitioners</a:t>
          </a:r>
        </a:p>
      </dsp:txBody>
      <dsp:txXfrm>
        <a:off x="6825163" y="2243208"/>
        <a:ext cx="2162493" cy="2284057"/>
      </dsp:txXfrm>
    </dsp:sp>
    <dsp:sp modelId="{4596A9D3-E235-AE41-AB9C-C024B8663B8A}">
      <dsp:nvSpPr>
        <dsp:cNvPr id="0" name=""/>
        <dsp:cNvSpPr/>
      </dsp:nvSpPr>
      <dsp:spPr>
        <a:xfrm>
          <a:off x="9193968" y="1198872"/>
          <a:ext cx="2464937" cy="985975"/>
        </a:xfrm>
        <a:prstGeom prst="chevron">
          <a:avLst/>
        </a:prstGeom>
        <a:solidFill>
          <a:srgbClr val="5E7F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t>January 2024 -Today</a:t>
          </a:r>
        </a:p>
      </dsp:txBody>
      <dsp:txXfrm>
        <a:off x="9686956" y="1198872"/>
        <a:ext cx="1478962" cy="985975"/>
      </dsp:txXfrm>
    </dsp:sp>
    <dsp:sp modelId="{C16FCF43-4A78-7641-AC24-3F456F0250A1}">
      <dsp:nvSpPr>
        <dsp:cNvPr id="0" name=""/>
        <dsp:cNvSpPr/>
      </dsp:nvSpPr>
      <dsp:spPr>
        <a:xfrm>
          <a:off x="9168871" y="2243208"/>
          <a:ext cx="2162493" cy="2284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SBG Technical Interchange Meeting (TIM), Washington D.C.</a:t>
          </a:r>
        </a:p>
        <a:p>
          <a:pPr marL="228600" lvl="2" indent="-114300" algn="l" defTabSz="666750">
            <a:lnSpc>
              <a:spcPct val="90000"/>
            </a:lnSpc>
            <a:spcBef>
              <a:spcPct val="0"/>
            </a:spcBef>
            <a:spcAft>
              <a:spcPct val="15000"/>
            </a:spcAft>
            <a:buFont typeface="Arial" panose="020B0604020202020204" pitchFamily="34" charset="0"/>
            <a:buNone/>
          </a:pPr>
          <a:r>
            <a:rPr lang="en-US" sz="1500" b="0" i="0" kern="1200" dirty="0"/>
            <a:t>(May 2024)</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Set up task plan with funded SMEs</a:t>
          </a:r>
        </a:p>
        <a:p>
          <a:pPr marL="114300" lvl="1" indent="-114300" algn="l" defTabSz="666750">
            <a:lnSpc>
              <a:spcPct val="90000"/>
            </a:lnSpc>
            <a:spcBef>
              <a:spcPct val="0"/>
            </a:spcBef>
            <a:spcAft>
              <a:spcPct val="15000"/>
            </a:spcAft>
            <a:buFont typeface="Arial" panose="020B0604020202020204" pitchFamily="34" charset="0"/>
            <a:buChar char="•"/>
          </a:pPr>
          <a:endParaRPr lang="en-US" sz="1500" b="0" i="0" kern="1200" dirty="0"/>
        </a:p>
        <a:p>
          <a:pPr marL="114300" lvl="1" indent="-114300" algn="l" defTabSz="666750">
            <a:lnSpc>
              <a:spcPct val="90000"/>
            </a:lnSpc>
            <a:spcBef>
              <a:spcPct val="0"/>
            </a:spcBef>
            <a:spcAft>
              <a:spcPct val="15000"/>
            </a:spcAft>
            <a:buFont typeface="Arial" panose="020B0604020202020204" pitchFamily="34" charset="0"/>
            <a:buChar char="•"/>
          </a:pPr>
          <a:r>
            <a:rPr lang="en-US" sz="1500" b="0" i="0" kern="1200" dirty="0"/>
            <a:t>Exploration of data fusion with SBG TIR</a:t>
          </a:r>
        </a:p>
      </dsp:txBody>
      <dsp:txXfrm>
        <a:off x="9168871" y="2243208"/>
        <a:ext cx="2162493" cy="22840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2CAC7-4DA0-4B3B-BB1B-A6FBC3D32B86}" type="datetimeFigureOut">
              <a:rPr lang="en-US" smtClean="0"/>
              <a:t>8/9/24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4171C-CFEF-4530-AB8C-65836EA974B2}" type="slidenum">
              <a:rPr lang="en-US" smtClean="0"/>
              <a:t>‹#›</a:t>
            </a:fld>
            <a:endParaRPr lang="en-US"/>
          </a:p>
        </p:txBody>
      </p:sp>
    </p:spTree>
    <p:extLst>
      <p:ext uri="{BB962C8B-B14F-4D97-AF65-F5344CB8AC3E}">
        <p14:creationId xmlns:p14="http://schemas.microsoft.com/office/powerpoint/2010/main" val="427770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a:t>
            </a:fld>
            <a:endParaRPr lang="en-US"/>
          </a:p>
        </p:txBody>
      </p:sp>
    </p:spTree>
    <p:extLst>
      <p:ext uri="{BB962C8B-B14F-4D97-AF65-F5344CB8AC3E}">
        <p14:creationId xmlns:p14="http://schemas.microsoft.com/office/powerpoint/2010/main" val="1946701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10</a:t>
            </a:fld>
            <a:endParaRPr lang="en-US"/>
          </a:p>
        </p:txBody>
      </p:sp>
    </p:spTree>
    <p:extLst>
      <p:ext uri="{BB962C8B-B14F-4D97-AF65-F5344CB8AC3E}">
        <p14:creationId xmlns:p14="http://schemas.microsoft.com/office/powerpoint/2010/main" val="265790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11</a:t>
            </a:fld>
            <a:endParaRPr lang="en-US"/>
          </a:p>
        </p:txBody>
      </p:sp>
    </p:spTree>
    <p:extLst>
      <p:ext uri="{BB962C8B-B14F-4D97-AF65-F5344CB8AC3E}">
        <p14:creationId xmlns:p14="http://schemas.microsoft.com/office/powerpoint/2010/main" val="4086013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39D0C4B-8A04-F246-8D18-8080225DB87C}" type="slidenum">
              <a:rPr lang="en-US" smtClean="0"/>
              <a:t>12</a:t>
            </a:fld>
            <a:endParaRPr lang="en-US"/>
          </a:p>
        </p:txBody>
      </p:sp>
    </p:spTree>
    <p:extLst>
      <p:ext uri="{BB962C8B-B14F-4D97-AF65-F5344CB8AC3E}">
        <p14:creationId xmlns:p14="http://schemas.microsoft.com/office/powerpoint/2010/main" val="330447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13</a:t>
            </a:fld>
            <a:endParaRPr lang="en-US"/>
          </a:p>
        </p:txBody>
      </p:sp>
    </p:spTree>
    <p:extLst>
      <p:ext uri="{BB962C8B-B14F-4D97-AF65-F5344CB8AC3E}">
        <p14:creationId xmlns:p14="http://schemas.microsoft.com/office/powerpoint/2010/main" val="2836428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14</a:t>
            </a:fld>
            <a:endParaRPr lang="en-US"/>
          </a:p>
        </p:txBody>
      </p:sp>
    </p:spTree>
    <p:extLst>
      <p:ext uri="{BB962C8B-B14F-4D97-AF65-F5344CB8AC3E}">
        <p14:creationId xmlns:p14="http://schemas.microsoft.com/office/powerpoint/2010/main" val="2237356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15</a:t>
            </a:fld>
            <a:endParaRPr lang="en-US"/>
          </a:p>
        </p:txBody>
      </p:sp>
    </p:spTree>
    <p:extLst>
      <p:ext uri="{BB962C8B-B14F-4D97-AF65-F5344CB8AC3E}">
        <p14:creationId xmlns:p14="http://schemas.microsoft.com/office/powerpoint/2010/main" val="3016141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16</a:t>
            </a:fld>
            <a:endParaRPr lang="en-US"/>
          </a:p>
        </p:txBody>
      </p:sp>
    </p:spTree>
    <p:extLst>
      <p:ext uri="{BB962C8B-B14F-4D97-AF65-F5344CB8AC3E}">
        <p14:creationId xmlns:p14="http://schemas.microsoft.com/office/powerpoint/2010/main" val="105900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2</a:t>
            </a:fld>
            <a:endParaRPr lang="en-US"/>
          </a:p>
        </p:txBody>
      </p:sp>
    </p:spTree>
    <p:extLst>
      <p:ext uri="{BB962C8B-B14F-4D97-AF65-F5344CB8AC3E}">
        <p14:creationId xmlns:p14="http://schemas.microsoft.com/office/powerpoint/2010/main" val="3401999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9DBE0DC-9672-4459-9C76-B31A81B4FA35}" type="slidenum">
              <a:rPr lang="en-US" smtClean="0"/>
              <a:t>3</a:t>
            </a:fld>
            <a:endParaRPr lang="en-US"/>
          </a:p>
        </p:txBody>
      </p:sp>
    </p:spTree>
    <p:extLst>
      <p:ext uri="{BB962C8B-B14F-4D97-AF65-F5344CB8AC3E}">
        <p14:creationId xmlns:p14="http://schemas.microsoft.com/office/powerpoint/2010/main" val="215028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4</a:t>
            </a:fld>
            <a:endParaRPr lang="en-US"/>
          </a:p>
        </p:txBody>
      </p:sp>
    </p:spTree>
    <p:extLst>
      <p:ext uri="{BB962C8B-B14F-4D97-AF65-F5344CB8AC3E}">
        <p14:creationId xmlns:p14="http://schemas.microsoft.com/office/powerpoint/2010/main" val="83789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5</a:t>
            </a:fld>
            <a:endParaRPr lang="en-US"/>
          </a:p>
        </p:txBody>
      </p:sp>
    </p:spTree>
    <p:extLst>
      <p:ext uri="{BB962C8B-B14F-4D97-AF65-F5344CB8AC3E}">
        <p14:creationId xmlns:p14="http://schemas.microsoft.com/office/powerpoint/2010/main" val="1376448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6</a:t>
            </a:fld>
            <a:endParaRPr lang="en-US"/>
          </a:p>
        </p:txBody>
      </p:sp>
    </p:spTree>
    <p:extLst>
      <p:ext uri="{BB962C8B-B14F-4D97-AF65-F5344CB8AC3E}">
        <p14:creationId xmlns:p14="http://schemas.microsoft.com/office/powerpoint/2010/main" val="63140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9F18BE-9EC8-4081-93EB-C02C84A5CF18}" type="slidenum">
              <a:rPr lang="en-US" smtClean="0"/>
              <a:t>7</a:t>
            </a:fld>
            <a:endParaRPr lang="en-US"/>
          </a:p>
        </p:txBody>
      </p:sp>
    </p:spTree>
    <p:extLst>
      <p:ext uri="{BB962C8B-B14F-4D97-AF65-F5344CB8AC3E}">
        <p14:creationId xmlns:p14="http://schemas.microsoft.com/office/powerpoint/2010/main" val="220918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8</a:t>
            </a:fld>
            <a:endParaRPr lang="en-US"/>
          </a:p>
        </p:txBody>
      </p:sp>
    </p:spTree>
    <p:extLst>
      <p:ext uri="{BB962C8B-B14F-4D97-AF65-F5344CB8AC3E}">
        <p14:creationId xmlns:p14="http://schemas.microsoft.com/office/powerpoint/2010/main" val="3529369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9</a:t>
            </a:fld>
            <a:endParaRPr lang="en-US"/>
          </a:p>
        </p:txBody>
      </p:sp>
    </p:spTree>
    <p:extLst>
      <p:ext uri="{BB962C8B-B14F-4D97-AF65-F5344CB8AC3E}">
        <p14:creationId xmlns:p14="http://schemas.microsoft.com/office/powerpoint/2010/main" val="3223018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06D-ECB1-41BC-894F-EDDD41A8502F}"/>
              </a:ext>
            </a:extLst>
          </p:cNvPr>
          <p:cNvSpPr>
            <a:spLocks noGrp="1"/>
          </p:cNvSpPr>
          <p:nvPr>
            <p:ph type="ctrTitle"/>
          </p:nvPr>
        </p:nvSpPr>
        <p:spPr>
          <a:xfrm>
            <a:off x="1524000" y="4210050"/>
            <a:ext cx="9144000" cy="1198562"/>
          </a:xfrm>
        </p:spPr>
        <p:txBody>
          <a:bodyPr anchor="t">
            <a:normAutofit/>
          </a:bodyPr>
          <a:lstStyle>
            <a:lvl1pPr algn="ctr">
              <a:defRPr sz="1400">
                <a:solidFill>
                  <a:schemeClr val="accent6">
                    <a:lumMod val="50000"/>
                  </a:schemeClr>
                </a:solidFill>
              </a:defRPr>
            </a:lvl1pPr>
          </a:lstStyle>
          <a:p>
            <a:endParaRPr lang="en-US"/>
          </a:p>
        </p:txBody>
      </p:sp>
      <p:sp>
        <p:nvSpPr>
          <p:cNvPr id="3" name="Subtitle 2">
            <a:extLst>
              <a:ext uri="{FF2B5EF4-FFF2-40B4-BE49-F238E27FC236}">
                <a16:creationId xmlns:a16="http://schemas.microsoft.com/office/drawing/2014/main" id="{BC74E91C-AC56-481C-9D09-F8971ACC61FC}"/>
              </a:ext>
            </a:extLst>
          </p:cNvPr>
          <p:cNvSpPr>
            <a:spLocks noGrp="1"/>
          </p:cNvSpPr>
          <p:nvPr>
            <p:ph type="subTitle" idx="1"/>
          </p:nvPr>
        </p:nvSpPr>
        <p:spPr>
          <a:xfrm>
            <a:off x="1524000" y="2339975"/>
            <a:ext cx="9144000" cy="1655762"/>
          </a:xfrm>
        </p:spPr>
        <p:txBody>
          <a:bodyPr anchor="ctr">
            <a:normAutofit/>
          </a:bodyPr>
          <a:lstStyle>
            <a:lvl1pPr marL="0" indent="0" algn="ctr">
              <a:buNone/>
              <a:defRPr sz="32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9">
            <a:extLst>
              <a:ext uri="{FF2B5EF4-FFF2-40B4-BE49-F238E27FC236}">
                <a16:creationId xmlns:a16="http://schemas.microsoft.com/office/drawing/2014/main" id="{9660E632-D8BC-4539-B858-F86F62D3E76C}"/>
              </a:ext>
            </a:extLst>
          </p:cNvPr>
          <p:cNvSpPr>
            <a:spLocks noGrp="1"/>
          </p:cNvSpPr>
          <p:nvPr>
            <p:ph type="sldNum" sz="quarter" idx="12"/>
          </p:nvPr>
        </p:nvSpPr>
        <p:spPr>
          <a:xfrm>
            <a:off x="8751706" y="6492875"/>
            <a:ext cx="2743200" cy="365125"/>
          </a:xfrm>
        </p:spPr>
        <p:txBody>
          <a:bodyPr/>
          <a:lstStyle/>
          <a:p>
            <a:fld id="{7745B78D-BBFA-4944-BBD5-E07BE4D896B9}" type="slidenum">
              <a:rPr lang="en-US" smtClean="0"/>
              <a:t>‹#›</a:t>
            </a:fld>
            <a:endParaRPr lang="en-US"/>
          </a:p>
        </p:txBody>
      </p:sp>
      <p:sp>
        <p:nvSpPr>
          <p:cNvPr id="5" name="Footer Placeholder 13">
            <a:extLst>
              <a:ext uri="{FF2B5EF4-FFF2-40B4-BE49-F238E27FC236}">
                <a16:creationId xmlns:a16="http://schemas.microsoft.com/office/drawing/2014/main" id="{5E979520-76EF-F29A-43A9-8590B23EC888}"/>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a:t>
            </a:r>
          </a:p>
          <a:p>
            <a:r>
              <a:rPr lang="en-US"/>
              <a:t>7 August 2023</a:t>
            </a:r>
          </a:p>
        </p:txBody>
      </p:sp>
    </p:spTree>
    <p:extLst>
      <p:ext uri="{BB962C8B-B14F-4D97-AF65-F5344CB8AC3E}">
        <p14:creationId xmlns:p14="http://schemas.microsoft.com/office/powerpoint/2010/main" val="279030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CE84F-EDC3-E093-A100-62C5C0E8B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FE65F-8DD3-4527-16D4-D9FDBD1E89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A53F35-BB2B-2FB1-D2B5-F6B4B666B6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595CC4-BE09-DEAB-800D-4D16E917F2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4DA230-B64B-DEE6-E0F1-74246C9A96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03932B-56E1-34F9-3AAC-2E2F5B3AD7CA}"/>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8" name="Footer Placeholder 7">
            <a:extLst>
              <a:ext uri="{FF2B5EF4-FFF2-40B4-BE49-F238E27FC236}">
                <a16:creationId xmlns:a16="http://schemas.microsoft.com/office/drawing/2014/main" id="{3F15F13B-4AA4-DD87-EC19-8C5E8F116F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C2576C-F4E8-FD91-F21D-DBDCB60FC301}"/>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165705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C912-79B3-24B4-E1D3-3DE868990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6089F1-1567-851E-E35E-AF44AE0D7B9F}"/>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4" name="Footer Placeholder 3">
            <a:extLst>
              <a:ext uri="{FF2B5EF4-FFF2-40B4-BE49-F238E27FC236}">
                <a16:creationId xmlns:a16="http://schemas.microsoft.com/office/drawing/2014/main" id="{546B9958-75E1-8AE7-43EE-FEB5FE0ADD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8F2FDC-F7BF-BBE7-7A49-4BD7C6941B11}"/>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1432323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658BA-099A-0B68-F1CA-AB85D9CAA619}"/>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3" name="Footer Placeholder 2">
            <a:extLst>
              <a:ext uri="{FF2B5EF4-FFF2-40B4-BE49-F238E27FC236}">
                <a16:creationId xmlns:a16="http://schemas.microsoft.com/office/drawing/2014/main" id="{2DBD2148-AC00-3380-375B-4EFD99569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97F59E-26DA-FD11-6342-B9BC0F441B81}"/>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32639091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4FAB-5338-0EBF-C74D-970671330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8086DF-79BF-E735-447A-228D7844FE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41F09A-90FC-ACDA-04CE-4231065D33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2B14D0-0CD7-50D6-25AC-9285014DFD0E}"/>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6" name="Footer Placeholder 5">
            <a:extLst>
              <a:ext uri="{FF2B5EF4-FFF2-40B4-BE49-F238E27FC236}">
                <a16:creationId xmlns:a16="http://schemas.microsoft.com/office/drawing/2014/main" id="{0F69DCCC-BD80-BCD7-0627-FF962AC90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0410F5-6900-3EBF-429E-93D1336F054B}"/>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1783872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01D5-156E-417E-65BF-AE0D031B1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E06432-A357-33EB-1FA2-7AFDC410F3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27128F-1936-052C-3826-46074C1F7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6D6B31-3189-777E-4CB7-5F3F776BDD02}"/>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6" name="Footer Placeholder 5">
            <a:extLst>
              <a:ext uri="{FF2B5EF4-FFF2-40B4-BE49-F238E27FC236}">
                <a16:creationId xmlns:a16="http://schemas.microsoft.com/office/drawing/2014/main" id="{B5C41F0F-719F-864D-1576-7391E8440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85AE5-0F50-1C4C-16A7-01B0018AA6EA}"/>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412150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A222F-B6AC-C40A-6EAD-1B6BB84A22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8B4D75-D847-9ACE-21E2-337B1440E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91AEE0-B402-E703-959A-ADBC9C40AF07}"/>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B5059B41-C422-66E4-B6A4-2275AA968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89DA2-4DD9-6D21-2617-CE3B4A96F774}"/>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1130338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6E87FE-B6D3-DE7E-030E-8D7898E3F7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71537-4D23-2B24-3CDC-8544E4FB28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B9BAB-0054-F4E0-A304-886F8FE5562C}"/>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5CC352B9-4E45-37BF-8159-CAAFE943AD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601628-0DAB-14D5-149B-7FE24B274E81}"/>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47517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96B2208-D0E5-F446-967D-C6AB2CB62434}"/>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23" name="Content Placeholder 22">
            <a:extLst>
              <a:ext uri="{FF2B5EF4-FFF2-40B4-BE49-F238E27FC236}">
                <a16:creationId xmlns:a16="http://schemas.microsoft.com/office/drawing/2014/main" id="{678AE2BA-A4BB-A54B-B129-C11C3E33E6DF}"/>
              </a:ext>
            </a:extLst>
          </p:cNvPr>
          <p:cNvSpPr>
            <a:spLocks noGrp="1"/>
          </p:cNvSpPr>
          <p:nvPr>
            <p:ph sz="quarter" idx="13"/>
          </p:nvPr>
        </p:nvSpPr>
        <p:spPr>
          <a:xfrm>
            <a:off x="97632" y="1115736"/>
            <a:ext cx="11996738" cy="5285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398382"/>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F1A-79AC-DB46-A96B-E9E798B0C371}"/>
              </a:ext>
            </a:extLst>
          </p:cNvPr>
          <p:cNvSpPr>
            <a:spLocks noGrp="1"/>
          </p:cNvSpPr>
          <p:nvPr>
            <p:ph type="title"/>
          </p:nvPr>
        </p:nvSpPr>
        <p:spPr>
          <a:xfrm>
            <a:off x="1687032" y="57801"/>
            <a:ext cx="8799207" cy="665951"/>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690889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Don't use this one too">
    <p:spTree>
      <p:nvGrpSpPr>
        <p:cNvPr id="1" name=""/>
        <p:cNvGrpSpPr/>
        <p:nvPr/>
      </p:nvGrpSpPr>
      <p:grpSpPr>
        <a:xfrm>
          <a:off x="0" y="0"/>
          <a:ext cx="0" cy="0"/>
          <a:chOff x="0" y="0"/>
          <a:chExt cx="0" cy="0"/>
        </a:xfrm>
      </p:grpSpPr>
      <p:sp>
        <p:nvSpPr>
          <p:cNvPr id="9" name="Content Placeholder 7"/>
          <p:cNvSpPr>
            <a:spLocks noGrp="1"/>
          </p:cNvSpPr>
          <p:nvPr>
            <p:ph sz="quarter" idx="1" hasCustomPrompt="1"/>
          </p:nvPr>
        </p:nvSpPr>
        <p:spPr>
          <a:xfrm>
            <a:off x="816865" y="1600200"/>
            <a:ext cx="10871200" cy="4645536"/>
          </a:xfrm>
          <a:prstGeom prst="rect">
            <a:avLst/>
          </a:prstGeom>
        </p:spPr>
        <p:txBody>
          <a:bodyPr/>
          <a:lstStyle>
            <a:lvl1pPr marL="320020" indent="-320020">
              <a:spcBef>
                <a:spcPts val="0"/>
              </a:spcBef>
              <a:spcAft>
                <a:spcPts val="800"/>
              </a:spcAft>
              <a:buClr>
                <a:srgbClr val="3E517B"/>
              </a:buClr>
              <a:buSzPct val="80000"/>
              <a:buFont typeface="Wingdings" charset="2"/>
              <a:buChar char="◼"/>
              <a:defRPr sz="2400"/>
            </a:lvl1pPr>
            <a:lvl2pPr marL="640040" indent="-274303">
              <a:spcBef>
                <a:spcPts val="0"/>
              </a:spcBef>
              <a:spcAft>
                <a:spcPts val="800"/>
              </a:spcAft>
              <a:buSzPct val="80000"/>
              <a:buFont typeface="Lucida Grande"/>
              <a:buChar char="◼"/>
              <a:defRPr sz="2200"/>
            </a:lvl2pPr>
            <a:lvl3pPr marL="822909" indent="-228585">
              <a:spcBef>
                <a:spcPts val="0"/>
              </a:spcBef>
              <a:spcAft>
                <a:spcPts val="800"/>
              </a:spcAft>
              <a:buClr>
                <a:schemeClr val="bg2">
                  <a:lumMod val="90000"/>
                </a:schemeClr>
              </a:buClr>
              <a:buSzPct val="80000"/>
              <a:buFont typeface="Wingdings" charset="2"/>
              <a:buChar char="◼"/>
              <a:defRPr sz="2000"/>
            </a:lvl3pPr>
            <a:lvl4pPr marL="1097211">
              <a:spcBef>
                <a:spcPts val="0"/>
              </a:spcBef>
              <a:spcAft>
                <a:spcPts val="800"/>
              </a:spcAft>
              <a:buSzPct val="80000"/>
              <a:defRPr/>
            </a:lvl4pPr>
            <a:lvl5pPr marL="1280080">
              <a:spcBef>
                <a:spcPts val="0"/>
              </a:spcBef>
              <a:spcAft>
                <a:spcPts val="800"/>
              </a:spcAft>
              <a:buSzPct val="80000"/>
              <a:defRPr/>
            </a:lvl5pPr>
          </a:lstStyle>
          <a:p>
            <a:pPr lvl="0" eaLnBrk="1" latinLnBrk="0" hangingPunct="1"/>
            <a:r>
              <a:rPr lang="en-US"/>
              <a:t>Click to add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hasCustomPrompt="1"/>
          </p:nvPr>
        </p:nvSpPr>
        <p:spPr>
          <a:xfrm>
            <a:off x="2768314" y="177801"/>
            <a:ext cx="7427415" cy="584200"/>
          </a:xfrm>
          <a:prstGeom prst="rect">
            <a:avLst/>
          </a:prstGeom>
        </p:spPr>
        <p:txBody>
          <a:bodyPr/>
          <a:lstStyle>
            <a:lvl1pPr algn="ctr">
              <a:lnSpc>
                <a:spcPct val="90000"/>
              </a:lnSpc>
              <a:defRPr sz="3000">
                <a:solidFill>
                  <a:srgbClr val="776C70"/>
                </a:solidFill>
                <a:latin typeface="Helvetica Neue Light"/>
                <a:cs typeface="Helvetica Neue Light"/>
              </a:defRPr>
            </a:lvl1pPr>
          </a:lstStyle>
          <a:p>
            <a:r>
              <a:rPr kumimoji="0" lang="en-US"/>
              <a:t>Click to edit title</a:t>
            </a:r>
          </a:p>
        </p:txBody>
      </p:sp>
    </p:spTree>
    <p:extLst>
      <p:ext uri="{BB962C8B-B14F-4D97-AF65-F5344CB8AC3E}">
        <p14:creationId xmlns:p14="http://schemas.microsoft.com/office/powerpoint/2010/main" val="389585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B12B35DD-64F7-B048-B2BB-3953229FF8CC}" type="slidenum">
              <a:rPr lang="en-US" smtClean="0"/>
              <a:t>‹#›</a:t>
            </a:fld>
            <a:endParaRPr lang="en-US"/>
          </a:p>
        </p:txBody>
      </p:sp>
      <p:sp>
        <p:nvSpPr>
          <p:cNvPr id="7" name="Footer Placeholder 13">
            <a:extLst>
              <a:ext uri="{FF2B5EF4-FFF2-40B4-BE49-F238E27FC236}">
                <a16:creationId xmlns:a16="http://schemas.microsoft.com/office/drawing/2014/main" id="{EEFBAC51-1939-2B7E-DE39-58E8C7A5A8D7}"/>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a:t>
            </a:r>
          </a:p>
          <a:p>
            <a:r>
              <a:rPr lang="en-US"/>
              <a:t>7 August 2023</a:t>
            </a:r>
          </a:p>
        </p:txBody>
      </p:sp>
    </p:spTree>
    <p:extLst>
      <p:ext uri="{BB962C8B-B14F-4D97-AF65-F5344CB8AC3E}">
        <p14:creationId xmlns:p14="http://schemas.microsoft.com/office/powerpoint/2010/main" val="289676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06277" y="197054"/>
            <a:ext cx="8179444" cy="544513"/>
          </a:xfrm>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chemeClr val="tx1"/>
                </a:solidFill>
              </a:defRPr>
            </a:lvl1pPr>
            <a:lvl2pPr>
              <a:defRPr sz="1800">
                <a:solidFill>
                  <a:schemeClr val="tx1"/>
                </a:solidFill>
              </a:defRPr>
            </a:lvl2pPr>
            <a:lvl3pPr>
              <a:defRPr sz="1700">
                <a:solidFill>
                  <a:schemeClr val="tx1"/>
                </a:solidFill>
              </a:defRPr>
            </a:lvl3pPr>
            <a:lvl4pPr>
              <a:defRPr sz="16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558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8/9/24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4165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Image/Text Driven Title Dark">
    <p:spTree>
      <p:nvGrpSpPr>
        <p:cNvPr id="1" name=""/>
        <p:cNvGrpSpPr/>
        <p:nvPr/>
      </p:nvGrpSpPr>
      <p:grpSpPr>
        <a:xfrm>
          <a:off x="0" y="0"/>
          <a:ext cx="0" cy="0"/>
          <a:chOff x="0" y="0"/>
          <a:chExt cx="0" cy="0"/>
        </a:xfrm>
      </p:grpSpPr>
      <p:sp>
        <p:nvSpPr>
          <p:cNvPr id="82" name="Text Placeholder 1"/>
          <p:cNvSpPr txBox="1">
            <a:spLocks noGrp="1"/>
          </p:cNvSpPr>
          <p:nvPr>
            <p:ph type="body" sz="quarter" idx="21" hasCustomPrompt="1"/>
          </p:nvPr>
        </p:nvSpPr>
        <p:spPr>
          <a:xfrm>
            <a:off x="554186" y="362373"/>
            <a:ext cx="11083629" cy="333906"/>
          </a:xfrm>
          <a:prstGeom prst="rect">
            <a:avLst/>
          </a:prstGeom>
        </p:spPr>
        <p:txBody>
          <a:bodyPr lIns="121919" tIns="121919" rIns="121919" bIns="121919"/>
          <a:lstStyle>
            <a:lvl1pPr marL="0" indent="0" defTabSz="609628">
              <a:lnSpc>
                <a:spcPct val="100000"/>
              </a:lnSpc>
              <a:spcBef>
                <a:spcPts val="250"/>
              </a:spcBef>
              <a:buSzTx/>
              <a:buNone/>
              <a:defRPr b="1" i="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stStyle>
          <a:p>
            <a:r>
              <a:t>ENTER SUBTITLE HERE</a:t>
            </a:r>
          </a:p>
        </p:txBody>
      </p:sp>
      <p:sp>
        <p:nvSpPr>
          <p:cNvPr id="86" name="Slide Number"/>
          <p:cNvSpPr txBox="1">
            <a:spLocks noGrp="1"/>
          </p:cNvSpPr>
          <p:nvPr>
            <p:ph type="sldNum" sz="quarter" idx="2"/>
          </p:nvPr>
        </p:nvSpPr>
        <p:spPr>
          <a:xfrm>
            <a:off x="241553" y="6501131"/>
            <a:ext cx="158049" cy="171450"/>
          </a:xfrm>
          <a:prstGeom prst="rect">
            <a:avLst/>
          </a:prstGeom>
        </p:spPr>
        <p:txBody>
          <a:bodyPr/>
          <a:lstStyle/>
          <a:p>
            <a:fld id="{86CB4B4D-7CA3-9044-876B-883B54F8677D}" type="slidenum">
              <a:t>‹#›</a:t>
            </a:fld>
            <a:endParaRPr/>
          </a:p>
        </p:txBody>
      </p:sp>
      <p:sp>
        <p:nvSpPr>
          <p:cNvPr id="8" name="Title 2">
            <a:extLst>
              <a:ext uri="{FF2B5EF4-FFF2-40B4-BE49-F238E27FC236}">
                <a16:creationId xmlns:a16="http://schemas.microsoft.com/office/drawing/2014/main" id="{4F0D901C-C506-0641-A5E0-759CF65206EC}"/>
              </a:ext>
            </a:extLst>
          </p:cNvPr>
          <p:cNvSpPr txBox="1">
            <a:spLocks noGrp="1"/>
          </p:cNvSpPr>
          <p:nvPr>
            <p:ph type="body" sz="quarter" idx="22" hasCustomPrompt="1"/>
          </p:nvPr>
        </p:nvSpPr>
        <p:spPr>
          <a:xfrm>
            <a:off x="554186" y="827722"/>
            <a:ext cx="11083629" cy="578802"/>
          </a:xfrm>
          <a:prstGeom prst="rect">
            <a:avLst/>
          </a:prstGeom>
        </p:spPr>
        <p:txBody>
          <a:bodyPr lIns="121919" tIns="121919" rIns="121919" bIns="121919">
            <a:noAutofit/>
          </a:bodyPr>
          <a:lstStyle>
            <a:lvl1pPr marL="0" indent="0" defTabSz="258793">
              <a:lnSpc>
                <a:spcPct val="90000"/>
              </a:lnSpc>
              <a:buSzTx/>
              <a:buNone/>
              <a:defRPr sz="3000" b="1" spc="0">
                <a:latin typeface="+mn-lt"/>
                <a:ea typeface="+mn-ea"/>
                <a:cs typeface="+mn-cs"/>
                <a:sym typeface="Inter Extra Bold"/>
              </a:defRPr>
            </a:lvl1pPr>
          </a:lstStyle>
          <a:p>
            <a:r>
              <a:t>Enter Title Here</a:t>
            </a:r>
          </a:p>
        </p:txBody>
      </p:sp>
    </p:spTree>
    <p:extLst>
      <p:ext uri="{BB962C8B-B14F-4D97-AF65-F5344CB8AC3E}">
        <p14:creationId xmlns:p14="http://schemas.microsoft.com/office/powerpoint/2010/main" val="4077748703"/>
      </p:ext>
    </p:extLst>
  </p:cSld>
  <p:clrMapOvr>
    <a:masterClrMapping/>
  </p:clrMapOvr>
  <p:transition spd="med"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35"/>
        <p:cNvGrpSpPr/>
        <p:nvPr/>
      </p:nvGrpSpPr>
      <p:grpSpPr>
        <a:xfrm>
          <a:off x="0" y="0"/>
          <a:ext cx="0" cy="0"/>
          <a:chOff x="0" y="0"/>
          <a:chExt cx="0" cy="0"/>
        </a:xfrm>
      </p:grpSpPr>
      <p:sp>
        <p:nvSpPr>
          <p:cNvPr id="36" name="Google Shape;36;p45"/>
          <p:cNvSpPr txBox="1">
            <a:spLocks noGrp="1"/>
          </p:cNvSpPr>
          <p:nvPr>
            <p:ph type="body" idx="1"/>
          </p:nvPr>
        </p:nvSpPr>
        <p:spPr>
          <a:xfrm>
            <a:off x="203201" y="1155702"/>
            <a:ext cx="11785600" cy="5090721"/>
          </a:xfrm>
          <a:prstGeom prst="rect">
            <a:avLst/>
          </a:prstGeom>
          <a:solidFill>
            <a:schemeClr val="lt1"/>
          </a:solidFill>
          <a:ln>
            <a:noFill/>
          </a:ln>
        </p:spPr>
        <p:txBody>
          <a:bodyPr spcFirstLastPara="1" wrap="square" lIns="91425" tIns="45700" rIns="91425" bIns="45700" anchor="t" anchorCtr="0">
            <a:normAutofit/>
          </a:bodyPr>
          <a:lstStyle>
            <a:lvl1pPr marL="457144" lvl="0" indent="-380952" algn="l">
              <a:lnSpc>
                <a:spcPct val="90000"/>
              </a:lnSpc>
              <a:spcBef>
                <a:spcPts val="480"/>
              </a:spcBef>
              <a:spcAft>
                <a:spcPts val="0"/>
              </a:spcAft>
              <a:buClr>
                <a:schemeClr val="dk1"/>
              </a:buClr>
              <a:buSzPts val="2400"/>
              <a:buFont typeface="Times New Roman"/>
              <a:buChar char="•"/>
              <a:defRPr sz="2400"/>
            </a:lvl1pPr>
            <a:lvl2pPr marL="914286" lvl="1" indent="-355555" algn="l">
              <a:lnSpc>
                <a:spcPct val="90000"/>
              </a:lnSpc>
              <a:spcBef>
                <a:spcPts val="400"/>
              </a:spcBef>
              <a:spcAft>
                <a:spcPts val="0"/>
              </a:spcAft>
              <a:buClr>
                <a:schemeClr val="dk1"/>
              </a:buClr>
              <a:buSzPts val="2000"/>
              <a:buFont typeface="Times New Roman"/>
              <a:buChar char="–"/>
              <a:defRPr sz="2000"/>
            </a:lvl2pPr>
            <a:lvl3pPr marL="1371428" lvl="2" indent="-342858" algn="l">
              <a:lnSpc>
                <a:spcPct val="90000"/>
              </a:lnSpc>
              <a:spcBef>
                <a:spcPts val="360"/>
              </a:spcBef>
              <a:spcAft>
                <a:spcPts val="0"/>
              </a:spcAft>
              <a:buClr>
                <a:schemeClr val="dk1"/>
              </a:buClr>
              <a:buSzPts val="1800"/>
              <a:buChar char="▪"/>
              <a:defRPr sz="1800"/>
            </a:lvl3pPr>
            <a:lvl4pPr marL="1828572" lvl="3" indent="-330159" algn="l">
              <a:lnSpc>
                <a:spcPct val="90000"/>
              </a:lnSpc>
              <a:spcBef>
                <a:spcPts val="320"/>
              </a:spcBef>
              <a:spcAft>
                <a:spcPts val="0"/>
              </a:spcAft>
              <a:buClr>
                <a:schemeClr val="dk1"/>
              </a:buClr>
              <a:buSzPts val="1600"/>
              <a:buChar char="-"/>
              <a:defRPr sz="1600"/>
            </a:lvl4pPr>
            <a:lvl5pPr marL="2285715" lvl="4" indent="-330159" algn="l">
              <a:lnSpc>
                <a:spcPct val="90000"/>
              </a:lnSpc>
              <a:spcBef>
                <a:spcPts val="320"/>
              </a:spcBef>
              <a:spcAft>
                <a:spcPts val="0"/>
              </a:spcAft>
              <a:buClr>
                <a:schemeClr val="dk1"/>
              </a:buClr>
              <a:buSzPts val="1600"/>
              <a:buChar char="▫"/>
              <a:defRPr sz="1600"/>
            </a:lvl5pPr>
            <a:lvl6pPr marL="2742858" lvl="5" indent="-342858" algn="l">
              <a:spcBef>
                <a:spcPts val="360"/>
              </a:spcBef>
              <a:spcAft>
                <a:spcPts val="0"/>
              </a:spcAft>
              <a:buSzPts val="1800"/>
              <a:buChar char="▪"/>
              <a:defRPr/>
            </a:lvl6pPr>
            <a:lvl7pPr marL="3200001" lvl="6" indent="-342858" algn="l">
              <a:spcBef>
                <a:spcPts val="360"/>
              </a:spcBef>
              <a:spcAft>
                <a:spcPts val="0"/>
              </a:spcAft>
              <a:buSzPts val="1800"/>
              <a:buChar char="▪"/>
              <a:defRPr/>
            </a:lvl7pPr>
            <a:lvl8pPr marL="3657144" lvl="7" indent="-342858" algn="l">
              <a:spcBef>
                <a:spcPts val="360"/>
              </a:spcBef>
              <a:spcAft>
                <a:spcPts val="0"/>
              </a:spcAft>
              <a:buSzPts val="1800"/>
              <a:buChar char="▪"/>
              <a:defRPr/>
            </a:lvl8pPr>
            <a:lvl9pPr marL="4114286" lvl="8" indent="-342858" algn="l">
              <a:spcBef>
                <a:spcPts val="360"/>
              </a:spcBef>
              <a:spcAft>
                <a:spcPts val="0"/>
              </a:spcAft>
              <a:buSzPts val="1800"/>
              <a:buChar char="▪"/>
              <a:defRPr/>
            </a:lvl9pPr>
          </a:lstStyle>
          <a:p>
            <a:endParaRPr/>
          </a:p>
        </p:txBody>
      </p:sp>
      <p:sp>
        <p:nvSpPr>
          <p:cNvPr id="37" name="Google Shape;37;p45"/>
          <p:cNvSpPr txBox="1">
            <a:spLocks noGrp="1"/>
          </p:cNvSpPr>
          <p:nvPr>
            <p:ph type="title"/>
          </p:nvPr>
        </p:nvSpPr>
        <p:spPr>
          <a:xfrm>
            <a:off x="1727201" y="262302"/>
            <a:ext cx="7416800" cy="45878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800"/>
              <a:buFont typeface="Arial"/>
              <a:buNone/>
              <a:defRPr sz="2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sldNum" idx="12"/>
          </p:nvPr>
        </p:nvSpPr>
        <p:spPr>
          <a:xfrm>
            <a:off x="9227975" y="649287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3454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11723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3636516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E8E54-D9A1-4930-A56C-0B2A8C6A7EC3}"/>
              </a:ext>
            </a:extLst>
          </p:cNvPr>
          <p:cNvSpPr>
            <a:spLocks noGrp="1"/>
          </p:cNvSpPr>
          <p:nvPr>
            <p:ph type="dt" sz="half" idx="10"/>
          </p:nvPr>
        </p:nvSpPr>
        <p:spPr/>
        <p:txBody>
          <a:bodyPr/>
          <a:lstStyle/>
          <a:p>
            <a:fld id="{55C56252-3C0C-4D3C-9320-ED8367A536E6}" type="datetimeFigureOut">
              <a:rPr lang="en-US" smtClean="0"/>
              <a:t>8/9/24</a:t>
            </a:fld>
            <a:endParaRPr lang="en-US"/>
          </a:p>
        </p:txBody>
      </p:sp>
      <p:sp>
        <p:nvSpPr>
          <p:cNvPr id="3" name="Footer Placeholder 2">
            <a:extLst>
              <a:ext uri="{FF2B5EF4-FFF2-40B4-BE49-F238E27FC236}">
                <a16:creationId xmlns:a16="http://schemas.microsoft.com/office/drawing/2014/main" id="{90AF3E1F-87C3-4529-B385-7ED827A17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CB0A3-0B28-4D19-A5DF-F0016B5894FA}"/>
              </a:ext>
            </a:extLst>
          </p:cNvPr>
          <p:cNvSpPr>
            <a:spLocks noGrp="1"/>
          </p:cNvSpPr>
          <p:nvPr>
            <p:ph type="sldNum" sz="quarter" idx="12"/>
          </p:nvPr>
        </p:nvSpPr>
        <p:spPr/>
        <p:txBody>
          <a:bodyPr/>
          <a:lstStyle/>
          <a:p>
            <a:fld id="{AE131E1B-8EE7-4C02-8B46-18011A40713D}" type="slidenum">
              <a:rPr lang="en-US" smtClean="0"/>
              <a:t>‹#›</a:t>
            </a:fld>
            <a:endParaRPr lang="en-US"/>
          </a:p>
        </p:txBody>
      </p:sp>
    </p:spTree>
    <p:extLst>
      <p:ext uri="{BB962C8B-B14F-4D97-AF65-F5344CB8AC3E}">
        <p14:creationId xmlns:p14="http://schemas.microsoft.com/office/powerpoint/2010/main" val="187335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C931B1-F9B0-4055-B5DE-D88699D07619}"/>
              </a:ext>
            </a:extLst>
          </p:cNvPr>
          <p:cNvSpPr>
            <a:spLocks noGrp="1"/>
          </p:cNvSpPr>
          <p:nvPr>
            <p:ph type="sldNum" sz="quarter" idx="12"/>
          </p:nvPr>
        </p:nvSpPr>
        <p:spPr/>
        <p:txBody>
          <a:bodyPr/>
          <a:lstStyle/>
          <a:p>
            <a:fld id="{AD8ECCB3-7528-44B0-9F3E-708A303C68A6}" type="slidenum">
              <a:rPr lang="en-US" smtClean="0"/>
              <a:t>‹#›</a:t>
            </a:fld>
            <a:endParaRPr lang="en-US"/>
          </a:p>
        </p:txBody>
      </p:sp>
      <p:sp>
        <p:nvSpPr>
          <p:cNvPr id="5" name="Footer Placeholder 13">
            <a:extLst>
              <a:ext uri="{FF2B5EF4-FFF2-40B4-BE49-F238E27FC236}">
                <a16:creationId xmlns:a16="http://schemas.microsoft.com/office/drawing/2014/main" id="{6894B946-25B4-8144-7ACC-E1FCD3DC1B30}"/>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a:t>
            </a:r>
          </a:p>
          <a:p>
            <a:r>
              <a:rPr lang="en-US"/>
              <a:t>7 August 2023</a:t>
            </a:r>
          </a:p>
        </p:txBody>
      </p:sp>
    </p:spTree>
    <p:extLst>
      <p:ext uri="{BB962C8B-B14F-4D97-AF65-F5344CB8AC3E}">
        <p14:creationId xmlns:p14="http://schemas.microsoft.com/office/powerpoint/2010/main" val="1016664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7CCC-B7C3-47C0-977C-7E91511F6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5F8C37-1C88-45FC-873B-18EFAE9E9123}"/>
              </a:ext>
            </a:extLst>
          </p:cNvPr>
          <p:cNvSpPr>
            <a:spLocks noGrp="1"/>
          </p:cNvSpPr>
          <p:nvPr>
            <p:ph type="dt" sz="half" idx="10"/>
          </p:nvPr>
        </p:nvSpPr>
        <p:spPr/>
        <p:txBody>
          <a:bodyPr/>
          <a:lstStyle/>
          <a:p>
            <a:endParaRPr lang="en-US"/>
          </a:p>
        </p:txBody>
      </p:sp>
      <p:sp>
        <p:nvSpPr>
          <p:cNvPr id="5" name="Slide Number Placeholder 4">
            <a:extLst>
              <a:ext uri="{FF2B5EF4-FFF2-40B4-BE49-F238E27FC236}">
                <a16:creationId xmlns:a16="http://schemas.microsoft.com/office/drawing/2014/main" id="{2760817B-848C-4C7B-87A9-9337E8D8C1E9}"/>
              </a:ext>
            </a:extLst>
          </p:cNvPr>
          <p:cNvSpPr>
            <a:spLocks noGrp="1"/>
          </p:cNvSpPr>
          <p:nvPr>
            <p:ph type="sldNum" sz="quarter" idx="12"/>
          </p:nvPr>
        </p:nvSpPr>
        <p:spPr/>
        <p:txBody>
          <a:bodyPr/>
          <a:lstStyle/>
          <a:p>
            <a:fld id="{AD8ECCB3-7528-44B0-9F3E-708A303C68A6}" type="slidenum">
              <a:rPr lang="en-US" smtClean="0"/>
              <a:t>‹#›</a:t>
            </a:fld>
            <a:endParaRPr lang="en-US"/>
          </a:p>
        </p:txBody>
      </p:sp>
      <p:sp>
        <p:nvSpPr>
          <p:cNvPr id="6" name="Footer Placeholder 13">
            <a:extLst>
              <a:ext uri="{FF2B5EF4-FFF2-40B4-BE49-F238E27FC236}">
                <a16:creationId xmlns:a16="http://schemas.microsoft.com/office/drawing/2014/main" id="{385F8B2B-EE3F-FA84-6BE1-4D4D27EEF3B3}"/>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7 August 2023</a:t>
            </a:r>
          </a:p>
        </p:txBody>
      </p:sp>
    </p:spTree>
    <p:extLst>
      <p:ext uri="{BB962C8B-B14F-4D97-AF65-F5344CB8AC3E}">
        <p14:creationId xmlns:p14="http://schemas.microsoft.com/office/powerpoint/2010/main" val="1501643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ody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A96-734D-704D-A9CA-6E41CCE5D0AD}"/>
              </a:ext>
            </a:extLst>
          </p:cNvPr>
          <p:cNvSpPr>
            <a:spLocks noGrp="1"/>
          </p:cNvSpPr>
          <p:nvPr>
            <p:ph type="title" hasCustomPrompt="1"/>
          </p:nvPr>
        </p:nvSpPr>
        <p:spPr>
          <a:xfrm>
            <a:off x="360218" y="359740"/>
            <a:ext cx="11476182" cy="584775"/>
          </a:xfrm>
          <a:prstGeom prst="rect">
            <a:avLst/>
          </a:prstGeom>
        </p:spPr>
        <p:txBody>
          <a:bodyPr anchor="ctr">
            <a:spAutoFit/>
          </a:bodyPr>
          <a:lstStyle>
            <a:lvl1pPr marL="0" marR="0" indent="0" algn="l" defTabSz="609585" rtl="0" eaLnBrk="1" fontAlgn="auto" latinLnBrk="0" hangingPunct="1">
              <a:lnSpc>
                <a:spcPct val="100000"/>
              </a:lnSpc>
              <a:spcBef>
                <a:spcPct val="0"/>
              </a:spcBef>
              <a:spcAft>
                <a:spcPts val="0"/>
              </a:spcAft>
              <a:buClrTx/>
              <a:buSzTx/>
              <a:buFontTx/>
              <a:buNone/>
              <a:tabLst/>
              <a:defRPr sz="3200" b="1" i="0" cap="none" baseline="0">
                <a:solidFill>
                  <a:schemeClr val="accent1">
                    <a:lumMod val="20000"/>
                    <a:lumOff val="80000"/>
                  </a:schemeClr>
                </a:solidFill>
                <a:latin typeface="Aptos Display" panose="020B0004020202020204" pitchFamily="34" charset="0"/>
                <a:ea typeface="Calibri Light" panose="020F0302020204030204" pitchFamily="34" charset="0"/>
                <a:cs typeface="Calibri Light" panose="020F0302020204030204" pitchFamily="34" charset="0"/>
              </a:defRPr>
            </a:lvl1pPr>
          </a:lstStyle>
          <a:p>
            <a:r>
              <a:rPr lang="en-US" dirty="0"/>
              <a:t>TITLE HERE</a:t>
            </a:r>
          </a:p>
        </p:txBody>
      </p:sp>
      <p:sp>
        <p:nvSpPr>
          <p:cNvPr id="5" name="Text Placeholder 4">
            <a:extLst>
              <a:ext uri="{FF2B5EF4-FFF2-40B4-BE49-F238E27FC236}">
                <a16:creationId xmlns:a16="http://schemas.microsoft.com/office/drawing/2014/main" id="{7737949C-F84E-0942-9DCB-FD1FE5FE1DF9}"/>
              </a:ext>
            </a:extLst>
          </p:cNvPr>
          <p:cNvSpPr>
            <a:spLocks noGrp="1"/>
          </p:cNvSpPr>
          <p:nvPr>
            <p:ph type="body" sz="quarter" idx="10"/>
          </p:nvPr>
        </p:nvSpPr>
        <p:spPr>
          <a:xfrm>
            <a:off x="360218" y="1785865"/>
            <a:ext cx="11565081" cy="2290307"/>
          </a:xfrm>
          <a:prstGeom prst="rect">
            <a:avLst/>
          </a:prstGeom>
        </p:spPr>
        <p:txBody>
          <a:bodyPr>
            <a:spAutoFit/>
          </a:bodyPr>
          <a:lstStyle>
            <a:lvl1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1pPr>
            <a:lvl2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2pPr>
            <a:lvl3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3pPr>
            <a:lvl4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4pPr>
            <a:lvl5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304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2D28-5EF4-2DFE-1E37-A77E87A017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2E8301-9BA0-48BC-0AE9-778041917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C1C5A1-12AE-6567-FAC6-97F8640B8FCA}"/>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1635E4D9-C670-7269-D1B3-6D5D1229A0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6A324-4799-0088-50E2-ECDD53889869}"/>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679920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E7AF-B282-F3C0-E9CF-E7EA6DD89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F72ED-DAC9-B472-15A3-676041C61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3810B-7CBD-F506-5B01-BE1A13BCA7EA}"/>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51959E12-0F84-5F15-42F4-3B8B812387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0C6C3-C818-13E6-0FED-C12DF27BB69F}"/>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4031824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A00D-F96A-0B64-482E-73F0B6A227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5021CE-8C1F-3639-418A-BB475D4CCE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7934C2-033C-882A-A9A3-92F43670EED3}"/>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115F63D5-240B-0C98-B5B7-AD1F64B19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28DC2F-B1EF-8BE0-6C41-587726117052}"/>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65414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637F-0A88-BB18-6579-546D633E5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A962D-BC30-4B82-5417-943CE0F9D4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A539C-48E3-DC6E-E04E-62B3E55E83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12818D-473B-EB83-17B1-14ADBDC482A8}"/>
              </a:ext>
            </a:extLst>
          </p:cNvPr>
          <p:cNvSpPr>
            <a:spLocks noGrp="1"/>
          </p:cNvSpPr>
          <p:nvPr>
            <p:ph type="dt" sz="half" idx="10"/>
          </p:nvPr>
        </p:nvSpPr>
        <p:spPr/>
        <p:txBody>
          <a:bodyPr/>
          <a:lstStyle/>
          <a:p>
            <a:fld id="{CBED9188-FBE9-E24D-A411-C453F09C1DBB}" type="datetimeFigureOut">
              <a:rPr lang="en-US" smtClean="0"/>
              <a:t>8/9/24</a:t>
            </a:fld>
            <a:endParaRPr lang="en-US"/>
          </a:p>
        </p:txBody>
      </p:sp>
      <p:sp>
        <p:nvSpPr>
          <p:cNvPr id="6" name="Footer Placeholder 5">
            <a:extLst>
              <a:ext uri="{FF2B5EF4-FFF2-40B4-BE49-F238E27FC236}">
                <a16:creationId xmlns:a16="http://schemas.microsoft.com/office/drawing/2014/main" id="{4081D7DE-83C7-68FC-8160-D0BDD38A9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E6EAB3-8690-8CE3-1AB0-1AB1D8E95E18}"/>
              </a:ext>
            </a:extLst>
          </p:cNvPr>
          <p:cNvSpPr>
            <a:spLocks noGrp="1"/>
          </p:cNvSpPr>
          <p:nvPr>
            <p:ph type="sldNum" sz="quarter" idx="12"/>
          </p:nvPr>
        </p:nvSpPr>
        <p:spPr/>
        <p:txBody>
          <a:bodyPr/>
          <a:lstStyle/>
          <a:p>
            <a:fld id="{71A1C5BE-857B-9B44-A4F2-9C7E2C11B574}" type="slidenum">
              <a:rPr lang="en-US" smtClean="0"/>
              <a:t>‹#›</a:t>
            </a:fld>
            <a:endParaRPr lang="en-US"/>
          </a:p>
        </p:txBody>
      </p:sp>
    </p:spTree>
    <p:extLst>
      <p:ext uri="{BB962C8B-B14F-4D97-AF65-F5344CB8AC3E}">
        <p14:creationId xmlns:p14="http://schemas.microsoft.com/office/powerpoint/2010/main" val="123079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5" Type="http://schemas.openxmlformats.org/officeDocument/2006/relationships/image" Target="../media/image8.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D8FBB8-0956-4B4E-BFA5-A831FE033E0F}"/>
              </a:ext>
            </a:extLst>
          </p:cNvPr>
          <p:cNvSpPr>
            <a:spLocks noGrp="1"/>
          </p:cNvSpPr>
          <p:nvPr>
            <p:ph type="body" idx="1"/>
          </p:nvPr>
        </p:nvSpPr>
        <p:spPr>
          <a:xfrm>
            <a:off x="478171" y="983784"/>
            <a:ext cx="11148969" cy="5329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F0D6026-7BEF-47CA-8F87-EEEAB9EA269B}"/>
              </a:ext>
            </a:extLst>
          </p:cNvPr>
          <p:cNvSpPr>
            <a:spLocks noGrp="1"/>
          </p:cNvSpPr>
          <p:nvPr>
            <p:ph type="sldNum" sz="quarter" idx="4"/>
          </p:nvPr>
        </p:nvSpPr>
        <p:spPr>
          <a:xfrm>
            <a:off x="8613423"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B78D-BBFA-4944-BBD5-E07BE4D896B9}" type="slidenum">
              <a:rPr lang="en-US" smtClean="0"/>
              <a:t>‹#›</a:t>
            </a:fld>
            <a:endParaRPr lang="en-US"/>
          </a:p>
        </p:txBody>
      </p:sp>
      <p:pic>
        <p:nvPicPr>
          <p:cNvPr id="7" name="Image" descr="Image">
            <a:extLst>
              <a:ext uri="{FF2B5EF4-FFF2-40B4-BE49-F238E27FC236}">
                <a16:creationId xmlns:a16="http://schemas.microsoft.com/office/drawing/2014/main" id="{1CF89392-08A7-41D5-88CC-E8253D6B2F4D}"/>
              </a:ext>
            </a:extLst>
          </p:cNvPr>
          <p:cNvPicPr>
            <a:picLocks noChangeAspect="1"/>
          </p:cNvPicPr>
          <p:nvPr userDrawn="1"/>
        </p:nvPicPr>
        <p:blipFill>
          <a:blip r:embed="rId7"/>
          <a:srcRect t="685" b="79581"/>
          <a:stretch>
            <a:fillRect/>
          </a:stretch>
        </p:blipFill>
        <p:spPr>
          <a:xfrm>
            <a:off x="0" y="0"/>
            <a:ext cx="12192000" cy="823180"/>
          </a:xfrm>
          <a:prstGeom prst="rect">
            <a:avLst/>
          </a:prstGeom>
          <a:ln w="12700">
            <a:miter lim="400000"/>
          </a:ln>
        </p:spPr>
      </p:pic>
      <p:sp>
        <p:nvSpPr>
          <p:cNvPr id="2" name="Title Placeholder 1">
            <a:extLst>
              <a:ext uri="{FF2B5EF4-FFF2-40B4-BE49-F238E27FC236}">
                <a16:creationId xmlns:a16="http://schemas.microsoft.com/office/drawing/2014/main" id="{46C6D2BD-E7F7-4B0F-9CED-0B55A2D6A9A2}"/>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a:t>Click to edit Master title style</a:t>
            </a:r>
          </a:p>
        </p:txBody>
      </p:sp>
      <p:pic>
        <p:nvPicPr>
          <p:cNvPr id="11" name="Image" descr="Image">
            <a:extLst>
              <a:ext uri="{FF2B5EF4-FFF2-40B4-BE49-F238E27FC236}">
                <a16:creationId xmlns:a16="http://schemas.microsoft.com/office/drawing/2014/main" id="{CEFED7C8-FC96-4DCE-AAFC-0744B364F541}"/>
              </a:ext>
            </a:extLst>
          </p:cNvPr>
          <p:cNvPicPr>
            <a:picLocks noChangeAspect="1"/>
          </p:cNvPicPr>
          <p:nvPr userDrawn="1"/>
        </p:nvPicPr>
        <p:blipFill rotWithShape="1">
          <a:blip r:embed="rId7"/>
          <a:srcRect l="235" t="-7646" r="18684" b="93618"/>
          <a:stretch/>
        </p:blipFill>
        <p:spPr>
          <a:xfrm>
            <a:off x="10542" y="6372225"/>
            <a:ext cx="12074084" cy="182459"/>
          </a:xfrm>
          <a:prstGeom prst="rect">
            <a:avLst/>
          </a:prstGeom>
          <a:ln w="12700">
            <a:miter lim="400000"/>
          </a:ln>
        </p:spPr>
      </p:pic>
      <p:pic>
        <p:nvPicPr>
          <p:cNvPr id="12" name="Image" descr="Image">
            <a:extLst>
              <a:ext uri="{FF2B5EF4-FFF2-40B4-BE49-F238E27FC236}">
                <a16:creationId xmlns:a16="http://schemas.microsoft.com/office/drawing/2014/main" id="{BB28F55D-A942-4CC3-8721-6C77669EFEB2}"/>
              </a:ext>
            </a:extLst>
          </p:cNvPr>
          <p:cNvPicPr>
            <a:picLocks noChangeAspect="1"/>
          </p:cNvPicPr>
          <p:nvPr userDrawn="1"/>
        </p:nvPicPr>
        <p:blipFill>
          <a:blip r:embed="rId8"/>
          <a:stretch>
            <a:fillRect/>
          </a:stretch>
        </p:blipFill>
        <p:spPr>
          <a:xfrm>
            <a:off x="11551465" y="6246725"/>
            <a:ext cx="560070" cy="560070"/>
          </a:xfrm>
          <a:prstGeom prst="rect">
            <a:avLst/>
          </a:prstGeom>
          <a:ln w="12700">
            <a:miter lim="400000"/>
          </a:ln>
        </p:spPr>
      </p:pic>
      <p:pic>
        <p:nvPicPr>
          <p:cNvPr id="1028" name="Picture 4" descr="See the source image">
            <a:extLst>
              <a:ext uri="{FF2B5EF4-FFF2-40B4-BE49-F238E27FC236}">
                <a16:creationId xmlns:a16="http://schemas.microsoft.com/office/drawing/2014/main" id="{407C0210-1C2F-4AED-AFE7-A72AFE7E32FC}"/>
              </a:ext>
            </a:extLst>
          </p:cNvP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12408" r="12733"/>
          <a:stretch/>
        </p:blipFill>
        <p:spPr bwMode="auto">
          <a:xfrm>
            <a:off x="107406" y="87388"/>
            <a:ext cx="857436" cy="644285"/>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13">
            <a:extLst>
              <a:ext uri="{FF2B5EF4-FFF2-40B4-BE49-F238E27FC236}">
                <a16:creationId xmlns:a16="http://schemas.microsoft.com/office/drawing/2014/main" id="{8C004E66-4660-4CD3-942C-41DA27AB24FA}"/>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&amp; Hydrology                             14 August 2024</a:t>
            </a:r>
          </a:p>
        </p:txBody>
      </p:sp>
      <p:sp>
        <p:nvSpPr>
          <p:cNvPr id="23" name="TextBox 22">
            <a:extLst>
              <a:ext uri="{FF2B5EF4-FFF2-40B4-BE49-F238E27FC236}">
                <a16:creationId xmlns:a16="http://schemas.microsoft.com/office/drawing/2014/main" id="{3EA2CAB3-65C4-48BF-919A-0B3C5D72B554}"/>
              </a:ext>
            </a:extLst>
          </p:cNvPr>
          <p:cNvSpPr txBox="1"/>
          <p:nvPr userDrawn="1"/>
        </p:nvSpPr>
        <p:spPr>
          <a:xfrm>
            <a:off x="2156345" y="6590390"/>
            <a:ext cx="8011109" cy="190821"/>
          </a:xfrm>
          <a:prstGeom prst="rect">
            <a:avLst/>
          </a:prstGeom>
          <a:noFill/>
        </p:spPr>
        <p:txBody>
          <a:bodyPr wrap="square" lIns="18288" tIns="18288" rIns="18288" bIns="18288" rtlCol="0">
            <a:spAutoFit/>
          </a:bodyPr>
          <a:lstStyle/>
          <a:p>
            <a:pPr algn="ctr"/>
            <a:r>
              <a:rPr lang="en-US" sz="1000" dirty="0">
                <a:solidFill>
                  <a:schemeClr val="tx1"/>
                </a:solidFill>
              </a:rPr>
              <a:t>© 2024 California Institute of Technology. Government sponsorship acknowledged.</a:t>
            </a:r>
          </a:p>
        </p:txBody>
      </p:sp>
    </p:spTree>
    <p:extLst>
      <p:ext uri="{BB962C8B-B14F-4D97-AF65-F5344CB8AC3E}">
        <p14:creationId xmlns:p14="http://schemas.microsoft.com/office/powerpoint/2010/main" val="2122236969"/>
      </p:ext>
    </p:extLst>
  </p:cSld>
  <p:clrMap bg1="lt1" tx1="dk1" bg2="lt2" tx2="dk2" accent1="accent1" accent2="accent2" accent3="accent3" accent4="accent4" accent5="accent5" accent6="accent6" hlink="hlink" folHlink="folHlink"/>
  <p:sldLayoutIdLst>
    <p:sldLayoutId id="2147483675" r:id="rId1"/>
    <p:sldLayoutId id="2147483677" r:id="rId2"/>
    <p:sldLayoutId id="2147484002" r:id="rId3"/>
    <p:sldLayoutId id="2147484003" r:id="rId4"/>
    <p:sldLayoutId id="2147484004" r:id="rId5"/>
  </p:sldLayoutIdLst>
  <p:hf hdr="0" dt="0"/>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B8D22F-8CCA-16C7-B28D-592D76FBA0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195ACC-AF83-58FC-D507-C54CBD0018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9B4E1-CD5B-27FC-0BF3-8FB5A2FD6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D9188-FBE9-E24D-A411-C453F09C1DBB}" type="datetimeFigureOut">
              <a:rPr lang="en-US" smtClean="0"/>
              <a:t>8/9/24</a:t>
            </a:fld>
            <a:endParaRPr lang="en-US"/>
          </a:p>
        </p:txBody>
      </p:sp>
      <p:sp>
        <p:nvSpPr>
          <p:cNvPr id="5" name="Footer Placeholder 4">
            <a:extLst>
              <a:ext uri="{FF2B5EF4-FFF2-40B4-BE49-F238E27FC236}">
                <a16:creationId xmlns:a16="http://schemas.microsoft.com/office/drawing/2014/main" id="{0C7AB1CA-2544-7097-1650-40E4F510B0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9F1CB6-F582-BD59-C367-CAC73CB09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1C5BE-857B-9B44-A4F2-9C7E2C11B574}" type="slidenum">
              <a:rPr lang="en-US" smtClean="0"/>
              <a:t>‹#›</a:t>
            </a:fld>
            <a:endParaRPr lang="en-US"/>
          </a:p>
        </p:txBody>
      </p:sp>
    </p:spTree>
    <p:extLst>
      <p:ext uri="{BB962C8B-B14F-4D97-AF65-F5344CB8AC3E}">
        <p14:creationId xmlns:p14="http://schemas.microsoft.com/office/powerpoint/2010/main" val="2095996959"/>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5EA21BE6-713C-1B47-9184-65148A152371}"/>
              </a:ext>
            </a:extLst>
          </p:cNvPr>
          <p:cNvSpPr>
            <a:spLocks noGrp="1"/>
          </p:cNvSpPr>
          <p:nvPr>
            <p:ph type="title"/>
          </p:nvPr>
        </p:nvSpPr>
        <p:spPr>
          <a:xfrm>
            <a:off x="1687032" y="129513"/>
            <a:ext cx="8799207" cy="66595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E7E33DB3-EF83-5847-B173-AE9C854E107D}"/>
              </a:ext>
            </a:extLst>
          </p:cNvPr>
          <p:cNvSpPr>
            <a:spLocks noGrp="1"/>
          </p:cNvSpPr>
          <p:nvPr>
            <p:ph type="body" idx="1"/>
          </p:nvPr>
        </p:nvSpPr>
        <p:spPr>
          <a:xfrm>
            <a:off x="97474" y="1046079"/>
            <a:ext cx="11997055" cy="5135900"/>
          </a:xfrm>
          <a:prstGeom prst="rect">
            <a:avLst/>
          </a:prstGeom>
        </p:spPr>
        <p:style>
          <a:lnRef idx="0">
            <a:scrgbClr r="0" g="0" b="0"/>
          </a:lnRef>
          <a:fillRef idx="1001">
            <a:schemeClr val="lt1"/>
          </a:fillRef>
          <a:effectRef idx="0">
            <a:scrgbClr r="0" g="0" b="0"/>
          </a:effectRef>
          <a:fontRef idx="major"/>
        </p:style>
        <p:txBody>
          <a:bodyPr vert="horz" lIns="91440" tIns="45720" rIns="91440" bIns="45720" rtlCol="0">
            <a:normAutofit/>
          </a:bodyPr>
          <a:lstStyle/>
          <a:p>
            <a:pPr marL="177789" marR="0" lvl="0" indent="-177789"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mn-cs"/>
              </a:rPr>
              <a:t>Click to edit Master text styles</a:t>
            </a:r>
          </a:p>
          <a:p>
            <a:pPr marL="520667" marR="0" lvl="1" indent="-228585"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rPr>
              <a:t>Second level</a:t>
            </a:r>
          </a:p>
          <a:p>
            <a:pPr marL="812749" marR="0" lvl="2"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rPr>
              <a:t>Third level</a:t>
            </a:r>
          </a:p>
          <a:p>
            <a:pPr marL="1142929" marR="0" lvl="3"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rPr>
              <a:t>Fourth level</a:t>
            </a:r>
          </a:p>
          <a:p>
            <a:pPr marL="1435011" marR="0" lvl="4"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a:pPr>
            <a:r>
              <a:rPr kumimoji="0" lang="en-US" sz="1400" b="0" i="0" u="none" strike="noStrike" kern="0" cap="none" spc="0" normalizeH="0" baseline="0" noProof="0">
                <a:ln>
                  <a:noFill/>
                </a:ln>
                <a:solidFill>
                  <a:srgbClr val="000000"/>
                </a:solidFill>
                <a:effectLst/>
                <a:uLnTx/>
                <a:uFillTx/>
                <a:latin typeface="Arial"/>
              </a:rPr>
              <a:t>Fifth level</a:t>
            </a:r>
          </a:p>
        </p:txBody>
      </p:sp>
      <p:pic>
        <p:nvPicPr>
          <p:cNvPr id="16" name="Picture 111" descr="nasa_logo(132x109)-official"/>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7081" y="41772"/>
            <a:ext cx="1022970" cy="8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2" y="918455"/>
            <a:ext cx="12191999" cy="94831"/>
          </a:xfrm>
          <a:prstGeom prst="rect">
            <a:avLst/>
          </a:prstGeom>
          <a:noFill/>
          <a:ln w="9525">
            <a:noFill/>
            <a:miter lim="800000"/>
            <a:headEnd/>
            <a:tailEnd/>
          </a:ln>
        </p:spPr>
      </p:pic>
      <p:pic>
        <p:nvPicPr>
          <p:cNvPr id="17" name="Picture 16">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9365" y="6770763"/>
            <a:ext cx="12191999" cy="90932"/>
          </a:xfrm>
          <a:prstGeom prst="rect">
            <a:avLst/>
          </a:prstGeom>
          <a:noFill/>
          <a:ln w="9525">
            <a:noFill/>
            <a:miter lim="800000"/>
            <a:headEnd/>
            <a:tailEnd/>
          </a:ln>
        </p:spPr>
      </p:pic>
      <p:pic>
        <p:nvPicPr>
          <p:cNvPr id="9" name="Picture 4">
            <a:extLst>
              <a:ext uri="{FF2B5EF4-FFF2-40B4-BE49-F238E27FC236}">
                <a16:creationId xmlns:a16="http://schemas.microsoft.com/office/drawing/2014/main" id="{B6411967-18A9-4EBF-9109-016B2631990E}"/>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1143219" y="43350"/>
            <a:ext cx="1004749" cy="84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3742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7" r:id="rId3"/>
    <p:sldLayoutId id="2147483953" r:id="rId4"/>
    <p:sldLayoutId id="2147483964" r:id="rId5"/>
    <p:sldLayoutId id="2147483965" r:id="rId6"/>
    <p:sldLayoutId id="2147483972" r:id="rId7"/>
    <p:sldLayoutId id="2147483982" r:id="rId8"/>
    <p:sldLayoutId id="2147483983" r:id="rId9"/>
    <p:sldLayoutId id="2147483989" r:id="rId10"/>
  </p:sldLayoutIdLst>
  <p:hf hdr="0"/>
  <p:txStyles>
    <p:titleStyle>
      <a:lvl1pPr algn="ctr" rtl="0" eaLnBrk="1" latinLnBrk="0" hangingPunct="1">
        <a:spcBef>
          <a:spcPct val="0"/>
        </a:spcBef>
        <a:buNone/>
        <a:defRPr kumimoji="0" sz="3200" kern="1200">
          <a:solidFill>
            <a:schemeClr val="tx1"/>
          </a:solidFill>
          <a:latin typeface="Arial"/>
          <a:ea typeface="+mj-ea"/>
          <a:cs typeface="Arial"/>
        </a:defRPr>
      </a:lvl1pPr>
    </p:titleStyle>
    <p:bodyStyle>
      <a:lvl1pPr marL="177789" marR="0" indent="-177789"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1pPr>
      <a:lvl2pPr marL="520667" marR="0" indent="-228585"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2pPr>
      <a:lvl3pPr marL="812749" marR="0"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3pPr>
      <a:lvl4pPr marL="1142929" marR="0"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4pPr>
      <a:lvl5pPr marL="1435011" marR="0"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5pPr>
      <a:lvl6pPr marL="2102989" indent="-228585"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92" indent="-228585"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95" indent="-228585"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97" indent="-228585"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2" algn="l" rtl="0" eaLnBrk="1" latinLnBrk="0" hangingPunct="1">
        <a:defRPr kumimoji="0" kern="1200">
          <a:solidFill>
            <a:schemeClr val="tx1"/>
          </a:solidFill>
          <a:latin typeface="+mn-lt"/>
          <a:ea typeface="+mn-ea"/>
          <a:cs typeface="+mn-cs"/>
        </a:defRPr>
      </a:lvl2pPr>
      <a:lvl3pPr marL="914343" algn="l" rtl="0" eaLnBrk="1" latinLnBrk="0" hangingPunct="1">
        <a:defRPr kumimoji="0" kern="1200">
          <a:solidFill>
            <a:schemeClr val="tx1"/>
          </a:solidFill>
          <a:latin typeface="+mn-lt"/>
          <a:ea typeface="+mn-ea"/>
          <a:cs typeface="+mn-cs"/>
        </a:defRPr>
      </a:lvl3pPr>
      <a:lvl4pPr marL="1371514" algn="l" rtl="0" eaLnBrk="1" latinLnBrk="0" hangingPunct="1">
        <a:defRPr kumimoji="0" kern="1200">
          <a:solidFill>
            <a:schemeClr val="tx1"/>
          </a:solidFill>
          <a:latin typeface="+mn-lt"/>
          <a:ea typeface="+mn-ea"/>
          <a:cs typeface="+mn-cs"/>
        </a:defRPr>
      </a:lvl4pPr>
      <a:lvl5pPr marL="1828686" algn="l" rtl="0" eaLnBrk="1" latinLnBrk="0" hangingPunct="1">
        <a:defRPr kumimoji="0" kern="1200">
          <a:solidFill>
            <a:schemeClr val="tx1"/>
          </a:solidFill>
          <a:latin typeface="+mn-lt"/>
          <a:ea typeface="+mn-ea"/>
          <a:cs typeface="+mn-cs"/>
        </a:defRPr>
      </a:lvl5pPr>
      <a:lvl6pPr marL="2285858" algn="l" rtl="0" eaLnBrk="1" latinLnBrk="0" hangingPunct="1">
        <a:defRPr kumimoji="0" kern="1200">
          <a:solidFill>
            <a:schemeClr val="tx1"/>
          </a:solidFill>
          <a:latin typeface="+mn-lt"/>
          <a:ea typeface="+mn-ea"/>
          <a:cs typeface="+mn-cs"/>
        </a:defRPr>
      </a:lvl6pPr>
      <a:lvl7pPr marL="2743029" algn="l" rtl="0" eaLnBrk="1" latinLnBrk="0" hangingPunct="1">
        <a:defRPr kumimoji="0" kern="1200">
          <a:solidFill>
            <a:schemeClr val="tx1"/>
          </a:solidFill>
          <a:latin typeface="+mn-lt"/>
          <a:ea typeface="+mn-ea"/>
          <a:cs typeface="+mn-cs"/>
        </a:defRPr>
      </a:lvl7pPr>
      <a:lvl8pPr marL="3200200" algn="l" rtl="0" eaLnBrk="1" latinLnBrk="0" hangingPunct="1">
        <a:defRPr kumimoji="0" kern="1200">
          <a:solidFill>
            <a:schemeClr val="tx1"/>
          </a:solidFill>
          <a:latin typeface="+mn-lt"/>
          <a:ea typeface="+mn-ea"/>
          <a:cs typeface="+mn-cs"/>
        </a:defRPr>
      </a:lvl8pPr>
      <a:lvl9pPr marL="36573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12.xml"/><Relationship Id="rId16"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10.png"/><Relationship Id="rId15" Type="http://schemas.openxmlformats.org/officeDocument/2006/relationships/image" Target="../media/image38.jpeg"/><Relationship Id="rId10" Type="http://schemas.openxmlformats.org/officeDocument/2006/relationships/image" Target="../media/image33.jpeg"/><Relationship Id="rId4" Type="http://schemas.microsoft.com/office/2007/relationships/hdphoto" Target="../media/hdphoto2.wdp"/><Relationship Id="rId9" Type="http://schemas.openxmlformats.org/officeDocument/2006/relationships/image" Target="../media/image32.png"/><Relationship Id="rId1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63B3696-247B-907B-8DA8-E99E1F661762}"/>
              </a:ext>
            </a:extLst>
          </p:cNvPr>
          <p:cNvPicPr>
            <a:picLocks noChangeAspect="1"/>
          </p:cNvPicPr>
          <p:nvPr/>
        </p:nvPicPr>
        <p:blipFill>
          <a:blip r:embed="rId3"/>
          <a:stretch>
            <a:fillRect/>
          </a:stretch>
        </p:blipFill>
        <p:spPr>
          <a:xfrm>
            <a:off x="234344" y="3171258"/>
            <a:ext cx="2088662" cy="2393194"/>
          </a:xfrm>
          <a:prstGeom prst="rect">
            <a:avLst/>
          </a:prstGeom>
        </p:spPr>
      </p:pic>
      <p:sp>
        <p:nvSpPr>
          <p:cNvPr id="2" name="Title 1">
            <a:extLst>
              <a:ext uri="{FF2B5EF4-FFF2-40B4-BE49-F238E27FC236}">
                <a16:creationId xmlns:a16="http://schemas.microsoft.com/office/drawing/2014/main" id="{F4E60DAC-75B8-9355-AE2C-8C041AF87B68}"/>
              </a:ext>
            </a:extLst>
          </p:cNvPr>
          <p:cNvSpPr>
            <a:spLocks noGrp="1"/>
          </p:cNvSpPr>
          <p:nvPr>
            <p:ph type="ctrTitle"/>
          </p:nvPr>
        </p:nvSpPr>
        <p:spPr>
          <a:xfrm>
            <a:off x="1524000" y="3161003"/>
            <a:ext cx="9144000" cy="1756641"/>
          </a:xfrm>
        </p:spPr>
        <p:txBody>
          <a:bodyPr>
            <a:normAutofit fontScale="90000"/>
          </a:bodyPr>
          <a:lstStyle/>
          <a:p>
            <a:pPr>
              <a:lnSpc>
                <a:spcPct val="100000"/>
              </a:lnSpc>
              <a:spcBef>
                <a:spcPts val="0"/>
              </a:spcBef>
            </a:pPr>
            <a:r>
              <a:rPr lang="en-US" sz="1800" b="1" dirty="0" err="1">
                <a:solidFill>
                  <a:schemeClr val="tx1"/>
                </a:solidFill>
                <a:latin typeface="Arial"/>
                <a:cs typeface="Arial"/>
              </a:rPr>
              <a:t>Niklas</a:t>
            </a:r>
            <a:r>
              <a:rPr lang="en-US" sz="1800" b="1" dirty="0">
                <a:solidFill>
                  <a:schemeClr val="tx1"/>
                </a:solidFill>
                <a:latin typeface="Arial"/>
                <a:cs typeface="Arial"/>
              </a:rPr>
              <a:t> Bohn</a:t>
            </a:r>
            <a:r>
              <a:rPr lang="en-US" sz="1800" dirty="0">
                <a:solidFill>
                  <a:schemeClr val="tx1"/>
                </a:solidFill>
                <a:latin typeface="Arial"/>
                <a:cs typeface="Arial"/>
              </a:rPr>
              <a:t>, Edward H. Bair, Amy Braverman, Philip G. </a:t>
            </a:r>
            <a:r>
              <a:rPr lang="en-US" sz="1800" dirty="0" err="1">
                <a:solidFill>
                  <a:schemeClr val="tx1"/>
                </a:solidFill>
                <a:latin typeface="Arial"/>
                <a:cs typeface="Arial"/>
              </a:rPr>
              <a:t>Brodrick</a:t>
            </a:r>
            <a:r>
              <a:rPr lang="en-US" sz="1800" dirty="0">
                <a:solidFill>
                  <a:schemeClr val="tx1"/>
                </a:solidFill>
                <a:latin typeface="Arial"/>
                <a:cs typeface="Arial"/>
              </a:rPr>
              <a:t>, Jeff Dozier,</a:t>
            </a:r>
            <a:br>
              <a:rPr lang="en-US" sz="1800" dirty="0">
                <a:solidFill>
                  <a:schemeClr val="tx1"/>
                </a:solidFill>
                <a:latin typeface="Arial"/>
                <a:cs typeface="Arial"/>
              </a:rPr>
            </a:br>
            <a:r>
              <a:rPr lang="en-US" sz="1800" dirty="0">
                <a:solidFill>
                  <a:schemeClr val="tx1"/>
                </a:solidFill>
                <a:latin typeface="Arial"/>
                <a:cs typeface="Arial"/>
              </a:rPr>
              <a:t>Robert O. Green, Maggie Johnson, Kimberley R. Miner, Noah </a:t>
            </a:r>
            <a:r>
              <a:rPr lang="en-US" sz="1800" dirty="0" err="1">
                <a:solidFill>
                  <a:schemeClr val="tx1"/>
                </a:solidFill>
                <a:latin typeface="Arial"/>
                <a:cs typeface="Arial"/>
              </a:rPr>
              <a:t>Molotch</a:t>
            </a:r>
            <a:r>
              <a:rPr lang="en-US" sz="1800" dirty="0">
                <a:solidFill>
                  <a:schemeClr val="tx1"/>
                </a:solidFill>
                <a:latin typeface="Arial"/>
                <a:cs typeface="Arial"/>
              </a:rPr>
              <a:t>,</a:t>
            </a:r>
            <a:br>
              <a:rPr lang="en-US" sz="1800" dirty="0">
                <a:solidFill>
                  <a:schemeClr val="tx1"/>
                </a:solidFill>
                <a:latin typeface="Arial"/>
                <a:cs typeface="Arial"/>
              </a:rPr>
            </a:br>
            <a:r>
              <a:rPr lang="en-US" sz="1800" dirty="0">
                <a:solidFill>
                  <a:schemeClr val="tx1"/>
                </a:solidFill>
                <a:latin typeface="Arial"/>
                <a:cs typeface="Arial"/>
              </a:rPr>
              <a:t>Karl </a:t>
            </a:r>
            <a:r>
              <a:rPr lang="en-US" sz="1800" dirty="0" err="1">
                <a:solidFill>
                  <a:schemeClr val="tx1"/>
                </a:solidFill>
                <a:latin typeface="Arial"/>
                <a:cs typeface="Arial"/>
              </a:rPr>
              <a:t>Rittger</a:t>
            </a:r>
            <a:r>
              <a:rPr lang="en-US" sz="1800" dirty="0">
                <a:solidFill>
                  <a:schemeClr val="tx1"/>
                </a:solidFill>
                <a:latin typeface="Arial"/>
                <a:cs typeface="Arial"/>
              </a:rPr>
              <a:t>, David Schimel, David R. Thompson, et al.</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solidFill>
                  <a:schemeClr val="tx1"/>
                </a:solidFill>
                <a:latin typeface="Arial"/>
                <a:cs typeface="Arial"/>
              </a:rPr>
              <a:t>14 August 2024</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solidFill>
                  <a:schemeClr val="tx1"/>
                </a:solidFill>
                <a:latin typeface="Arial"/>
                <a:cs typeface="Arial"/>
              </a:rPr>
              <a:t>NASA Community Snow Meeting, Boulder (CO)</a:t>
            </a:r>
            <a:endParaRPr lang="en-US" dirty="0">
              <a:solidFill>
                <a:schemeClr val="tx1"/>
              </a:solidFill>
            </a:endParaRPr>
          </a:p>
        </p:txBody>
      </p:sp>
      <p:sp>
        <p:nvSpPr>
          <p:cNvPr id="3" name="Subtitle 2">
            <a:extLst>
              <a:ext uri="{FF2B5EF4-FFF2-40B4-BE49-F238E27FC236}">
                <a16:creationId xmlns:a16="http://schemas.microsoft.com/office/drawing/2014/main" id="{DCDFEBF5-8618-4A16-E3DB-C2F0349191E4}"/>
              </a:ext>
            </a:extLst>
          </p:cNvPr>
          <p:cNvSpPr>
            <a:spLocks noGrp="1"/>
          </p:cNvSpPr>
          <p:nvPr>
            <p:ph type="subTitle" idx="1"/>
          </p:nvPr>
        </p:nvSpPr>
        <p:spPr>
          <a:xfrm>
            <a:off x="598193" y="555996"/>
            <a:ext cx="10863383" cy="2183300"/>
          </a:xfrm>
        </p:spPr>
        <p:txBody>
          <a:bodyPr>
            <a:normAutofit/>
          </a:bodyPr>
          <a:lstStyle/>
          <a:p>
            <a:pPr>
              <a:lnSpc>
                <a:spcPct val="100000"/>
              </a:lnSpc>
            </a:pPr>
            <a:r>
              <a:rPr lang="en-US" sz="3600" b="1" dirty="0">
                <a:solidFill>
                  <a:srgbClr val="1D1D1D"/>
                </a:solidFill>
                <a:latin typeface="Arial"/>
                <a:ea typeface="Calibri" panose="020F0502020204030204" pitchFamily="34" charset="0"/>
                <a:cs typeface="Arial"/>
              </a:rPr>
              <a:t>NASA Surface Biology and Geology (SBG)</a:t>
            </a:r>
          </a:p>
          <a:p>
            <a:pPr>
              <a:lnSpc>
                <a:spcPct val="100000"/>
              </a:lnSpc>
            </a:pPr>
            <a:r>
              <a:rPr lang="en-US" sz="3600" b="1" dirty="0">
                <a:solidFill>
                  <a:srgbClr val="1D1D1D"/>
                </a:solidFill>
                <a:latin typeface="Arial"/>
                <a:cs typeface="Arial"/>
              </a:rPr>
              <a:t>Snow &amp; Hydrology</a:t>
            </a:r>
            <a:endParaRPr lang="en-US" dirty="0"/>
          </a:p>
        </p:txBody>
      </p:sp>
      <p:sp>
        <p:nvSpPr>
          <p:cNvPr id="7" name="TextBox 6">
            <a:extLst>
              <a:ext uri="{FF2B5EF4-FFF2-40B4-BE49-F238E27FC236}">
                <a16:creationId xmlns:a16="http://schemas.microsoft.com/office/drawing/2014/main" id="{2EE5BD12-596B-BB1C-BB7C-E67A5EBCF6C7}"/>
              </a:ext>
            </a:extLst>
          </p:cNvPr>
          <p:cNvSpPr txBox="1"/>
          <p:nvPr/>
        </p:nvSpPr>
        <p:spPr>
          <a:xfrm>
            <a:off x="37612" y="5986159"/>
            <a:ext cx="1212277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a:ea typeface="+mn-lt"/>
                <a:cs typeface="+mn-lt"/>
              </a:rPr>
              <a:t>The research was carried out at the Jet Propulsion Laboratory, California Institute of Technology, under a contract with the National Aeronautics and Space Administration (80NM0018D0004).</a:t>
            </a:r>
            <a:endParaRPr lang="en-US" sz="900" dirty="0">
              <a:latin typeface="Arial"/>
              <a:cs typeface="Arial"/>
            </a:endParaRPr>
          </a:p>
          <a:p>
            <a:pPr algn="ctr"/>
            <a:r>
              <a:rPr lang="en-US" sz="900" dirty="0">
                <a:latin typeface="Arial"/>
                <a:ea typeface="+mn-lt"/>
                <a:cs typeface="+mn-lt"/>
              </a:rPr>
              <a:t>Reference herein to any specific commercial product, process, or service by trade name, trademark, manufacturer, or otherwise, does not constitute or imply its endorsement by the United States Government or the </a:t>
            </a:r>
          </a:p>
          <a:p>
            <a:pPr algn="ctr"/>
            <a:r>
              <a:rPr lang="en-US" sz="900" dirty="0">
                <a:latin typeface="Arial"/>
                <a:ea typeface="+mn-lt"/>
                <a:cs typeface="+mn-lt"/>
              </a:rPr>
              <a:t>Jet Propulsion Laboratory, California Institute of Technology.</a:t>
            </a:r>
            <a:endParaRPr lang="en-US" sz="900" dirty="0">
              <a:latin typeface="Arial"/>
              <a:cs typeface="Arial"/>
            </a:endParaRPr>
          </a:p>
        </p:txBody>
      </p:sp>
      <p:sp>
        <p:nvSpPr>
          <p:cNvPr id="5" name="Footer Placeholder 13">
            <a:extLst>
              <a:ext uri="{FF2B5EF4-FFF2-40B4-BE49-F238E27FC236}">
                <a16:creationId xmlns:a16="http://schemas.microsoft.com/office/drawing/2014/main" id="{0030F2C5-2236-9B25-A871-2241BE403DC6}"/>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Tree>
    <p:extLst>
      <p:ext uri="{BB962C8B-B14F-4D97-AF65-F5344CB8AC3E}">
        <p14:creationId xmlns:p14="http://schemas.microsoft.com/office/powerpoint/2010/main" val="333866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lgorithm Map.png">
            <a:extLst>
              <a:ext uri="{FF2B5EF4-FFF2-40B4-BE49-F238E27FC236}">
                <a16:creationId xmlns:a16="http://schemas.microsoft.com/office/drawing/2014/main" id="{8D42F97D-7061-5EFC-81F4-1BE853158D37}"/>
              </a:ext>
            </a:extLst>
          </p:cNvPr>
          <p:cNvPicPr>
            <a:picLocks noChangeAspect="1"/>
          </p:cNvPicPr>
          <p:nvPr/>
        </p:nvPicPr>
        <p:blipFill>
          <a:blip r:embed="rId3"/>
          <a:stretch>
            <a:fillRect/>
          </a:stretch>
        </p:blipFill>
        <p:spPr>
          <a:xfrm>
            <a:off x="851401" y="1182132"/>
            <a:ext cx="10481762" cy="4494121"/>
          </a:xfrm>
          <a:prstGeom prst="rect">
            <a:avLst/>
          </a:prstGeom>
        </p:spPr>
      </p:pic>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Candidate Algorithms</a:t>
            </a:r>
            <a:endParaRPr lang="en-US" sz="2850" dirty="0">
              <a:solidFill>
                <a:schemeClr val="bg1"/>
              </a:solidFill>
              <a:cs typeface="Calibri"/>
            </a:endParaRPr>
          </a:p>
          <a:p>
            <a:endParaRPr lang="en-US" sz="2850" dirty="0"/>
          </a:p>
        </p:txBody>
      </p:sp>
      <p:sp>
        <p:nvSpPr>
          <p:cNvPr id="3" name="Footer Placeholder 13">
            <a:extLst>
              <a:ext uri="{FF2B5EF4-FFF2-40B4-BE49-F238E27FC236}">
                <a16:creationId xmlns:a16="http://schemas.microsoft.com/office/drawing/2014/main" id="{33201013-84EF-A1F1-0707-D291D2C5B744}"/>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6" name="Slide Number Placeholder 3">
            <a:extLst>
              <a:ext uri="{FF2B5EF4-FFF2-40B4-BE49-F238E27FC236}">
                <a16:creationId xmlns:a16="http://schemas.microsoft.com/office/drawing/2014/main" id="{E47711D8-8226-2BC3-2E35-F84819C3D0F9}"/>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10</a:t>
            </a:fld>
            <a:endParaRPr lang="en-US" dirty="0">
              <a:latin typeface="Arial"/>
              <a:cs typeface="Arial"/>
            </a:endParaRPr>
          </a:p>
        </p:txBody>
      </p:sp>
    </p:spTree>
    <p:extLst>
      <p:ext uri="{BB962C8B-B14F-4D97-AF65-F5344CB8AC3E}">
        <p14:creationId xmlns:p14="http://schemas.microsoft.com/office/powerpoint/2010/main" val="109637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Example Products</a:t>
            </a:r>
            <a:endParaRPr lang="en-US" sz="2850" dirty="0">
              <a:solidFill>
                <a:schemeClr val="bg1"/>
              </a:solidFill>
              <a:cs typeface="Calibri"/>
            </a:endParaRPr>
          </a:p>
          <a:p>
            <a:endParaRPr lang="en-US" sz="2850" dirty="0"/>
          </a:p>
        </p:txBody>
      </p:sp>
      <p:pic>
        <p:nvPicPr>
          <p:cNvPr id="3" name="Picture 5" descr="snow_example_hdrf.png">
            <a:extLst>
              <a:ext uri="{FF2B5EF4-FFF2-40B4-BE49-F238E27FC236}">
                <a16:creationId xmlns:a16="http://schemas.microsoft.com/office/drawing/2014/main" id="{5C68482E-EB18-1023-2F98-4F8842529975}"/>
              </a:ext>
            </a:extLst>
          </p:cNvPr>
          <p:cNvPicPr>
            <a:picLocks noChangeAspect="1"/>
          </p:cNvPicPr>
          <p:nvPr/>
        </p:nvPicPr>
        <p:blipFill>
          <a:blip r:embed="rId3"/>
          <a:stretch>
            <a:fillRect/>
          </a:stretch>
        </p:blipFill>
        <p:spPr>
          <a:xfrm>
            <a:off x="305822" y="3859676"/>
            <a:ext cx="3402920" cy="2595779"/>
          </a:xfrm>
          <a:prstGeom prst="rect">
            <a:avLst/>
          </a:prstGeom>
        </p:spPr>
      </p:pic>
      <p:pic>
        <p:nvPicPr>
          <p:cNvPr id="6" name="Picture 2" descr="data_cube_emit20230220t102026_o05107_s001_l2a_rfl_b0106_v01.img.png">
            <a:extLst>
              <a:ext uri="{FF2B5EF4-FFF2-40B4-BE49-F238E27FC236}">
                <a16:creationId xmlns:a16="http://schemas.microsoft.com/office/drawing/2014/main" id="{D8AB346C-FBCB-6280-DC22-65880019F8C6}"/>
              </a:ext>
            </a:extLst>
          </p:cNvPr>
          <p:cNvPicPr>
            <a:picLocks noChangeAspect="1"/>
          </p:cNvPicPr>
          <p:nvPr/>
        </p:nvPicPr>
        <p:blipFill>
          <a:blip r:embed="rId4"/>
          <a:stretch>
            <a:fillRect/>
          </a:stretch>
        </p:blipFill>
        <p:spPr>
          <a:xfrm>
            <a:off x="955312" y="847902"/>
            <a:ext cx="3126756" cy="3029622"/>
          </a:xfrm>
          <a:prstGeom prst="rect">
            <a:avLst/>
          </a:prstGeom>
        </p:spPr>
      </p:pic>
      <p:pic>
        <p:nvPicPr>
          <p:cNvPr id="18" name="Picture 7" descr="Screenshot 2023-06-09 at 11.40.47 AM.png">
            <a:extLst>
              <a:ext uri="{FF2B5EF4-FFF2-40B4-BE49-F238E27FC236}">
                <a16:creationId xmlns:a16="http://schemas.microsoft.com/office/drawing/2014/main" id="{D35C0F3C-1D35-26DD-C826-872BD4B77831}"/>
              </a:ext>
            </a:extLst>
          </p:cNvPr>
          <p:cNvPicPr>
            <a:picLocks noChangeAspect="1"/>
          </p:cNvPicPr>
          <p:nvPr/>
        </p:nvPicPr>
        <p:blipFill>
          <a:blip r:embed="rId5"/>
          <a:stretch>
            <a:fillRect/>
          </a:stretch>
        </p:blipFill>
        <p:spPr>
          <a:xfrm>
            <a:off x="4085187" y="1898195"/>
            <a:ext cx="2313617" cy="1575743"/>
          </a:xfrm>
          <a:prstGeom prst="rect">
            <a:avLst/>
          </a:prstGeom>
        </p:spPr>
      </p:pic>
      <p:pic>
        <p:nvPicPr>
          <p:cNvPr id="19" name="Picture 8" descr="Screenshot 2023-06-09 at 11.40.58 AM.png">
            <a:extLst>
              <a:ext uri="{FF2B5EF4-FFF2-40B4-BE49-F238E27FC236}">
                <a16:creationId xmlns:a16="http://schemas.microsoft.com/office/drawing/2014/main" id="{CB086690-DBBF-6AB9-53B4-3A2A84B2B26F}"/>
              </a:ext>
            </a:extLst>
          </p:cNvPr>
          <p:cNvPicPr>
            <a:picLocks noChangeAspect="1"/>
          </p:cNvPicPr>
          <p:nvPr/>
        </p:nvPicPr>
        <p:blipFill>
          <a:blip r:embed="rId6"/>
          <a:stretch>
            <a:fillRect/>
          </a:stretch>
        </p:blipFill>
        <p:spPr>
          <a:xfrm>
            <a:off x="4100529" y="3530082"/>
            <a:ext cx="2328959" cy="1508277"/>
          </a:xfrm>
          <a:prstGeom prst="rect">
            <a:avLst/>
          </a:prstGeom>
        </p:spPr>
      </p:pic>
      <p:sp>
        <p:nvSpPr>
          <p:cNvPr id="20" name="TextBox 19">
            <a:extLst>
              <a:ext uri="{FF2B5EF4-FFF2-40B4-BE49-F238E27FC236}">
                <a16:creationId xmlns:a16="http://schemas.microsoft.com/office/drawing/2014/main" id="{DD7ADC11-E4A6-90A3-C899-68C29C0EEA73}"/>
              </a:ext>
            </a:extLst>
          </p:cNvPr>
          <p:cNvSpPr txBox="1"/>
          <p:nvPr/>
        </p:nvSpPr>
        <p:spPr>
          <a:xfrm>
            <a:off x="4308256" y="1046922"/>
            <a:ext cx="2090548"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Spectral Unmixing</a:t>
            </a:r>
          </a:p>
          <a:p>
            <a:pPr algn="ctr"/>
            <a:r>
              <a:rPr lang="en-US" dirty="0">
                <a:cs typeface="Calibri"/>
              </a:rPr>
              <a:t>(Painter et al. 2003)</a:t>
            </a:r>
          </a:p>
        </p:txBody>
      </p:sp>
      <p:sp>
        <p:nvSpPr>
          <p:cNvPr id="21" name="TextBox 20">
            <a:extLst>
              <a:ext uri="{FF2B5EF4-FFF2-40B4-BE49-F238E27FC236}">
                <a16:creationId xmlns:a16="http://schemas.microsoft.com/office/drawing/2014/main" id="{48A838A2-3EBB-9BAF-334C-2F5BE9F15793}"/>
              </a:ext>
            </a:extLst>
          </p:cNvPr>
          <p:cNvSpPr txBox="1"/>
          <p:nvPr/>
        </p:nvSpPr>
        <p:spPr>
          <a:xfrm>
            <a:off x="2471562" y="4828930"/>
            <a:ext cx="1473004"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HDRF</a:t>
            </a:r>
          </a:p>
          <a:p>
            <a:pPr algn="ctr"/>
            <a:r>
              <a:rPr lang="en-US">
                <a:cs typeface="Calibri"/>
              </a:rPr>
              <a:t>+ Uncertainty</a:t>
            </a:r>
          </a:p>
        </p:txBody>
      </p:sp>
      <p:cxnSp>
        <p:nvCxnSpPr>
          <p:cNvPr id="22" name="Straight Arrow Connector 21">
            <a:extLst>
              <a:ext uri="{FF2B5EF4-FFF2-40B4-BE49-F238E27FC236}">
                <a16:creationId xmlns:a16="http://schemas.microsoft.com/office/drawing/2014/main" id="{C83FF936-6B57-9348-59B3-43B9D045B1EC}"/>
              </a:ext>
            </a:extLst>
          </p:cNvPr>
          <p:cNvCxnSpPr>
            <a:cxnSpLocks/>
          </p:cNvCxnSpPr>
          <p:nvPr/>
        </p:nvCxnSpPr>
        <p:spPr>
          <a:xfrm flipV="1">
            <a:off x="4082068" y="5097946"/>
            <a:ext cx="2735551" cy="8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3" descr="snow_fc_example.png">
            <a:extLst>
              <a:ext uri="{FF2B5EF4-FFF2-40B4-BE49-F238E27FC236}">
                <a16:creationId xmlns:a16="http://schemas.microsoft.com/office/drawing/2014/main" id="{8126D3D0-26BB-1D19-B475-1CEB83C8BE43}"/>
              </a:ext>
            </a:extLst>
          </p:cNvPr>
          <p:cNvPicPr>
            <a:picLocks noChangeAspect="1"/>
          </p:cNvPicPr>
          <p:nvPr/>
        </p:nvPicPr>
        <p:blipFill>
          <a:blip r:embed="rId7"/>
          <a:stretch>
            <a:fillRect/>
          </a:stretch>
        </p:blipFill>
        <p:spPr>
          <a:xfrm>
            <a:off x="6545253" y="1117587"/>
            <a:ext cx="2743200" cy="2490252"/>
          </a:xfrm>
          <a:prstGeom prst="rect">
            <a:avLst/>
          </a:prstGeom>
        </p:spPr>
      </p:pic>
      <p:pic>
        <p:nvPicPr>
          <p:cNvPr id="24" name="Picture 15" descr="snow_gs_example.png">
            <a:extLst>
              <a:ext uri="{FF2B5EF4-FFF2-40B4-BE49-F238E27FC236}">
                <a16:creationId xmlns:a16="http://schemas.microsoft.com/office/drawing/2014/main" id="{DFFBD136-10B3-EDDE-DAE4-DF3E92A718C9}"/>
              </a:ext>
            </a:extLst>
          </p:cNvPr>
          <p:cNvPicPr>
            <a:picLocks noChangeAspect="1"/>
          </p:cNvPicPr>
          <p:nvPr/>
        </p:nvPicPr>
        <p:blipFill>
          <a:blip r:embed="rId8"/>
          <a:stretch>
            <a:fillRect/>
          </a:stretch>
        </p:blipFill>
        <p:spPr>
          <a:xfrm>
            <a:off x="9359140" y="1572313"/>
            <a:ext cx="2743200" cy="2443574"/>
          </a:xfrm>
          <a:prstGeom prst="rect">
            <a:avLst/>
          </a:prstGeom>
        </p:spPr>
      </p:pic>
      <p:sp>
        <p:nvSpPr>
          <p:cNvPr id="25" name="TextBox 24">
            <a:extLst>
              <a:ext uri="{FF2B5EF4-FFF2-40B4-BE49-F238E27FC236}">
                <a16:creationId xmlns:a16="http://schemas.microsoft.com/office/drawing/2014/main" id="{EDAD35FE-4CB2-47FF-EFE7-0886700DE472}"/>
              </a:ext>
            </a:extLst>
          </p:cNvPr>
          <p:cNvSpPr txBox="1"/>
          <p:nvPr/>
        </p:nvSpPr>
        <p:spPr>
          <a:xfrm>
            <a:off x="9969679" y="4600864"/>
            <a:ext cx="1612280" cy="1200329"/>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Calibri"/>
              </a:rPr>
              <a:t>Snow Fraction</a:t>
            </a:r>
          </a:p>
          <a:p>
            <a:pPr algn="ctr"/>
            <a:r>
              <a:rPr lang="en-US" dirty="0">
                <a:cs typeface="Calibri"/>
              </a:rPr>
              <a:t>Grain Size</a:t>
            </a:r>
          </a:p>
          <a:p>
            <a:pPr algn="ctr"/>
            <a:r>
              <a:rPr lang="en-US" dirty="0">
                <a:cs typeface="Calibri"/>
              </a:rPr>
              <a:t>Albedo</a:t>
            </a:r>
          </a:p>
          <a:p>
            <a:pPr algn="ctr"/>
            <a:r>
              <a:rPr lang="en-US" dirty="0">
                <a:cs typeface="Calibri"/>
              </a:rPr>
              <a:t>+ Uncertainty</a:t>
            </a:r>
          </a:p>
        </p:txBody>
      </p:sp>
      <p:pic>
        <p:nvPicPr>
          <p:cNvPr id="26" name="Picture 16" descr="broadband_albedo.png">
            <a:extLst>
              <a:ext uri="{FF2B5EF4-FFF2-40B4-BE49-F238E27FC236}">
                <a16:creationId xmlns:a16="http://schemas.microsoft.com/office/drawing/2014/main" id="{FB7254E8-41F6-18E1-480A-6AB2BD426802}"/>
              </a:ext>
            </a:extLst>
          </p:cNvPr>
          <p:cNvPicPr>
            <a:picLocks noChangeAspect="1"/>
          </p:cNvPicPr>
          <p:nvPr/>
        </p:nvPicPr>
        <p:blipFill>
          <a:blip r:embed="rId9"/>
          <a:stretch>
            <a:fillRect/>
          </a:stretch>
        </p:blipFill>
        <p:spPr>
          <a:xfrm>
            <a:off x="6939975" y="3986547"/>
            <a:ext cx="2638347" cy="2435205"/>
          </a:xfrm>
          <a:prstGeom prst="rect">
            <a:avLst/>
          </a:prstGeom>
        </p:spPr>
      </p:pic>
      <p:sp>
        <p:nvSpPr>
          <p:cNvPr id="5" name="Footer Placeholder 13">
            <a:extLst>
              <a:ext uri="{FF2B5EF4-FFF2-40B4-BE49-F238E27FC236}">
                <a16:creationId xmlns:a16="http://schemas.microsoft.com/office/drawing/2014/main" id="{16A6EE37-7270-793F-67C6-FA80F73070D1}"/>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2" name="Slide Number Placeholder 3">
            <a:extLst>
              <a:ext uri="{FF2B5EF4-FFF2-40B4-BE49-F238E27FC236}">
                <a16:creationId xmlns:a16="http://schemas.microsoft.com/office/drawing/2014/main" id="{7D89C400-CD70-7A5D-2110-C0F9F64B28C2}"/>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11</a:t>
            </a:fld>
            <a:endParaRPr lang="en-US" dirty="0">
              <a:latin typeface="Arial"/>
              <a:cs typeface="Arial"/>
            </a:endParaRPr>
          </a:p>
        </p:txBody>
      </p:sp>
    </p:spTree>
    <p:extLst>
      <p:ext uri="{BB962C8B-B14F-4D97-AF65-F5344CB8AC3E}">
        <p14:creationId xmlns:p14="http://schemas.microsoft.com/office/powerpoint/2010/main" val="81297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12;p15">
            <a:extLst>
              <a:ext uri="{FF2B5EF4-FFF2-40B4-BE49-F238E27FC236}">
                <a16:creationId xmlns:a16="http://schemas.microsoft.com/office/drawing/2014/main" id="{72EB48E1-9F03-E3E9-DF80-9F72B8A9F702}"/>
              </a:ext>
            </a:extLst>
          </p:cNvPr>
          <p:cNvPicPr preferRelativeResize="0"/>
          <p:nvPr/>
        </p:nvPicPr>
        <p:blipFill>
          <a:blip r:embed="rId3">
            <a:alphaModFix/>
            <a:extLst>
              <a:ext uri="{BEBA8EAE-BF5A-486C-A8C5-ECC9F3942E4B}">
                <a14:imgProps xmlns:a14="http://schemas.microsoft.com/office/drawing/2010/main">
                  <a14:imgLayer r:embed="rId4">
                    <a14:imgEffect>
                      <a14:brightnessContrast bright="-45000"/>
                    </a14:imgEffect>
                  </a14:imgLayer>
                </a14:imgProps>
              </a:ext>
            </a:extLst>
          </a:blip>
          <a:stretch>
            <a:fillRect/>
          </a:stretch>
        </p:blipFill>
        <p:spPr>
          <a:xfrm>
            <a:off x="16274" y="-7"/>
            <a:ext cx="12133847" cy="6783431"/>
          </a:xfrm>
          <a:prstGeom prst="rect">
            <a:avLst/>
          </a:prstGeom>
          <a:noFill/>
          <a:ln>
            <a:noFill/>
          </a:ln>
        </p:spPr>
      </p:pic>
      <p:sp>
        <p:nvSpPr>
          <p:cNvPr id="5" name="TextBox 4">
            <a:extLst>
              <a:ext uri="{FF2B5EF4-FFF2-40B4-BE49-F238E27FC236}">
                <a16:creationId xmlns:a16="http://schemas.microsoft.com/office/drawing/2014/main" id="{8D226395-13C9-DDC3-446F-A5DB1D8F9813}"/>
              </a:ext>
            </a:extLst>
          </p:cNvPr>
          <p:cNvSpPr txBox="1"/>
          <p:nvPr/>
        </p:nvSpPr>
        <p:spPr>
          <a:xfrm>
            <a:off x="10785386" y="5100633"/>
            <a:ext cx="1367095" cy="954107"/>
          </a:xfrm>
          <a:prstGeom prst="rect">
            <a:avLst/>
          </a:prstGeom>
          <a:noFill/>
        </p:spPr>
        <p:txBody>
          <a:bodyPr wrap="square">
            <a:spAutoFit/>
          </a:bodyPr>
          <a:lstStyle/>
          <a:p>
            <a:pPr algn="ctr"/>
            <a:r>
              <a:rPr lang="en-US" sz="1400">
                <a:solidFill>
                  <a:schemeClr val="bg1"/>
                </a:solidFill>
                <a:latin typeface="Arial" panose="020B0604020202020204" pitchFamily="34" charset="0"/>
                <a:cs typeface="Arial" panose="020B0604020202020204" pitchFamily="34" charset="0"/>
              </a:rPr>
              <a:t>Water resources allocations and management </a:t>
            </a:r>
          </a:p>
        </p:txBody>
      </p:sp>
      <p:sp>
        <p:nvSpPr>
          <p:cNvPr id="6" name="TextBox 5">
            <a:extLst>
              <a:ext uri="{FF2B5EF4-FFF2-40B4-BE49-F238E27FC236}">
                <a16:creationId xmlns:a16="http://schemas.microsoft.com/office/drawing/2014/main" id="{C6E07B20-A2EB-93A4-B1D7-AFF3F576D3C8}"/>
              </a:ext>
            </a:extLst>
          </p:cNvPr>
          <p:cNvSpPr txBox="1"/>
          <p:nvPr/>
        </p:nvSpPr>
        <p:spPr>
          <a:xfrm>
            <a:off x="7796500" y="5100632"/>
            <a:ext cx="1367095" cy="954107"/>
          </a:xfrm>
          <a:prstGeom prst="rect">
            <a:avLst/>
          </a:prstGeom>
          <a:noFill/>
        </p:spPr>
        <p:txBody>
          <a:bodyPr wrap="square" lIns="91440" tIns="45720" rIns="91440" bIns="45720" anchor="t">
            <a:spAutoFit/>
          </a:bodyPr>
          <a:lstStyle/>
          <a:p>
            <a:pPr algn="ctr"/>
            <a:r>
              <a:rPr lang="en-US" sz="1400">
                <a:solidFill>
                  <a:schemeClr val="bg1"/>
                </a:solidFill>
                <a:latin typeface="Arial"/>
                <a:cs typeface="Arial"/>
              </a:rPr>
              <a:t>Improved flood forecasting and inflow estimates </a:t>
            </a:r>
          </a:p>
        </p:txBody>
      </p:sp>
      <p:sp>
        <p:nvSpPr>
          <p:cNvPr id="16" name="TextBox 15">
            <a:extLst>
              <a:ext uri="{FF2B5EF4-FFF2-40B4-BE49-F238E27FC236}">
                <a16:creationId xmlns:a16="http://schemas.microsoft.com/office/drawing/2014/main" id="{2E76302D-42DB-D359-7E4F-804A44B3B069}"/>
              </a:ext>
            </a:extLst>
          </p:cNvPr>
          <p:cNvSpPr txBox="1"/>
          <p:nvPr/>
        </p:nvSpPr>
        <p:spPr>
          <a:xfrm>
            <a:off x="6267617" y="5031921"/>
            <a:ext cx="1689345" cy="738664"/>
          </a:xfrm>
          <a:prstGeom prst="rect">
            <a:avLst/>
          </a:prstGeom>
          <a:noFill/>
        </p:spPr>
        <p:txBody>
          <a:bodyPr wrap="square" lIns="91440" tIns="45720" rIns="91440" bIns="45720" anchor="t">
            <a:spAutoFit/>
          </a:bodyPr>
          <a:lstStyle/>
          <a:p>
            <a:r>
              <a:rPr lang="en-US" sz="1400">
                <a:solidFill>
                  <a:schemeClr val="bg1"/>
                </a:solidFill>
                <a:latin typeface="Arial"/>
                <a:cs typeface="Arial"/>
              </a:rPr>
              <a:t>Assessment snowpack and water supplies</a:t>
            </a:r>
          </a:p>
        </p:txBody>
      </p:sp>
      <p:sp>
        <p:nvSpPr>
          <p:cNvPr id="4" name="TextBox 3">
            <a:extLst>
              <a:ext uri="{FF2B5EF4-FFF2-40B4-BE49-F238E27FC236}">
                <a16:creationId xmlns:a16="http://schemas.microsoft.com/office/drawing/2014/main" id="{8485803C-7FFA-D08A-E6BE-E5B178613A07}"/>
              </a:ext>
            </a:extLst>
          </p:cNvPr>
          <p:cNvSpPr txBox="1"/>
          <p:nvPr/>
        </p:nvSpPr>
        <p:spPr>
          <a:xfrm>
            <a:off x="178102" y="5585279"/>
            <a:ext cx="1844940" cy="369332"/>
          </a:xfrm>
          <a:prstGeom prst="rect">
            <a:avLst/>
          </a:prstGeom>
          <a:noFill/>
        </p:spPr>
        <p:txBody>
          <a:bodyPr wrap="square" lIns="91440" tIns="45720" rIns="91440" bIns="45720" anchor="t">
            <a:spAutoFit/>
          </a:bodyPr>
          <a:lstStyle/>
          <a:p>
            <a:pPr algn="ctr"/>
            <a:endParaRPr lang="en-US">
              <a:solidFill>
                <a:schemeClr val="bg1"/>
              </a:solidFill>
              <a:latin typeface="Arial"/>
              <a:cs typeface="Arial"/>
            </a:endParaRPr>
          </a:p>
        </p:txBody>
      </p:sp>
      <p:grpSp>
        <p:nvGrpSpPr>
          <p:cNvPr id="2" name="Group 1">
            <a:extLst>
              <a:ext uri="{FF2B5EF4-FFF2-40B4-BE49-F238E27FC236}">
                <a16:creationId xmlns:a16="http://schemas.microsoft.com/office/drawing/2014/main" id="{01CA6BDD-7AC0-8ED4-4EAF-4B26D6F07492}"/>
              </a:ext>
            </a:extLst>
          </p:cNvPr>
          <p:cNvGrpSpPr/>
          <p:nvPr/>
        </p:nvGrpSpPr>
        <p:grpSpPr>
          <a:xfrm>
            <a:off x="203082" y="725232"/>
            <a:ext cx="6240886" cy="5582173"/>
            <a:chOff x="7514" y="-1562656"/>
            <a:chExt cx="6240886" cy="5582173"/>
          </a:xfrm>
        </p:grpSpPr>
        <p:grpSp>
          <p:nvGrpSpPr>
            <p:cNvPr id="1035" name="Group 1034">
              <a:extLst>
                <a:ext uri="{FF2B5EF4-FFF2-40B4-BE49-F238E27FC236}">
                  <a16:creationId xmlns:a16="http://schemas.microsoft.com/office/drawing/2014/main" id="{A9DD5314-C45A-A1F5-5600-28376AF97A68}"/>
                </a:ext>
              </a:extLst>
            </p:cNvPr>
            <p:cNvGrpSpPr/>
            <p:nvPr/>
          </p:nvGrpSpPr>
          <p:grpSpPr>
            <a:xfrm>
              <a:off x="7514" y="-1562656"/>
              <a:ext cx="4853440" cy="5582173"/>
              <a:chOff x="7514" y="-1562656"/>
              <a:chExt cx="4853440" cy="5582173"/>
            </a:xfrm>
          </p:grpSpPr>
          <p:grpSp>
            <p:nvGrpSpPr>
              <p:cNvPr id="1029" name="Group 1028">
                <a:extLst>
                  <a:ext uri="{FF2B5EF4-FFF2-40B4-BE49-F238E27FC236}">
                    <a16:creationId xmlns:a16="http://schemas.microsoft.com/office/drawing/2014/main" id="{764AC9C0-BACD-052E-0072-4F4F3D5E109C}"/>
                  </a:ext>
                </a:extLst>
              </p:cNvPr>
              <p:cNvGrpSpPr/>
              <p:nvPr/>
            </p:nvGrpSpPr>
            <p:grpSpPr>
              <a:xfrm>
                <a:off x="7514" y="-1562656"/>
                <a:ext cx="4853440" cy="5582173"/>
                <a:chOff x="-188429" y="-1178027"/>
                <a:chExt cx="4853440" cy="5582173"/>
              </a:xfrm>
            </p:grpSpPr>
            <p:grpSp>
              <p:nvGrpSpPr>
                <p:cNvPr id="19" name="Group 18">
                  <a:extLst>
                    <a:ext uri="{FF2B5EF4-FFF2-40B4-BE49-F238E27FC236}">
                      <a16:creationId xmlns:a16="http://schemas.microsoft.com/office/drawing/2014/main" id="{7963D60A-B8B7-7A27-1910-80E1E294E5B0}"/>
                    </a:ext>
                  </a:extLst>
                </p:cNvPr>
                <p:cNvGrpSpPr/>
                <p:nvPr/>
              </p:nvGrpSpPr>
              <p:grpSpPr>
                <a:xfrm>
                  <a:off x="-184990" y="-731753"/>
                  <a:ext cx="1619087" cy="1530835"/>
                  <a:chOff x="-157440" y="1786229"/>
                  <a:chExt cx="2242313" cy="2153128"/>
                </a:xfrm>
              </p:grpSpPr>
              <p:pic>
                <p:nvPicPr>
                  <p:cNvPr id="21" name="Picture 20">
                    <a:extLst>
                      <a:ext uri="{FF2B5EF4-FFF2-40B4-BE49-F238E27FC236}">
                        <a16:creationId xmlns:a16="http://schemas.microsoft.com/office/drawing/2014/main" id="{D7F9564F-8BAE-CFFA-3F0B-C0AC6AD199A3}"/>
                      </a:ext>
                    </a:extLst>
                  </p:cNvPr>
                  <p:cNvPicPr>
                    <a:picLocks noChangeAspect="1"/>
                  </p:cNvPicPr>
                  <p:nvPr/>
                </p:nvPicPr>
                <p:blipFill rotWithShape="1">
                  <a:blip r:embed="rId5"/>
                  <a:srcRect l="24285" t="3005" r="18129" b="255"/>
                  <a:stretch/>
                </p:blipFill>
                <p:spPr>
                  <a:xfrm>
                    <a:off x="-157440" y="1786229"/>
                    <a:ext cx="2237550" cy="2138918"/>
                  </a:xfrm>
                  <a:prstGeom prst="rect">
                    <a:avLst/>
                  </a:prstGeom>
                </p:spPr>
              </p:pic>
              <p:sp>
                <p:nvSpPr>
                  <p:cNvPr id="23" name="TextBox 22">
                    <a:extLst>
                      <a:ext uri="{FF2B5EF4-FFF2-40B4-BE49-F238E27FC236}">
                        <a16:creationId xmlns:a16="http://schemas.microsoft.com/office/drawing/2014/main" id="{E2DD3C09-B87A-F0CC-842D-12E12A8572CE}"/>
                      </a:ext>
                    </a:extLst>
                  </p:cNvPr>
                  <p:cNvSpPr txBox="1"/>
                  <p:nvPr/>
                </p:nvSpPr>
                <p:spPr>
                  <a:xfrm>
                    <a:off x="1294095" y="3419889"/>
                    <a:ext cx="790778" cy="519468"/>
                  </a:xfrm>
                  <a:prstGeom prst="rect">
                    <a:avLst/>
                  </a:prstGeom>
                  <a:noFill/>
                </p:spPr>
                <p:txBody>
                  <a:bodyPr wrap="none" rtlCol="0">
                    <a:spAutoFit/>
                  </a:bodyPr>
                  <a:lstStyle/>
                  <a:p>
                    <a:r>
                      <a:rPr lang="en-US" b="1">
                        <a:solidFill>
                          <a:schemeClr val="bg1"/>
                        </a:solidFill>
                      </a:rPr>
                      <a:t>SBG</a:t>
                    </a:r>
                  </a:p>
                </p:txBody>
              </p:sp>
            </p:grpSp>
            <p:sp>
              <p:nvSpPr>
                <p:cNvPr id="27" name="TextBox 26">
                  <a:extLst>
                    <a:ext uri="{FF2B5EF4-FFF2-40B4-BE49-F238E27FC236}">
                      <a16:creationId xmlns:a16="http://schemas.microsoft.com/office/drawing/2014/main" id="{FEBD85F8-4829-F2F4-C4BE-2A1CC0B7D65F}"/>
                    </a:ext>
                  </a:extLst>
                </p:cNvPr>
                <p:cNvSpPr txBox="1"/>
                <p:nvPr/>
              </p:nvSpPr>
              <p:spPr>
                <a:xfrm>
                  <a:off x="2282869" y="-1133066"/>
                  <a:ext cx="1448241" cy="276999"/>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Data </a:t>
                  </a:r>
                </a:p>
              </p:txBody>
            </p:sp>
            <p:sp>
              <p:nvSpPr>
                <p:cNvPr id="30" name="TextBox 29">
                  <a:extLst>
                    <a:ext uri="{FF2B5EF4-FFF2-40B4-BE49-F238E27FC236}">
                      <a16:creationId xmlns:a16="http://schemas.microsoft.com/office/drawing/2014/main" id="{FFA2121A-0200-14B9-3E47-75C9A3FB94A5}"/>
                    </a:ext>
                  </a:extLst>
                </p:cNvPr>
                <p:cNvSpPr txBox="1"/>
                <p:nvPr/>
              </p:nvSpPr>
              <p:spPr>
                <a:xfrm>
                  <a:off x="-188429" y="-1178027"/>
                  <a:ext cx="1535351" cy="461665"/>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Earth System Observatory</a:t>
                  </a:r>
                </a:p>
              </p:txBody>
            </p:sp>
            <p:sp>
              <p:nvSpPr>
                <p:cNvPr id="36" name="TextBox 35">
                  <a:extLst>
                    <a:ext uri="{FF2B5EF4-FFF2-40B4-BE49-F238E27FC236}">
                      <a16:creationId xmlns:a16="http://schemas.microsoft.com/office/drawing/2014/main" id="{EC0D3832-87C9-FA43-1EEB-CE27CF9FB6AC}"/>
                    </a:ext>
                  </a:extLst>
                </p:cNvPr>
                <p:cNvSpPr txBox="1"/>
                <p:nvPr/>
              </p:nvSpPr>
              <p:spPr>
                <a:xfrm>
                  <a:off x="2668157" y="4127147"/>
                  <a:ext cx="1996854" cy="276999"/>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Action</a:t>
                  </a:r>
                </a:p>
              </p:txBody>
            </p:sp>
            <p:sp>
              <p:nvSpPr>
                <p:cNvPr id="32" name="TextBox 31">
                  <a:extLst>
                    <a:ext uri="{FF2B5EF4-FFF2-40B4-BE49-F238E27FC236}">
                      <a16:creationId xmlns:a16="http://schemas.microsoft.com/office/drawing/2014/main" id="{5AAB22C1-E20C-D905-F4A3-802C81504B70}"/>
                    </a:ext>
                  </a:extLst>
                </p:cNvPr>
                <p:cNvSpPr txBox="1"/>
                <p:nvPr/>
              </p:nvSpPr>
              <p:spPr>
                <a:xfrm>
                  <a:off x="2931937" y="1162177"/>
                  <a:ext cx="1712584" cy="276999"/>
                </a:xfrm>
                <a:prstGeom prst="rect">
                  <a:avLst/>
                </a:prstGeom>
                <a:noFill/>
              </p:spPr>
              <p:txBody>
                <a:bodyPr wrap="square" rtlCol="0">
                  <a:spAutoFit/>
                </a:bodyPr>
                <a:lstStyle/>
                <a:p>
                  <a:pPr algn="ctr"/>
                  <a:r>
                    <a:rPr lang="en-US" sz="1200">
                      <a:solidFill>
                        <a:schemeClr val="bg1"/>
                      </a:solidFill>
                      <a:latin typeface="Arial" panose="020B0604020202020204" pitchFamily="34" charset="0"/>
                      <a:cs typeface="Arial" panose="020B0604020202020204" pitchFamily="34" charset="0"/>
                    </a:rPr>
                    <a:t>Information</a:t>
                  </a:r>
                </a:p>
              </p:txBody>
            </p:sp>
            <p:sp>
              <p:nvSpPr>
                <p:cNvPr id="35" name="TextBox 34">
                  <a:extLst>
                    <a:ext uri="{FF2B5EF4-FFF2-40B4-BE49-F238E27FC236}">
                      <a16:creationId xmlns:a16="http://schemas.microsoft.com/office/drawing/2014/main" id="{44F31431-FDAC-E917-1B0D-8522E2FC044A}"/>
                    </a:ext>
                  </a:extLst>
                </p:cNvPr>
                <p:cNvSpPr txBox="1"/>
                <p:nvPr/>
              </p:nvSpPr>
              <p:spPr>
                <a:xfrm>
                  <a:off x="641635" y="1149884"/>
                  <a:ext cx="1117951" cy="461665"/>
                </a:xfrm>
                <a:prstGeom prst="rect">
                  <a:avLst/>
                </a:prstGeom>
                <a:noFill/>
              </p:spPr>
              <p:txBody>
                <a:bodyPr wrap="square" lIns="91440" tIns="45720" rIns="91440" bIns="45720" rtlCol="0" anchor="t">
                  <a:spAutoFit/>
                </a:bodyPr>
                <a:lstStyle/>
                <a:p>
                  <a:pPr algn="ctr"/>
                  <a:r>
                    <a:rPr lang="en-US" sz="1200">
                      <a:solidFill>
                        <a:schemeClr val="bg1"/>
                      </a:solidFill>
                      <a:latin typeface="Arial"/>
                      <a:cs typeface="Arial"/>
                    </a:rPr>
                    <a:t>Wisdom and Knowledge</a:t>
                  </a:r>
                  <a:endParaRPr lang="en-US" sz="1200">
                    <a:solidFill>
                      <a:schemeClr val="bg1"/>
                    </a:solidFill>
                    <a:latin typeface="Arial" panose="020B0604020202020204" pitchFamily="34" charset="0"/>
                    <a:cs typeface="Arial" panose="020B0604020202020204" pitchFamily="34" charset="0"/>
                  </a:endParaRPr>
                </a:p>
              </p:txBody>
            </p:sp>
          </p:grpSp>
          <p:cxnSp>
            <p:nvCxnSpPr>
              <p:cNvPr id="1030" name="Straight Arrow Connector 1029">
                <a:extLst>
                  <a:ext uri="{FF2B5EF4-FFF2-40B4-BE49-F238E27FC236}">
                    <a16:creationId xmlns:a16="http://schemas.microsoft.com/office/drawing/2014/main" id="{6C5E2216-6303-35E6-8A3B-C74E57C737DF}"/>
                  </a:ext>
                </a:extLst>
              </p:cNvPr>
              <p:cNvCxnSpPr>
                <a:cxnSpLocks/>
              </p:cNvCxnSpPr>
              <p:nvPr/>
            </p:nvCxnSpPr>
            <p:spPr>
              <a:xfrm flipH="1">
                <a:off x="2559475" y="1935060"/>
                <a:ext cx="472199"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031" name="Straight Arrow Connector 1030">
                <a:extLst>
                  <a:ext uri="{FF2B5EF4-FFF2-40B4-BE49-F238E27FC236}">
                    <a16:creationId xmlns:a16="http://schemas.microsoft.com/office/drawing/2014/main" id="{5C43D0C6-D710-FD30-6E0B-73380B6EE898}"/>
                  </a:ext>
                </a:extLst>
              </p:cNvPr>
              <p:cNvCxnSpPr>
                <a:cxnSpLocks/>
              </p:cNvCxnSpPr>
              <p:nvPr/>
            </p:nvCxnSpPr>
            <p:spPr>
              <a:xfrm>
                <a:off x="4242343" y="361385"/>
                <a:ext cx="259128" cy="395574"/>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032" name="Straight Arrow Connector 1031">
                <a:extLst>
                  <a:ext uri="{FF2B5EF4-FFF2-40B4-BE49-F238E27FC236}">
                    <a16:creationId xmlns:a16="http://schemas.microsoft.com/office/drawing/2014/main" id="{6EFFE148-51F2-AF85-B211-A1F33C33AE84}"/>
                  </a:ext>
                </a:extLst>
              </p:cNvPr>
              <p:cNvCxnSpPr>
                <a:cxnSpLocks/>
              </p:cNvCxnSpPr>
              <p:nvPr/>
            </p:nvCxnSpPr>
            <p:spPr>
              <a:xfrm>
                <a:off x="1712286" y="-356016"/>
                <a:ext cx="508840" cy="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grpSp>
        <p:sp>
          <p:nvSpPr>
            <p:cNvPr id="9" name="AutoShape 4" descr="Scientists Find a Natural Way to Clean Up Oil Spills, With a Plant-Based  Molecule | Innovation| Smithsonian Magazine">
              <a:extLst>
                <a:ext uri="{FF2B5EF4-FFF2-40B4-BE49-F238E27FC236}">
                  <a16:creationId xmlns:a16="http://schemas.microsoft.com/office/drawing/2014/main" id="{9058CCBD-EFAD-A97B-D4C5-D0AE61C8056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pic>
          <p:nvPicPr>
            <p:cNvPr id="10" name="Picture 10">
              <a:extLst>
                <a:ext uri="{FF2B5EF4-FFF2-40B4-BE49-F238E27FC236}">
                  <a16:creationId xmlns:a16="http://schemas.microsoft.com/office/drawing/2014/main" id="{0348B7FB-943B-D23E-8D15-B970C80C3954}"/>
                </a:ext>
              </a:extLst>
            </p:cNvPr>
            <p:cNvPicPr>
              <a:picLocks noChangeAspect="1"/>
            </p:cNvPicPr>
            <p:nvPr/>
          </p:nvPicPr>
          <p:blipFill>
            <a:blip r:embed="rId6"/>
            <a:stretch>
              <a:fillRect/>
            </a:stretch>
          </p:blipFill>
          <p:spPr>
            <a:xfrm>
              <a:off x="2343880" y="-1269120"/>
              <a:ext cx="1742141" cy="1705120"/>
            </a:xfrm>
            <a:prstGeom prst="rect">
              <a:avLst/>
            </a:prstGeom>
          </p:spPr>
        </p:pic>
      </p:grpSp>
      <p:cxnSp>
        <p:nvCxnSpPr>
          <p:cNvPr id="22" name="Straight Arrow Connector 21">
            <a:extLst>
              <a:ext uri="{FF2B5EF4-FFF2-40B4-BE49-F238E27FC236}">
                <a16:creationId xmlns:a16="http://schemas.microsoft.com/office/drawing/2014/main" id="{866032AC-1FC9-5CCF-AE1C-65211386A5B1}"/>
              </a:ext>
            </a:extLst>
          </p:cNvPr>
          <p:cNvCxnSpPr>
            <a:cxnSpLocks/>
          </p:cNvCxnSpPr>
          <p:nvPr/>
        </p:nvCxnSpPr>
        <p:spPr>
          <a:xfrm>
            <a:off x="2368705" y="4908809"/>
            <a:ext cx="0" cy="383648"/>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29" name="Straight Arrow Connector 28">
            <a:extLst>
              <a:ext uri="{FF2B5EF4-FFF2-40B4-BE49-F238E27FC236}">
                <a16:creationId xmlns:a16="http://schemas.microsoft.com/office/drawing/2014/main" id="{A24C68A3-6B11-8369-077A-5C10FBE12B61}"/>
              </a:ext>
            </a:extLst>
          </p:cNvPr>
          <p:cNvCxnSpPr>
            <a:cxnSpLocks/>
          </p:cNvCxnSpPr>
          <p:nvPr/>
        </p:nvCxnSpPr>
        <p:spPr>
          <a:xfrm>
            <a:off x="2684837" y="4908809"/>
            <a:ext cx="0" cy="383648"/>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grpSp>
        <p:nvGrpSpPr>
          <p:cNvPr id="24" name="Group 23">
            <a:extLst>
              <a:ext uri="{FF2B5EF4-FFF2-40B4-BE49-F238E27FC236}">
                <a16:creationId xmlns:a16="http://schemas.microsoft.com/office/drawing/2014/main" id="{18C85793-3B69-1498-5904-6C66F09ABC75}"/>
              </a:ext>
            </a:extLst>
          </p:cNvPr>
          <p:cNvGrpSpPr/>
          <p:nvPr/>
        </p:nvGrpSpPr>
        <p:grpSpPr>
          <a:xfrm>
            <a:off x="1203723" y="5331118"/>
            <a:ext cx="2400103" cy="1396509"/>
            <a:chOff x="1121451" y="5348623"/>
            <a:chExt cx="2400103" cy="1396509"/>
          </a:xfrm>
        </p:grpSpPr>
        <p:pic>
          <p:nvPicPr>
            <p:cNvPr id="12" name="Picture 11" descr="A person on a snowy mountain&#10;&#10;Description automatically generated with low confidence">
              <a:extLst>
                <a:ext uri="{FF2B5EF4-FFF2-40B4-BE49-F238E27FC236}">
                  <a16:creationId xmlns:a16="http://schemas.microsoft.com/office/drawing/2014/main" id="{4191BB83-1FC4-2A89-F2AC-8D5336314A11}"/>
                </a:ext>
              </a:extLst>
            </p:cNvPr>
            <p:cNvPicPr>
              <a:picLocks noChangeAspect="1"/>
            </p:cNvPicPr>
            <p:nvPr/>
          </p:nvPicPr>
          <p:blipFill>
            <a:blip r:embed="rId7"/>
            <a:stretch>
              <a:fillRect/>
            </a:stretch>
          </p:blipFill>
          <p:spPr>
            <a:xfrm>
              <a:off x="1125133" y="5529113"/>
              <a:ext cx="1325638" cy="1207310"/>
            </a:xfrm>
            <a:prstGeom prst="rect">
              <a:avLst/>
            </a:prstGeom>
          </p:spPr>
        </p:pic>
        <p:pic>
          <p:nvPicPr>
            <p:cNvPr id="15" name="Picture 14">
              <a:extLst>
                <a:ext uri="{FF2B5EF4-FFF2-40B4-BE49-F238E27FC236}">
                  <a16:creationId xmlns:a16="http://schemas.microsoft.com/office/drawing/2014/main" id="{FC3460D3-A6E7-9DBC-73F5-CF5DE8B7B099}"/>
                </a:ext>
              </a:extLst>
            </p:cNvPr>
            <p:cNvPicPr>
              <a:picLocks noChangeAspect="1"/>
            </p:cNvPicPr>
            <p:nvPr/>
          </p:nvPicPr>
          <p:blipFill>
            <a:blip r:embed="rId8"/>
            <a:stretch>
              <a:fillRect/>
            </a:stretch>
          </p:blipFill>
          <p:spPr>
            <a:xfrm>
              <a:off x="1121451" y="5348623"/>
              <a:ext cx="1325639" cy="180490"/>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66B65AB0-6746-FBA0-3079-411887714F5E}"/>
                </a:ext>
              </a:extLst>
            </p:cNvPr>
            <p:cNvPicPr>
              <a:picLocks noChangeAspect="1"/>
            </p:cNvPicPr>
            <p:nvPr/>
          </p:nvPicPr>
          <p:blipFill rotWithShape="1">
            <a:blip r:embed="rId9"/>
            <a:srcRect l="2292" t="11740" r="72318" b="5443"/>
            <a:stretch/>
          </p:blipFill>
          <p:spPr>
            <a:xfrm>
              <a:off x="2462458" y="5350690"/>
              <a:ext cx="1059096" cy="1394442"/>
            </a:xfrm>
            <a:prstGeom prst="rect">
              <a:avLst/>
            </a:prstGeom>
          </p:spPr>
        </p:pic>
      </p:grpSp>
      <p:sp>
        <p:nvSpPr>
          <p:cNvPr id="20" name="TextBox 19">
            <a:extLst>
              <a:ext uri="{FF2B5EF4-FFF2-40B4-BE49-F238E27FC236}">
                <a16:creationId xmlns:a16="http://schemas.microsoft.com/office/drawing/2014/main" id="{E71CC312-6B28-86EF-70CF-BB9D8A76B402}"/>
              </a:ext>
            </a:extLst>
          </p:cNvPr>
          <p:cNvSpPr txBox="1"/>
          <p:nvPr/>
        </p:nvSpPr>
        <p:spPr>
          <a:xfrm>
            <a:off x="9399144" y="5139643"/>
            <a:ext cx="1373678" cy="523220"/>
          </a:xfrm>
          <a:prstGeom prst="rect">
            <a:avLst/>
          </a:prstGeom>
          <a:noFill/>
        </p:spPr>
        <p:txBody>
          <a:bodyPr wrap="square">
            <a:spAutoFit/>
          </a:bodyPr>
          <a:lstStyle/>
          <a:p>
            <a:pPr algn="ctr"/>
            <a:r>
              <a:rPr lang="en-US" sz="1400">
                <a:solidFill>
                  <a:schemeClr val="bg1"/>
                </a:solidFill>
                <a:latin typeface="Arial" panose="020B0604020202020204" pitchFamily="34" charset="0"/>
                <a:cs typeface="Arial" panose="020B0604020202020204" pitchFamily="34" charset="0"/>
              </a:rPr>
              <a:t>Drought monitoring</a:t>
            </a:r>
          </a:p>
        </p:txBody>
      </p:sp>
      <p:pic>
        <p:nvPicPr>
          <p:cNvPr id="19462" name="Picture 6">
            <a:extLst>
              <a:ext uri="{FF2B5EF4-FFF2-40B4-BE49-F238E27FC236}">
                <a16:creationId xmlns:a16="http://schemas.microsoft.com/office/drawing/2014/main" id="{8D6C568E-F9A8-5939-1E9B-9E3AB8FC64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0413" y="615164"/>
            <a:ext cx="2283394" cy="2211438"/>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a:extLst>
              <a:ext uri="{FF2B5EF4-FFF2-40B4-BE49-F238E27FC236}">
                <a16:creationId xmlns:a16="http://schemas.microsoft.com/office/drawing/2014/main" id="{45A23770-370E-9A7C-1035-262AC68E64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21554" y="3504555"/>
            <a:ext cx="1976333" cy="1506794"/>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a:extLst>
              <a:ext uri="{FF2B5EF4-FFF2-40B4-BE49-F238E27FC236}">
                <a16:creationId xmlns:a16="http://schemas.microsoft.com/office/drawing/2014/main" id="{233541E6-F291-8FFB-10CE-C90BF767F2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3560" y="3750316"/>
            <a:ext cx="1059096" cy="979818"/>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a:extLst>
              <a:ext uri="{FF2B5EF4-FFF2-40B4-BE49-F238E27FC236}">
                <a16:creationId xmlns:a16="http://schemas.microsoft.com/office/drawing/2014/main" id="{5C3A314E-9497-7157-5033-3F1456ABC3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3824" y="3736028"/>
            <a:ext cx="1076443" cy="994106"/>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a:extLst>
              <a:ext uri="{FF2B5EF4-FFF2-40B4-BE49-F238E27FC236}">
                <a16:creationId xmlns:a16="http://schemas.microsoft.com/office/drawing/2014/main" id="{DED3AF9F-25C1-8C25-EE2F-581F57AE20D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019" r="15427" b="6158"/>
          <a:stretch/>
        </p:blipFill>
        <p:spPr bwMode="auto">
          <a:xfrm>
            <a:off x="8451864" y="3572152"/>
            <a:ext cx="1371431" cy="137160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74" name="Picture 18" descr="a river running through a valley">
            <a:extLst>
              <a:ext uri="{FF2B5EF4-FFF2-40B4-BE49-F238E27FC236}">
                <a16:creationId xmlns:a16="http://schemas.microsoft.com/office/drawing/2014/main" id="{171DB48C-CF16-D4E8-4777-3F6AF02E570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6543" t="11231" r="13902"/>
          <a:stretch/>
        </p:blipFill>
        <p:spPr bwMode="auto">
          <a:xfrm>
            <a:off x="10085983" y="3572152"/>
            <a:ext cx="1360002" cy="137160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9476" name="Picture 20" descr="aerial view photography of mountain with snow">
            <a:extLst>
              <a:ext uri="{FF2B5EF4-FFF2-40B4-BE49-F238E27FC236}">
                <a16:creationId xmlns:a16="http://schemas.microsoft.com/office/drawing/2014/main" id="{5C93BB52-23B0-BE73-0D97-29848F25CD3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12699" b="12640"/>
          <a:stretch/>
        </p:blipFill>
        <p:spPr bwMode="auto">
          <a:xfrm>
            <a:off x="6863294" y="3581881"/>
            <a:ext cx="1378260" cy="1371600"/>
          </a:xfrm>
          <a:prstGeom prst="ellipse">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DE75543-AADC-2A8C-7F07-45070F5F2B64}"/>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Applications  </a:t>
            </a:r>
            <a:endParaRPr lang="en-US" sz="2850" dirty="0">
              <a:solidFill>
                <a:schemeClr val="bg1"/>
              </a:solidFill>
              <a:cs typeface="Calibri"/>
            </a:endParaRPr>
          </a:p>
          <a:p>
            <a:endParaRPr lang="en-US" sz="2850" dirty="0"/>
          </a:p>
        </p:txBody>
      </p:sp>
    </p:spTree>
    <p:extLst>
      <p:ext uri="{BB962C8B-B14F-4D97-AF65-F5344CB8AC3E}">
        <p14:creationId xmlns:p14="http://schemas.microsoft.com/office/powerpoint/2010/main" val="663895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Applications Needs</a:t>
            </a:r>
            <a:endParaRPr lang="en-US" sz="2850" dirty="0">
              <a:solidFill>
                <a:schemeClr val="bg1"/>
              </a:solidFill>
              <a:cs typeface="Calibri"/>
            </a:endParaRPr>
          </a:p>
          <a:p>
            <a:endParaRPr lang="en-US" sz="2850" dirty="0"/>
          </a:p>
        </p:txBody>
      </p:sp>
      <p:pic>
        <p:nvPicPr>
          <p:cNvPr id="5" name="Picture 4">
            <a:extLst>
              <a:ext uri="{FF2B5EF4-FFF2-40B4-BE49-F238E27FC236}">
                <a16:creationId xmlns:a16="http://schemas.microsoft.com/office/drawing/2014/main" id="{9CF9F1F0-D0EE-8F75-E021-659AA5548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679" y="882923"/>
            <a:ext cx="9753600" cy="5486400"/>
          </a:xfrm>
          <a:prstGeom prst="rect">
            <a:avLst/>
          </a:prstGeom>
        </p:spPr>
      </p:pic>
      <p:sp>
        <p:nvSpPr>
          <p:cNvPr id="10" name="Footer Placeholder 13">
            <a:extLst>
              <a:ext uri="{FF2B5EF4-FFF2-40B4-BE49-F238E27FC236}">
                <a16:creationId xmlns:a16="http://schemas.microsoft.com/office/drawing/2014/main" id="{7DD52769-C3AD-1D02-132C-70CE04D56B20}"/>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11" name="TextBox 10">
            <a:extLst>
              <a:ext uri="{FF2B5EF4-FFF2-40B4-BE49-F238E27FC236}">
                <a16:creationId xmlns:a16="http://schemas.microsoft.com/office/drawing/2014/main" id="{AA9D1C9C-D183-E34D-0E07-AB6CE69C9402}"/>
              </a:ext>
            </a:extLst>
          </p:cNvPr>
          <p:cNvSpPr txBox="1"/>
          <p:nvPr/>
        </p:nvSpPr>
        <p:spPr>
          <a:xfrm>
            <a:off x="11057321" y="5610455"/>
            <a:ext cx="924144" cy="40011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cs typeface="Calibri"/>
              </a:rPr>
              <a:t>Slide courtesy</a:t>
            </a:r>
          </a:p>
          <a:p>
            <a:pPr algn="ctr"/>
            <a:r>
              <a:rPr lang="en-US" sz="1000" dirty="0">
                <a:cs typeface="Calibri"/>
              </a:rPr>
              <a:t>of Karl </a:t>
            </a:r>
            <a:r>
              <a:rPr lang="en-US" sz="1000" dirty="0" err="1">
                <a:cs typeface="Calibri"/>
              </a:rPr>
              <a:t>Rittger</a:t>
            </a:r>
            <a:endParaRPr lang="en-US" sz="1000" dirty="0">
              <a:cs typeface="Calibri"/>
            </a:endParaRPr>
          </a:p>
        </p:txBody>
      </p:sp>
      <p:sp>
        <p:nvSpPr>
          <p:cNvPr id="2" name="TextBox 1">
            <a:extLst>
              <a:ext uri="{FF2B5EF4-FFF2-40B4-BE49-F238E27FC236}">
                <a16:creationId xmlns:a16="http://schemas.microsoft.com/office/drawing/2014/main" id="{03129D39-A2D9-06E7-BD90-55E495F18191}"/>
              </a:ext>
            </a:extLst>
          </p:cNvPr>
          <p:cNvSpPr txBox="1"/>
          <p:nvPr/>
        </p:nvSpPr>
        <p:spPr>
          <a:xfrm>
            <a:off x="1514999" y="5225735"/>
            <a:ext cx="2825004" cy="584775"/>
          </a:xfrm>
          <a:prstGeom prst="rect">
            <a:avLst/>
          </a:prstGeom>
          <a:noFill/>
        </p:spPr>
        <p:txBody>
          <a:bodyPr wrap="none" rtlCol="0">
            <a:spAutoFit/>
          </a:bodyPr>
          <a:lstStyle/>
          <a:p>
            <a:r>
              <a:rPr lang="en-US" sz="3200" b="1" dirty="0">
                <a:solidFill>
                  <a:schemeClr val="bg1"/>
                </a:solidFill>
              </a:rPr>
              <a:t>=&gt; Data Fusion!</a:t>
            </a:r>
          </a:p>
        </p:txBody>
      </p:sp>
      <p:sp>
        <p:nvSpPr>
          <p:cNvPr id="3" name="Slide Number Placeholder 3">
            <a:extLst>
              <a:ext uri="{FF2B5EF4-FFF2-40B4-BE49-F238E27FC236}">
                <a16:creationId xmlns:a16="http://schemas.microsoft.com/office/drawing/2014/main" id="{D4DC6CDB-EC42-BD5D-DAF5-EE67450DD478}"/>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13</a:t>
            </a:fld>
            <a:endParaRPr lang="en-US" dirty="0">
              <a:latin typeface="Arial"/>
              <a:cs typeface="Arial"/>
            </a:endParaRPr>
          </a:p>
        </p:txBody>
      </p:sp>
    </p:spTree>
    <p:extLst>
      <p:ext uri="{BB962C8B-B14F-4D97-AF65-F5344CB8AC3E}">
        <p14:creationId xmlns:p14="http://schemas.microsoft.com/office/powerpoint/2010/main" val="3909225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6B212723-EEEA-F218-812D-7D313EFD9F1C}"/>
              </a:ext>
            </a:extLst>
          </p:cNvPr>
          <p:cNvGraphicFramePr/>
          <p:nvPr>
            <p:extLst>
              <p:ext uri="{D42A27DB-BD31-4B8C-83A1-F6EECF244321}">
                <p14:modId xmlns:p14="http://schemas.microsoft.com/office/powerpoint/2010/main" val="657966578"/>
              </p:ext>
            </p:extLst>
          </p:nvPr>
        </p:nvGraphicFramePr>
        <p:xfrm>
          <a:off x="160638" y="395250"/>
          <a:ext cx="11666741" cy="5205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3">
            <a:extLst>
              <a:ext uri="{FF2B5EF4-FFF2-40B4-BE49-F238E27FC236}">
                <a16:creationId xmlns:a16="http://schemas.microsoft.com/office/drawing/2014/main" id="{E2C98C92-FA5D-8974-406F-7F472F3BBA5F}"/>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3" name="Title 1">
            <a:extLst>
              <a:ext uri="{FF2B5EF4-FFF2-40B4-BE49-F238E27FC236}">
                <a16:creationId xmlns:a16="http://schemas.microsoft.com/office/drawing/2014/main" id="{53FCBA0A-B60A-BCF8-FB12-9DE9BBB81E86}"/>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Timeline</a:t>
            </a:r>
            <a:endParaRPr lang="en-US" sz="2850" dirty="0">
              <a:solidFill>
                <a:schemeClr val="bg1"/>
              </a:solidFill>
              <a:cs typeface="Calibri"/>
            </a:endParaRPr>
          </a:p>
          <a:p>
            <a:endParaRPr lang="en-US" sz="2850" dirty="0"/>
          </a:p>
        </p:txBody>
      </p:sp>
      <p:sp>
        <p:nvSpPr>
          <p:cNvPr id="5" name="Slide Number Placeholder 3">
            <a:extLst>
              <a:ext uri="{FF2B5EF4-FFF2-40B4-BE49-F238E27FC236}">
                <a16:creationId xmlns:a16="http://schemas.microsoft.com/office/drawing/2014/main" id="{E30E0F9A-F1DE-C31F-6005-B46449CFA35B}"/>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14</a:t>
            </a:fld>
            <a:endParaRPr lang="en-US" dirty="0">
              <a:latin typeface="Arial"/>
              <a:cs typeface="Arial"/>
            </a:endParaRPr>
          </a:p>
        </p:txBody>
      </p:sp>
    </p:spTree>
    <p:extLst>
      <p:ext uri="{BB962C8B-B14F-4D97-AF65-F5344CB8AC3E}">
        <p14:creationId xmlns:p14="http://schemas.microsoft.com/office/powerpoint/2010/main" val="14723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04214-F188-74DB-8F4A-33993D535C6F}"/>
              </a:ext>
            </a:extLst>
          </p:cNvPr>
          <p:cNvSpPr>
            <a:spLocks noGrp="1"/>
          </p:cNvSpPr>
          <p:nvPr>
            <p:ph idx="1"/>
          </p:nvPr>
        </p:nvSpPr>
        <p:spPr>
          <a:xfrm>
            <a:off x="811100" y="2064512"/>
            <a:ext cx="4541417" cy="4208795"/>
          </a:xfrm>
        </p:spPr>
        <p:txBody>
          <a:bodyPr vert="horz" lIns="91440" tIns="45720" rIns="91440" bIns="45720" rtlCol="0" anchor="t">
            <a:normAutofit/>
          </a:bodyPr>
          <a:lstStyle/>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p:txBody>
      </p:sp>
      <p:sp>
        <p:nvSpPr>
          <p:cNvPr id="9" name="Content Placeholder 2">
            <a:extLst>
              <a:ext uri="{FF2B5EF4-FFF2-40B4-BE49-F238E27FC236}">
                <a16:creationId xmlns:a16="http://schemas.microsoft.com/office/drawing/2014/main" id="{C085F353-C372-B077-4B2C-655A1223A984}"/>
              </a:ext>
            </a:extLst>
          </p:cNvPr>
          <p:cNvSpPr txBox="1">
            <a:spLocks/>
          </p:cNvSpPr>
          <p:nvPr/>
        </p:nvSpPr>
        <p:spPr>
          <a:xfrm>
            <a:off x="924810" y="1354044"/>
            <a:ext cx="5371242" cy="42195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latin typeface="Calibri"/>
              <a:cs typeface="Arial"/>
            </a:endParaRPr>
          </a:p>
          <a:p>
            <a:r>
              <a:rPr lang="en-US" sz="1800" dirty="0">
                <a:latin typeface="Calibri"/>
                <a:cs typeface="Arial"/>
              </a:rPr>
              <a:t>Develop open-source tools, including algorithms and ATBD repositories on GitHub</a:t>
            </a:r>
            <a:endParaRPr lang="en-US" dirty="0">
              <a:cs typeface="Calibri"/>
            </a:endParaRPr>
          </a:p>
          <a:p>
            <a:pPr marL="0" indent="0">
              <a:buNone/>
            </a:pPr>
            <a:endParaRPr lang="en-US" sz="1800" dirty="0">
              <a:cs typeface="Calibri"/>
            </a:endParaRPr>
          </a:p>
          <a:p>
            <a:r>
              <a:rPr lang="en-US" sz="1800" dirty="0">
                <a:cs typeface="Calibri"/>
              </a:rPr>
              <a:t>Work with SBG VSWIR calibration experts on strategy for snow calibration sites</a:t>
            </a:r>
          </a:p>
          <a:p>
            <a:endParaRPr lang="en-US" sz="1800" dirty="0">
              <a:cs typeface="Calibri"/>
            </a:endParaRPr>
          </a:p>
          <a:p>
            <a:r>
              <a:rPr lang="en-US" sz="1800" dirty="0">
                <a:cs typeface="Calibri"/>
              </a:rPr>
              <a:t>Develop data fusion and UQ strategy </a:t>
            </a:r>
          </a:p>
          <a:p>
            <a:endParaRPr lang="en-US" sz="1800" dirty="0">
              <a:cs typeface="Calibri"/>
            </a:endParaRPr>
          </a:p>
          <a:p>
            <a:r>
              <a:rPr lang="en-US" sz="1800" dirty="0">
                <a:cs typeface="Calibri"/>
              </a:rPr>
              <a:t>Strengthen connections to Earth Action &amp; Applications</a:t>
            </a:r>
          </a:p>
          <a:p>
            <a:endParaRPr lang="en-US" sz="1800" dirty="0">
              <a:cs typeface="Calibri"/>
            </a:endParaRPr>
          </a:p>
          <a:p>
            <a:r>
              <a:rPr lang="en-US" sz="1800" dirty="0">
                <a:cs typeface="Calibri"/>
              </a:rPr>
              <a:t>Foster input from community</a:t>
            </a:r>
          </a:p>
          <a:p>
            <a:pPr marL="0" indent="0">
              <a:buNone/>
            </a:pPr>
            <a:endParaRPr lang="en-US" sz="1800" dirty="0">
              <a:cs typeface="Calibri"/>
            </a:endParaRPr>
          </a:p>
        </p:txBody>
      </p:sp>
      <p:sp>
        <p:nvSpPr>
          <p:cNvPr id="12" name="TextBox 11">
            <a:extLst>
              <a:ext uri="{FF2B5EF4-FFF2-40B4-BE49-F238E27FC236}">
                <a16:creationId xmlns:a16="http://schemas.microsoft.com/office/drawing/2014/main" id="{AB35E0B7-332F-2F39-67DB-B7452D8FC3A9}"/>
              </a:ext>
            </a:extLst>
          </p:cNvPr>
          <p:cNvSpPr txBox="1"/>
          <p:nvPr/>
        </p:nvSpPr>
        <p:spPr>
          <a:xfrm>
            <a:off x="8004649" y="5474965"/>
            <a:ext cx="2884654" cy="738664"/>
          </a:xfrm>
          <a:prstGeom prst="rect">
            <a:avLst/>
          </a:prstGeom>
          <a:noFill/>
          <a:ln>
            <a:solidFill>
              <a:schemeClr val="tx1"/>
            </a:solidFill>
          </a:ln>
        </p:spPr>
        <p:txBody>
          <a:bodyPr wrap="square" lIns="91440" tIns="45720" rIns="91440" bIns="45720" rtlCol="0" anchor="t">
            <a:spAutoFit/>
          </a:bodyPr>
          <a:lstStyle/>
          <a:p>
            <a:pPr algn="ctr"/>
            <a:r>
              <a:rPr lang="en-US" sz="1400"/>
              <a:t>EMIT Candidate Scenes: </a:t>
            </a:r>
          </a:p>
          <a:p>
            <a:pPr algn="ctr"/>
            <a:r>
              <a:rPr lang="en-US" sz="1400" err="1"/>
              <a:t>Aosta</a:t>
            </a:r>
            <a:r>
              <a:rPr lang="en-US" sz="1400"/>
              <a:t> Valley, Alps (top),</a:t>
            </a:r>
          </a:p>
          <a:p>
            <a:pPr algn="ctr"/>
            <a:r>
              <a:rPr lang="en-US" sz="1400"/>
              <a:t>Mono Lake, Sierra Nevada (bottom) </a:t>
            </a:r>
            <a:endParaRPr lang="en-US" sz="1400">
              <a:cs typeface="Calibri"/>
            </a:endParaRPr>
          </a:p>
        </p:txBody>
      </p:sp>
      <p:pic>
        <p:nvPicPr>
          <p:cNvPr id="15" name="Picture 7" descr="EMIT_L2A_RFL_001_20230220T102026_2305107_004_reflectance_rgb.png">
            <a:extLst>
              <a:ext uri="{FF2B5EF4-FFF2-40B4-BE49-F238E27FC236}">
                <a16:creationId xmlns:a16="http://schemas.microsoft.com/office/drawing/2014/main" id="{3B13BE85-11FE-77EC-58CE-EC20275F0E39}"/>
              </a:ext>
            </a:extLst>
          </p:cNvPr>
          <p:cNvPicPr>
            <a:picLocks noChangeAspect="1"/>
          </p:cNvPicPr>
          <p:nvPr/>
        </p:nvPicPr>
        <p:blipFill>
          <a:blip r:embed="rId3"/>
          <a:stretch>
            <a:fillRect/>
          </a:stretch>
        </p:blipFill>
        <p:spPr>
          <a:xfrm>
            <a:off x="6572566" y="936791"/>
            <a:ext cx="2469554" cy="2555279"/>
          </a:xfrm>
          <a:prstGeom prst="rect">
            <a:avLst/>
          </a:prstGeom>
        </p:spPr>
      </p:pic>
      <p:pic>
        <p:nvPicPr>
          <p:cNvPr id="17" name="Picture 9" descr="EMIT_L2A_RFL_001_20230220T194126_2305113_011_reflectance_rgb.png">
            <a:extLst>
              <a:ext uri="{FF2B5EF4-FFF2-40B4-BE49-F238E27FC236}">
                <a16:creationId xmlns:a16="http://schemas.microsoft.com/office/drawing/2014/main" id="{FE0390AA-A46B-F0E6-5FCB-C1FB9DE7C57B}"/>
              </a:ext>
            </a:extLst>
          </p:cNvPr>
          <p:cNvPicPr>
            <a:picLocks noChangeAspect="1"/>
          </p:cNvPicPr>
          <p:nvPr/>
        </p:nvPicPr>
        <p:blipFill>
          <a:blip r:embed="rId4"/>
          <a:stretch>
            <a:fillRect/>
          </a:stretch>
        </p:blipFill>
        <p:spPr>
          <a:xfrm>
            <a:off x="9393228" y="2641819"/>
            <a:ext cx="2473764" cy="2559489"/>
          </a:xfrm>
          <a:prstGeom prst="rect">
            <a:avLst/>
          </a:prstGeom>
        </p:spPr>
      </p:pic>
      <p:sp>
        <p:nvSpPr>
          <p:cNvPr id="5" name="Footer Placeholder 13">
            <a:extLst>
              <a:ext uri="{FF2B5EF4-FFF2-40B4-BE49-F238E27FC236}">
                <a16:creationId xmlns:a16="http://schemas.microsoft.com/office/drawing/2014/main" id="{6C68FCF6-28D8-EFED-EC19-FC6B0F3738E5}"/>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10" name="Title 1">
            <a:extLst>
              <a:ext uri="{FF2B5EF4-FFF2-40B4-BE49-F238E27FC236}">
                <a16:creationId xmlns:a16="http://schemas.microsoft.com/office/drawing/2014/main" id="{BE0D0621-BD67-375E-953E-0188A016303D}"/>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Next Steps</a:t>
            </a:r>
            <a:endParaRPr lang="en-US" sz="2850" dirty="0">
              <a:solidFill>
                <a:schemeClr val="bg1"/>
              </a:solidFill>
              <a:cs typeface="Calibri"/>
            </a:endParaRPr>
          </a:p>
          <a:p>
            <a:endParaRPr lang="en-US" sz="2850" dirty="0"/>
          </a:p>
        </p:txBody>
      </p:sp>
      <p:sp>
        <p:nvSpPr>
          <p:cNvPr id="11" name="Slide Number Placeholder 3">
            <a:extLst>
              <a:ext uri="{FF2B5EF4-FFF2-40B4-BE49-F238E27FC236}">
                <a16:creationId xmlns:a16="http://schemas.microsoft.com/office/drawing/2014/main" id="{00BB9E2F-60BD-EA69-8DBB-CD466C8164C1}"/>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15</a:t>
            </a:fld>
            <a:endParaRPr lang="en-US" dirty="0">
              <a:latin typeface="Arial"/>
              <a:cs typeface="Arial"/>
            </a:endParaRPr>
          </a:p>
        </p:txBody>
      </p:sp>
    </p:spTree>
    <p:extLst>
      <p:ext uri="{BB962C8B-B14F-4D97-AF65-F5344CB8AC3E}">
        <p14:creationId xmlns:p14="http://schemas.microsoft.com/office/powerpoint/2010/main" val="368797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63B3696-247B-907B-8DA8-E99E1F661762}"/>
              </a:ext>
            </a:extLst>
          </p:cNvPr>
          <p:cNvPicPr>
            <a:picLocks noChangeAspect="1"/>
          </p:cNvPicPr>
          <p:nvPr/>
        </p:nvPicPr>
        <p:blipFill>
          <a:blip r:embed="rId3"/>
          <a:stretch>
            <a:fillRect/>
          </a:stretch>
        </p:blipFill>
        <p:spPr>
          <a:xfrm>
            <a:off x="234344" y="3171258"/>
            <a:ext cx="2088662" cy="2393194"/>
          </a:xfrm>
          <a:prstGeom prst="rect">
            <a:avLst/>
          </a:prstGeom>
        </p:spPr>
      </p:pic>
      <p:sp>
        <p:nvSpPr>
          <p:cNvPr id="2" name="Title 1">
            <a:extLst>
              <a:ext uri="{FF2B5EF4-FFF2-40B4-BE49-F238E27FC236}">
                <a16:creationId xmlns:a16="http://schemas.microsoft.com/office/drawing/2014/main" id="{F4E60DAC-75B8-9355-AE2C-8C041AF87B68}"/>
              </a:ext>
            </a:extLst>
          </p:cNvPr>
          <p:cNvSpPr>
            <a:spLocks noGrp="1"/>
          </p:cNvSpPr>
          <p:nvPr>
            <p:ph type="ctrTitle"/>
          </p:nvPr>
        </p:nvSpPr>
        <p:spPr>
          <a:xfrm>
            <a:off x="1524000" y="3161003"/>
            <a:ext cx="9144000" cy="1756641"/>
          </a:xfrm>
        </p:spPr>
        <p:txBody>
          <a:bodyPr>
            <a:normAutofit/>
          </a:bodyPr>
          <a:lstStyle/>
          <a:p>
            <a:pPr>
              <a:lnSpc>
                <a:spcPct val="100000"/>
              </a:lnSpc>
              <a:spcBef>
                <a:spcPts val="0"/>
              </a:spcBef>
            </a:pPr>
            <a:r>
              <a:rPr lang="en-US" sz="3800" b="1" dirty="0">
                <a:solidFill>
                  <a:schemeClr val="tx1"/>
                </a:solidFill>
                <a:latin typeface="Arial"/>
                <a:cs typeface="Arial"/>
              </a:rPr>
              <a:t>Thank you!</a:t>
            </a:r>
            <a:endParaRPr lang="en-US" sz="3800" dirty="0">
              <a:solidFill>
                <a:schemeClr val="tx1"/>
              </a:solidFill>
            </a:endParaRPr>
          </a:p>
        </p:txBody>
      </p:sp>
      <p:sp>
        <p:nvSpPr>
          <p:cNvPr id="5" name="Footer Placeholder 13">
            <a:extLst>
              <a:ext uri="{FF2B5EF4-FFF2-40B4-BE49-F238E27FC236}">
                <a16:creationId xmlns:a16="http://schemas.microsoft.com/office/drawing/2014/main" id="{0030F2C5-2236-9B25-A871-2241BE403DC6}"/>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3" name="TextBox 2">
            <a:extLst>
              <a:ext uri="{FF2B5EF4-FFF2-40B4-BE49-F238E27FC236}">
                <a16:creationId xmlns:a16="http://schemas.microsoft.com/office/drawing/2014/main" id="{4305FE9C-FA69-1608-C14A-FCA2D2404A09}"/>
              </a:ext>
            </a:extLst>
          </p:cNvPr>
          <p:cNvSpPr txBox="1"/>
          <p:nvPr/>
        </p:nvSpPr>
        <p:spPr>
          <a:xfrm>
            <a:off x="37612" y="5986159"/>
            <a:ext cx="1212277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rial"/>
                <a:ea typeface="+mn-lt"/>
                <a:cs typeface="+mn-lt"/>
              </a:rPr>
              <a:t>The research was carried out at the Jet Propulsion Laboratory, California Institute of Technology, under a contract with the National Aeronautics and Space Administration (80NM0018D0004).</a:t>
            </a:r>
            <a:endParaRPr lang="en-US" sz="900" dirty="0">
              <a:latin typeface="Arial"/>
              <a:cs typeface="Arial"/>
            </a:endParaRPr>
          </a:p>
          <a:p>
            <a:pPr algn="ctr"/>
            <a:r>
              <a:rPr lang="en-US" sz="900" dirty="0">
                <a:latin typeface="Arial"/>
                <a:ea typeface="+mn-lt"/>
                <a:cs typeface="+mn-lt"/>
              </a:rPr>
              <a:t>Reference herein to any specific commercial product, process, or service by trade name, trademark, manufacturer, or otherwise, does not constitute or imply its endorsement by the United States Government or the </a:t>
            </a:r>
          </a:p>
          <a:p>
            <a:pPr algn="ctr"/>
            <a:r>
              <a:rPr lang="en-US" sz="900" dirty="0">
                <a:latin typeface="Arial"/>
                <a:ea typeface="+mn-lt"/>
                <a:cs typeface="+mn-lt"/>
              </a:rPr>
              <a:t>Jet Propulsion Laboratory, California Institute of Technology.</a:t>
            </a:r>
            <a:endParaRPr lang="en-US" sz="900" dirty="0">
              <a:latin typeface="Arial"/>
              <a:cs typeface="Arial"/>
            </a:endParaRPr>
          </a:p>
        </p:txBody>
      </p:sp>
    </p:spTree>
    <p:extLst>
      <p:ext uri="{BB962C8B-B14F-4D97-AF65-F5344CB8AC3E}">
        <p14:creationId xmlns:p14="http://schemas.microsoft.com/office/powerpoint/2010/main" val="2853489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ircle"/>
          <p:cNvSpPr/>
          <p:nvPr/>
        </p:nvSpPr>
        <p:spPr>
          <a:xfrm>
            <a:off x="-1483487" y="1439829"/>
            <a:ext cx="38101" cy="38101"/>
          </a:xfrm>
          <a:prstGeom prst="ellipse">
            <a:avLst/>
          </a:prstGeom>
          <a:ln w="12700">
            <a:solidFill>
              <a:srgbClr val="E6EAF3"/>
            </a:solidFill>
            <a:miter lim="400000"/>
          </a:ln>
        </p:spPr>
        <p:txBody>
          <a:bodyPr lIns="25400" tIns="25400" rIns="25400" bIns="25400" anchor="ctr"/>
          <a:lstStyle/>
          <a:p>
            <a:pPr>
              <a:defRPr sz="3200">
                <a:solidFill>
                  <a:srgbClr val="FFFFFF"/>
                </a:solidFill>
              </a:defRPr>
            </a:pPr>
            <a:endParaRPr lang="en-US" sz="1600">
              <a:latin typeface="Arial" panose="020B0604020202020204" pitchFamily="34" charset="0"/>
              <a:cs typeface="Arial" panose="020B0604020202020204" pitchFamily="34" charset="0"/>
            </a:endParaRPr>
          </a:p>
        </p:txBody>
      </p:sp>
      <p:sp>
        <p:nvSpPr>
          <p:cNvPr id="674" name="Circle"/>
          <p:cNvSpPr/>
          <p:nvPr/>
        </p:nvSpPr>
        <p:spPr>
          <a:xfrm>
            <a:off x="-1403053" y="1439829"/>
            <a:ext cx="38101" cy="38101"/>
          </a:xfrm>
          <a:prstGeom prst="ellipse">
            <a:avLst/>
          </a:prstGeom>
          <a:ln w="12700">
            <a:solidFill>
              <a:srgbClr val="E6EAF3"/>
            </a:solidFill>
            <a:miter lim="400000"/>
          </a:ln>
        </p:spPr>
        <p:txBody>
          <a:bodyPr lIns="25400" tIns="25400" rIns="25400" bIns="25400" anchor="ctr"/>
          <a:lstStyle/>
          <a:p>
            <a:pPr>
              <a:defRPr sz="3200">
                <a:solidFill>
                  <a:srgbClr val="FFFFFF"/>
                </a:solidFill>
              </a:defRPr>
            </a:pPr>
            <a:endParaRPr lang="en-US" sz="1600">
              <a:latin typeface="Arial" panose="020B0604020202020204" pitchFamily="34" charset="0"/>
              <a:cs typeface="Arial" panose="020B0604020202020204" pitchFamily="34" charset="0"/>
            </a:endParaRPr>
          </a:p>
        </p:txBody>
      </p:sp>
      <p:sp>
        <p:nvSpPr>
          <p:cNvPr id="675" name="Circle"/>
          <p:cNvSpPr/>
          <p:nvPr/>
        </p:nvSpPr>
        <p:spPr>
          <a:xfrm>
            <a:off x="-1322620" y="1439829"/>
            <a:ext cx="38101" cy="38101"/>
          </a:xfrm>
          <a:prstGeom prst="ellipse">
            <a:avLst/>
          </a:prstGeom>
          <a:ln w="12700">
            <a:solidFill>
              <a:srgbClr val="E6EAF3"/>
            </a:solidFill>
            <a:miter lim="400000"/>
          </a:ln>
        </p:spPr>
        <p:txBody>
          <a:bodyPr lIns="25400" tIns="25400" rIns="25400" bIns="25400" anchor="ctr"/>
          <a:lstStyle/>
          <a:p>
            <a:pPr>
              <a:defRPr sz="3200">
                <a:solidFill>
                  <a:srgbClr val="FFFFFF"/>
                </a:solidFill>
              </a:defRPr>
            </a:pPr>
            <a:endParaRPr lang="en-US" sz="1600">
              <a:latin typeface="Arial" panose="020B0604020202020204" pitchFamily="34" charset="0"/>
              <a:cs typeface="Arial" panose="020B0604020202020204" pitchFamily="34" charset="0"/>
            </a:endParaRPr>
          </a:p>
        </p:txBody>
      </p:sp>
      <p:sp>
        <p:nvSpPr>
          <p:cNvPr id="680" name="Subject Header"/>
          <p:cNvSpPr txBox="1"/>
          <p:nvPr/>
        </p:nvSpPr>
        <p:spPr>
          <a:xfrm>
            <a:off x="241300" y="884853"/>
            <a:ext cx="7810500" cy="666849"/>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lvl1pPr algn="l">
              <a:defRPr sz="6300" b="1">
                <a:solidFill>
                  <a:srgbClr val="FFFFFF"/>
                </a:solidFill>
                <a:latin typeface="Helvetica"/>
                <a:ea typeface="Helvetica"/>
                <a:cs typeface="Helvetica"/>
                <a:sym typeface="Helvetica"/>
              </a:defRPr>
            </a:lvl1pPr>
          </a:lstStyle>
          <a:p>
            <a:pPr algn="ctr" fontAlgn="base">
              <a:spcBef>
                <a:spcPct val="0"/>
              </a:spcBef>
              <a:spcAft>
                <a:spcPts val="100"/>
              </a:spcAft>
            </a:pPr>
            <a:r>
              <a:rPr lang="en-US" sz="2000" b="0">
                <a:solidFill>
                  <a:schemeClr val="tx1"/>
                </a:solidFill>
                <a:latin typeface="Arial"/>
                <a:cs typeface="Arial"/>
              </a:rPr>
              <a:t>Delivers “Most Important and Very Important” Objectives Across the Decadal Focus Areas</a:t>
            </a:r>
            <a:endParaRPr lang="en-US">
              <a:solidFill>
                <a:schemeClr val="tx1"/>
              </a:solidFill>
              <a:latin typeface="Arial"/>
            </a:endParaRPr>
          </a:p>
        </p:txBody>
      </p:sp>
      <p:sp>
        <p:nvSpPr>
          <p:cNvPr id="23" name="TextBox 22">
            <a:extLst>
              <a:ext uri="{FF2B5EF4-FFF2-40B4-BE49-F238E27FC236}">
                <a16:creationId xmlns:a16="http://schemas.microsoft.com/office/drawing/2014/main" id="{51D64277-083C-416E-BB76-CF873C547018}"/>
              </a:ext>
            </a:extLst>
          </p:cNvPr>
          <p:cNvSpPr txBox="1"/>
          <p:nvPr/>
        </p:nvSpPr>
        <p:spPr>
          <a:xfrm>
            <a:off x="198874" y="1653731"/>
            <a:ext cx="8156540" cy="4708981"/>
          </a:xfrm>
          <a:prstGeom prst="rect">
            <a:avLst/>
          </a:prstGeom>
          <a:noFill/>
        </p:spPr>
        <p:txBody>
          <a:bodyPr wrap="square" lIns="91440" tIns="45720" rIns="91440" bIns="45720" rtlCol="0" anchor="t">
            <a:spAutoFit/>
          </a:bodyPr>
          <a:lstStyle/>
          <a:p>
            <a:pPr fontAlgn="base">
              <a:spcBef>
                <a:spcPct val="0"/>
              </a:spcBef>
              <a:spcAft>
                <a:spcPct val="0"/>
              </a:spcAft>
            </a:pPr>
            <a:r>
              <a:rPr lang="en-US" sz="1200" b="1">
                <a:solidFill>
                  <a:srgbClr val="F79646"/>
                </a:solidFill>
                <a:latin typeface="Arial"/>
                <a:cs typeface="Arial"/>
              </a:rPr>
              <a:t>ECOSYSTEMS AND NATURAL RESOURCES</a:t>
            </a:r>
          </a:p>
          <a:p>
            <a:pPr fontAlgn="base">
              <a:spcBef>
                <a:spcPct val="0"/>
              </a:spcBef>
              <a:spcAft>
                <a:spcPct val="0"/>
              </a:spcAft>
            </a:pPr>
            <a:r>
              <a:rPr lang="en-US" sz="1200" i="1">
                <a:latin typeface="Arial"/>
                <a:cs typeface="Arial"/>
              </a:rPr>
              <a:t>E-1. </a:t>
            </a:r>
            <a:r>
              <a:rPr lang="en-US" sz="1200">
                <a:latin typeface="Arial"/>
                <a:cs typeface="Arial"/>
              </a:rPr>
              <a:t>What are the structure, function, and biodiversity of Earth’s ecosystems, and how and why are they changing in time and space?</a:t>
            </a:r>
          </a:p>
          <a:p>
            <a:pPr fontAlgn="base">
              <a:spcBef>
                <a:spcPct val="0"/>
              </a:spcBef>
              <a:spcAft>
                <a:spcPct val="0"/>
              </a:spcAft>
            </a:pPr>
            <a:r>
              <a:rPr lang="en-US" sz="1200" i="1">
                <a:latin typeface="Arial"/>
                <a:cs typeface="Arial"/>
              </a:rPr>
              <a:t>E-2. </a:t>
            </a:r>
            <a:r>
              <a:rPr lang="en-US" sz="1200">
                <a:latin typeface="Arial"/>
                <a:cs typeface="Arial"/>
              </a:rPr>
              <a:t>What are the fluxes of carbon, water, nutrients, and energy between ecosystems and the atmosphere, the ocean, and the solid Earth, and how and why are they changing?</a:t>
            </a:r>
          </a:p>
          <a:p>
            <a:pPr fontAlgn="base">
              <a:spcBef>
                <a:spcPct val="0"/>
              </a:spcBef>
              <a:spcAft>
                <a:spcPct val="0"/>
              </a:spcAft>
            </a:pPr>
            <a:r>
              <a:rPr lang="en-US" sz="1200" i="1">
                <a:latin typeface="Arial"/>
                <a:cs typeface="Arial"/>
              </a:rPr>
              <a:t>E-3. </a:t>
            </a:r>
            <a:r>
              <a:rPr lang="en-US" sz="1200">
                <a:latin typeface="Arial"/>
                <a:cs typeface="Arial"/>
              </a:rPr>
              <a:t>Fluxes within ecosystems. What are the within ecosystems, and how and why are they changing?</a:t>
            </a:r>
          </a:p>
          <a:p>
            <a:pPr fontAlgn="base">
              <a:spcBef>
                <a:spcPct val="0"/>
              </a:spcBef>
              <a:spcAft>
                <a:spcPct val="0"/>
              </a:spcAft>
            </a:pPr>
            <a:endParaRPr lang="en-US" sz="1200">
              <a:latin typeface="Arial" panose="020B0604020202020204" pitchFamily="34" charset="0"/>
              <a:cs typeface="Arial" panose="020B0604020202020204" pitchFamily="34" charset="0"/>
            </a:endParaRPr>
          </a:p>
          <a:p>
            <a:pPr fontAlgn="base">
              <a:spcBef>
                <a:spcPct val="0"/>
              </a:spcBef>
              <a:spcAft>
                <a:spcPct val="0"/>
              </a:spcAft>
            </a:pPr>
            <a:r>
              <a:rPr lang="en-US" sz="1200" b="1">
                <a:solidFill>
                  <a:srgbClr val="8064A2"/>
                </a:solidFill>
                <a:latin typeface="Arial"/>
                <a:cs typeface="Arial"/>
              </a:rPr>
              <a:t>SOLID EARTH</a:t>
            </a:r>
          </a:p>
          <a:p>
            <a:pPr fontAlgn="base">
              <a:spcBef>
                <a:spcPct val="0"/>
              </a:spcBef>
              <a:spcAft>
                <a:spcPct val="0"/>
              </a:spcAft>
            </a:pPr>
            <a:r>
              <a:rPr lang="en-US" sz="1200" i="1">
                <a:latin typeface="Arial"/>
                <a:cs typeface="Arial"/>
              </a:rPr>
              <a:t>S-1. </a:t>
            </a:r>
            <a:r>
              <a:rPr lang="en-US" sz="1200">
                <a:latin typeface="Arial"/>
                <a:cs typeface="Arial"/>
              </a:rPr>
              <a:t>How can large-scale geological hazards be accurately forecast in a socially relevant time frame?</a:t>
            </a:r>
          </a:p>
          <a:p>
            <a:pPr fontAlgn="base">
              <a:spcBef>
                <a:spcPct val="0"/>
              </a:spcBef>
              <a:spcAft>
                <a:spcPct val="0"/>
              </a:spcAft>
            </a:pPr>
            <a:r>
              <a:rPr lang="en-US" sz="1200" i="1">
                <a:latin typeface="Arial"/>
                <a:cs typeface="Arial"/>
              </a:rPr>
              <a:t>S-2. </a:t>
            </a:r>
            <a:r>
              <a:rPr lang="en-US" sz="1200">
                <a:latin typeface="Arial"/>
                <a:cs typeface="Arial"/>
              </a:rPr>
              <a:t>How do geological disasters directly impact the Earth system and society following an event?</a:t>
            </a:r>
          </a:p>
          <a:p>
            <a:pPr fontAlgn="base">
              <a:spcBef>
                <a:spcPct val="0"/>
              </a:spcBef>
              <a:spcAft>
                <a:spcPct val="0"/>
              </a:spcAft>
            </a:pPr>
            <a:endParaRPr lang="en-US" sz="1200">
              <a:latin typeface="Arial" panose="020B0604020202020204" pitchFamily="34" charset="0"/>
              <a:cs typeface="Arial" panose="020B0604020202020204" pitchFamily="34" charset="0"/>
            </a:endParaRPr>
          </a:p>
          <a:p>
            <a:pPr fontAlgn="base">
              <a:spcBef>
                <a:spcPct val="0"/>
              </a:spcBef>
              <a:spcAft>
                <a:spcPct val="0"/>
              </a:spcAft>
            </a:pPr>
            <a:r>
              <a:rPr lang="en-US" sz="1200" b="1">
                <a:solidFill>
                  <a:srgbClr val="4F81BD"/>
                </a:solidFill>
                <a:latin typeface="Arial"/>
                <a:cs typeface="Arial"/>
              </a:rPr>
              <a:t>HYDROLOGY</a:t>
            </a:r>
          </a:p>
          <a:p>
            <a:pPr fontAlgn="base">
              <a:spcBef>
                <a:spcPct val="0"/>
              </a:spcBef>
              <a:spcAft>
                <a:spcPct val="0"/>
              </a:spcAft>
            </a:pPr>
            <a:r>
              <a:rPr lang="en-US" sz="1200" i="1">
                <a:latin typeface="Arial"/>
                <a:cs typeface="Arial"/>
              </a:rPr>
              <a:t>H-1. </a:t>
            </a:r>
            <a:r>
              <a:rPr lang="en-US" sz="1200">
                <a:latin typeface="Arial"/>
                <a:cs typeface="Arial"/>
              </a:rPr>
              <a:t>How is the water cycle changing?</a:t>
            </a:r>
          </a:p>
          <a:p>
            <a:pPr fontAlgn="base">
              <a:spcBef>
                <a:spcPct val="0"/>
              </a:spcBef>
              <a:spcAft>
                <a:spcPct val="0"/>
              </a:spcAft>
            </a:pPr>
            <a:r>
              <a:rPr lang="en-US" sz="1200" i="1">
                <a:latin typeface="Arial"/>
                <a:cs typeface="Arial"/>
              </a:rPr>
              <a:t>H-2. </a:t>
            </a:r>
            <a:r>
              <a:rPr lang="en-US" sz="1200">
                <a:latin typeface="Arial"/>
                <a:cs typeface="Arial"/>
              </a:rPr>
              <a:t>How do anthropogenic changes in climate, land use, water use, and water storage, interact and modify the water and energy cycles locally, regionally and globally.</a:t>
            </a:r>
          </a:p>
          <a:p>
            <a:pPr fontAlgn="base">
              <a:spcBef>
                <a:spcPct val="0"/>
              </a:spcBef>
              <a:spcAft>
                <a:spcPct val="0"/>
              </a:spcAft>
            </a:pPr>
            <a:r>
              <a:rPr lang="en-US" sz="1200" i="1">
                <a:latin typeface="Arial"/>
                <a:cs typeface="Arial"/>
              </a:rPr>
              <a:t>H-4. </a:t>
            </a:r>
            <a:r>
              <a:rPr lang="en-US" sz="1200">
                <a:latin typeface="Arial"/>
                <a:cs typeface="Arial"/>
              </a:rPr>
              <a:t>Hazards, extremes, and sea level rise. How does the water cycle interact with other Earth system processes to change the predictability and impacts of hazardous events.</a:t>
            </a:r>
          </a:p>
          <a:p>
            <a:pPr fontAlgn="base">
              <a:spcBef>
                <a:spcPct val="0"/>
              </a:spcBef>
              <a:spcAft>
                <a:spcPct val="0"/>
              </a:spcAft>
            </a:pPr>
            <a:endParaRPr lang="en-US" sz="1200">
              <a:latin typeface="Arial" panose="020B0604020202020204" pitchFamily="34" charset="0"/>
              <a:cs typeface="Arial" panose="020B0604020202020204" pitchFamily="34" charset="0"/>
            </a:endParaRPr>
          </a:p>
          <a:p>
            <a:pPr fontAlgn="base">
              <a:spcBef>
                <a:spcPct val="0"/>
              </a:spcBef>
              <a:spcAft>
                <a:spcPct val="0"/>
              </a:spcAft>
            </a:pPr>
            <a:r>
              <a:rPr lang="en-US" sz="1200" b="1">
                <a:solidFill>
                  <a:srgbClr val="9BBB59"/>
                </a:solidFill>
                <a:latin typeface="Arial"/>
                <a:cs typeface="Arial"/>
              </a:rPr>
              <a:t>CLIMATE</a:t>
            </a:r>
          </a:p>
          <a:p>
            <a:pPr fontAlgn="base">
              <a:spcBef>
                <a:spcPct val="0"/>
              </a:spcBef>
              <a:spcAft>
                <a:spcPct val="0"/>
              </a:spcAft>
            </a:pPr>
            <a:r>
              <a:rPr lang="en-US" sz="1200" i="1">
                <a:latin typeface="Arial"/>
                <a:cs typeface="Arial"/>
              </a:rPr>
              <a:t>C-3. </a:t>
            </a:r>
            <a:r>
              <a:rPr lang="en-US" sz="1200">
                <a:latin typeface="Arial"/>
                <a:cs typeface="Arial"/>
              </a:rPr>
              <a:t>How large are the variations in the global carbon cycle and what are the associated climate and ecosystem impacts?</a:t>
            </a:r>
          </a:p>
          <a:p>
            <a:pPr fontAlgn="base">
              <a:spcBef>
                <a:spcPct val="0"/>
              </a:spcBef>
              <a:spcAft>
                <a:spcPct val="0"/>
              </a:spcAft>
            </a:pPr>
            <a:endParaRPr lang="en-US" sz="1200">
              <a:solidFill>
                <a:schemeClr val="bg1">
                  <a:lumMod val="50000"/>
                </a:schemeClr>
              </a:solidFill>
              <a:latin typeface="Arial" panose="020B0604020202020204" pitchFamily="34" charset="0"/>
              <a:cs typeface="Arial" panose="020B0604020202020204" pitchFamily="34" charset="0"/>
            </a:endParaRPr>
          </a:p>
          <a:p>
            <a:pPr fontAlgn="base">
              <a:spcBef>
                <a:spcPct val="0"/>
              </a:spcBef>
              <a:spcAft>
                <a:spcPct val="0"/>
              </a:spcAft>
            </a:pPr>
            <a:r>
              <a:rPr lang="en-US" sz="1200" b="1">
                <a:solidFill>
                  <a:schemeClr val="bg1">
                    <a:lumMod val="50000"/>
                  </a:schemeClr>
                </a:solidFill>
                <a:latin typeface="Arial"/>
                <a:cs typeface="Arial"/>
              </a:rPr>
              <a:t>WEATHER</a:t>
            </a:r>
          </a:p>
          <a:p>
            <a:pPr fontAlgn="base">
              <a:spcBef>
                <a:spcPct val="0"/>
              </a:spcBef>
              <a:spcAft>
                <a:spcPct val="0"/>
              </a:spcAft>
            </a:pPr>
            <a:r>
              <a:rPr lang="en-US" sz="1200" i="1">
                <a:latin typeface="Arial"/>
                <a:cs typeface="Arial"/>
              </a:rPr>
              <a:t>W-3. </a:t>
            </a:r>
            <a:r>
              <a:rPr lang="en-US" sz="1200">
                <a:latin typeface="Arial"/>
                <a:cs typeface="Arial"/>
              </a:rPr>
              <a:t>How do special variations in surface characteristics (influencing ocean and atmospheric dynamics, thermal inertia and water) modify transfer between domains?</a:t>
            </a:r>
          </a:p>
        </p:txBody>
      </p:sp>
      <p:sp>
        <p:nvSpPr>
          <p:cNvPr id="28" name="Subject Header">
            <a:extLst>
              <a:ext uri="{FF2B5EF4-FFF2-40B4-BE49-F238E27FC236}">
                <a16:creationId xmlns:a16="http://schemas.microsoft.com/office/drawing/2014/main" id="{8E529903-C694-44EE-BFF7-F097118B0558}"/>
              </a:ext>
            </a:extLst>
          </p:cNvPr>
          <p:cNvSpPr txBox="1"/>
          <p:nvPr/>
        </p:nvSpPr>
        <p:spPr>
          <a:xfrm>
            <a:off x="1349964" y="298418"/>
            <a:ext cx="51361" cy="536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l">
              <a:defRPr sz="6300" b="1">
                <a:solidFill>
                  <a:srgbClr val="FFFFFF"/>
                </a:solidFill>
                <a:latin typeface="Helvetica"/>
                <a:ea typeface="Helvetica"/>
                <a:cs typeface="Helvetica"/>
                <a:sym typeface="Helvetica"/>
              </a:defRPr>
            </a:lvl1pPr>
          </a:lstStyle>
          <a:p>
            <a:endParaRPr lang="en-US" sz="315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3B838BEB-DA5E-454C-A7E4-0B5165E19C4D}"/>
              </a:ext>
            </a:extLst>
          </p:cNvPr>
          <p:cNvSpPr>
            <a:spLocks noGrp="1"/>
          </p:cNvSpPr>
          <p:nvPr>
            <p:ph type="title" idx="4294967295"/>
          </p:nvPr>
        </p:nvSpPr>
        <p:spPr>
          <a:xfrm>
            <a:off x="1005441" y="208334"/>
            <a:ext cx="10424560" cy="430213"/>
          </a:xfrm>
        </p:spPr>
        <p:txBody>
          <a:bodyPr>
            <a:noAutofit/>
          </a:bodyPr>
          <a:lstStyle/>
          <a:p>
            <a:pPr algn="ctr"/>
            <a:r>
              <a:rPr lang="en-US" sz="2800">
                <a:latin typeface="Arial"/>
                <a:cs typeface="Arial"/>
              </a:rPr>
              <a:t>SBG with VSWIR Imaging Spectroscopy </a:t>
            </a:r>
            <a:br>
              <a:rPr lang="en-US" sz="2800">
                <a:latin typeface="Arial"/>
                <a:cs typeface="Arial"/>
              </a:rPr>
            </a:br>
            <a:r>
              <a:rPr lang="en-US" sz="2800">
                <a:latin typeface="Arial"/>
                <a:cs typeface="Arial"/>
              </a:rPr>
              <a:t>Earth Decadal Survey Designated Observable</a:t>
            </a:r>
          </a:p>
        </p:txBody>
      </p:sp>
      <p:sp>
        <p:nvSpPr>
          <p:cNvPr id="4" name="Slide Number Placeholder 3">
            <a:extLst>
              <a:ext uri="{FF2B5EF4-FFF2-40B4-BE49-F238E27FC236}">
                <a16:creationId xmlns:a16="http://schemas.microsoft.com/office/drawing/2014/main" id="{7B964C3A-D903-4410-B9C3-F3EC71198F8D}"/>
              </a:ext>
            </a:extLst>
          </p:cNvPr>
          <p:cNvSpPr>
            <a:spLocks noGrp="1"/>
          </p:cNvSpPr>
          <p:nvPr>
            <p:ph type="sldNum" sz="quarter" idx="12"/>
          </p:nvPr>
        </p:nvSpPr>
        <p:spPr>
          <a:xfrm>
            <a:off x="4860573" y="6508227"/>
            <a:ext cx="2743200" cy="365125"/>
          </a:xfrm>
        </p:spPr>
        <p:txBody>
          <a:bodyPr/>
          <a:lstStyle/>
          <a:p>
            <a:fld id="{AD8ECCB3-7528-44B0-9F3E-708A303C68A6}" type="slidenum">
              <a:rPr lang="en-US" dirty="0" smtClean="0">
                <a:latin typeface="Arial"/>
                <a:cs typeface="Arial"/>
              </a:rPr>
              <a:t>2</a:t>
            </a:fld>
            <a:endParaRPr lang="en-US">
              <a:latin typeface="Arial"/>
              <a:cs typeface="Arial"/>
            </a:endParaRPr>
          </a:p>
        </p:txBody>
      </p:sp>
      <p:pic>
        <p:nvPicPr>
          <p:cNvPr id="12" name="Picture 5">
            <a:extLst>
              <a:ext uri="{FF2B5EF4-FFF2-40B4-BE49-F238E27FC236}">
                <a16:creationId xmlns:a16="http://schemas.microsoft.com/office/drawing/2014/main" id="{14CB16FF-D606-43AD-B8BE-32AE2DBDB025}"/>
              </a:ext>
            </a:extLst>
          </p:cNvPr>
          <p:cNvPicPr>
            <a:picLocks noChangeAspect="1"/>
          </p:cNvPicPr>
          <p:nvPr/>
        </p:nvPicPr>
        <p:blipFill rotWithShape="1">
          <a:blip r:embed="rId3"/>
          <a:srcRect l="24285" t="3005" r="18129" b="255"/>
          <a:stretch/>
        </p:blipFill>
        <p:spPr>
          <a:xfrm>
            <a:off x="8462253" y="884853"/>
            <a:ext cx="3587750" cy="3390900"/>
          </a:xfrm>
          <a:prstGeom prst="rect">
            <a:avLst/>
          </a:prstGeom>
        </p:spPr>
      </p:pic>
      <p:sp>
        <p:nvSpPr>
          <p:cNvPr id="3" name="TextBox 2">
            <a:extLst>
              <a:ext uri="{FF2B5EF4-FFF2-40B4-BE49-F238E27FC236}">
                <a16:creationId xmlns:a16="http://schemas.microsoft.com/office/drawing/2014/main" id="{08AD9265-F578-48D6-BCA7-401D1F7E387F}"/>
              </a:ext>
            </a:extLst>
          </p:cNvPr>
          <p:cNvSpPr txBox="1"/>
          <p:nvPr/>
        </p:nvSpPr>
        <p:spPr>
          <a:xfrm>
            <a:off x="11154653" y="1169680"/>
            <a:ext cx="941283" cy="369332"/>
          </a:xfrm>
          <a:prstGeom prst="rect">
            <a:avLst/>
          </a:prstGeom>
          <a:noFill/>
        </p:spPr>
        <p:txBody>
          <a:bodyPr wrap="none" lIns="91440" tIns="45720" rIns="91440" bIns="45720" rtlCol="0" anchor="t">
            <a:spAutoFit/>
          </a:bodyPr>
          <a:lstStyle/>
          <a:p>
            <a:r>
              <a:rPr lang="en-US" b="1">
                <a:solidFill>
                  <a:srgbClr val="FFFF00"/>
                </a:solidFill>
                <a:latin typeface="Arial"/>
                <a:cs typeface="Arial"/>
              </a:rPr>
              <a:t>VSWIR</a:t>
            </a:r>
          </a:p>
        </p:txBody>
      </p:sp>
      <p:sp>
        <p:nvSpPr>
          <p:cNvPr id="15" name="TextBox 14">
            <a:extLst>
              <a:ext uri="{FF2B5EF4-FFF2-40B4-BE49-F238E27FC236}">
                <a16:creationId xmlns:a16="http://schemas.microsoft.com/office/drawing/2014/main" id="{B0FF9D0E-17DB-4EF3-A2ED-8B2A65ACFC6A}"/>
              </a:ext>
            </a:extLst>
          </p:cNvPr>
          <p:cNvSpPr txBox="1"/>
          <p:nvPr/>
        </p:nvSpPr>
        <p:spPr>
          <a:xfrm>
            <a:off x="9606744" y="3380403"/>
            <a:ext cx="556563" cy="369332"/>
          </a:xfrm>
          <a:prstGeom prst="rect">
            <a:avLst/>
          </a:prstGeom>
          <a:noFill/>
        </p:spPr>
        <p:txBody>
          <a:bodyPr wrap="none" lIns="91440" tIns="45720" rIns="91440" bIns="45720" rtlCol="0" anchor="t">
            <a:spAutoFit/>
          </a:bodyPr>
          <a:lstStyle/>
          <a:p>
            <a:r>
              <a:rPr lang="en-US">
                <a:solidFill>
                  <a:srgbClr val="FFFF00"/>
                </a:solidFill>
                <a:latin typeface="Arial"/>
                <a:cs typeface="Arial"/>
              </a:rPr>
              <a:t>TIR</a:t>
            </a:r>
          </a:p>
        </p:txBody>
      </p:sp>
      <p:sp>
        <p:nvSpPr>
          <p:cNvPr id="16" name="Rectangle 15">
            <a:extLst>
              <a:ext uri="{FF2B5EF4-FFF2-40B4-BE49-F238E27FC236}">
                <a16:creationId xmlns:a16="http://schemas.microsoft.com/office/drawing/2014/main" id="{98918E0F-953A-4DF9-B694-CD5176B6E443}"/>
              </a:ext>
            </a:extLst>
          </p:cNvPr>
          <p:cNvSpPr/>
          <p:nvPr/>
        </p:nvSpPr>
        <p:spPr>
          <a:xfrm>
            <a:off x="8495917" y="4275753"/>
            <a:ext cx="4454340" cy="2123658"/>
          </a:xfrm>
          <a:prstGeom prst="rect">
            <a:avLst/>
          </a:prstGeom>
        </p:spPr>
        <p:txBody>
          <a:bodyPr wrap="square" lIns="91440" tIns="45720" rIns="91440" bIns="45720" anchor="t">
            <a:spAutoFit/>
          </a:bodyPr>
          <a:lstStyle/>
          <a:p>
            <a:pPr lvl="0">
              <a:defRPr/>
            </a:pPr>
            <a:r>
              <a:rPr lang="en-US" sz="2000" u="sng">
                <a:latin typeface="Arial"/>
                <a:cs typeface="Arial"/>
              </a:rPr>
              <a:t>VSWIR Imaging Spectroscopy</a:t>
            </a:r>
            <a:endParaRPr lang="en-US">
              <a:latin typeface="Arial"/>
              <a:cs typeface="Arial"/>
            </a:endParaRPr>
          </a:p>
          <a:p>
            <a:pPr lvl="0">
              <a:defRPr/>
            </a:pPr>
            <a:r>
              <a:rPr lang="en-US" sz="1600">
                <a:latin typeface="Arial"/>
                <a:cs typeface="Arial"/>
              </a:rPr>
              <a:t>Next Generation Technology</a:t>
            </a:r>
          </a:p>
          <a:p>
            <a:pPr lvl="0">
              <a:defRPr/>
            </a:pPr>
            <a:r>
              <a:rPr lang="en-US" sz="1600">
                <a:latin typeface="Arial"/>
                <a:cs typeface="Arial"/>
              </a:rPr>
              <a:t>&gt;10X the performance of EMIT</a:t>
            </a:r>
          </a:p>
          <a:p>
            <a:pPr marL="285750" lvl="0" indent="-285750">
              <a:buFont typeface="Arial" panose="020B0604020202020204" pitchFamily="34" charset="0"/>
              <a:buChar char="•"/>
              <a:defRPr/>
            </a:pPr>
            <a:r>
              <a:rPr lang="en-US" sz="1600">
                <a:latin typeface="Arial"/>
                <a:cs typeface="Arial"/>
              </a:rPr>
              <a:t>Terrestrial ecology and agriculture</a:t>
            </a:r>
          </a:p>
          <a:p>
            <a:pPr marL="285750" lvl="0" indent="-285750">
              <a:buFont typeface="Arial" panose="020B0604020202020204" pitchFamily="34" charset="0"/>
              <a:buChar char="•"/>
              <a:defRPr/>
            </a:pPr>
            <a:r>
              <a:rPr lang="en-US" sz="1600">
                <a:latin typeface="Arial"/>
                <a:cs typeface="Arial"/>
              </a:rPr>
              <a:t>Coastal and inland waters</a:t>
            </a:r>
          </a:p>
          <a:p>
            <a:pPr marL="285750" lvl="0" indent="-285750">
              <a:buFont typeface="Arial" panose="020B0604020202020204" pitchFamily="34" charset="0"/>
              <a:buChar char="•"/>
              <a:defRPr/>
            </a:pPr>
            <a:r>
              <a:rPr lang="en-US" sz="1600">
                <a:latin typeface="Arial"/>
                <a:cs typeface="Arial"/>
              </a:rPr>
              <a:t>Geology and minerals</a:t>
            </a:r>
          </a:p>
          <a:p>
            <a:pPr marL="285750" lvl="0" indent="-285750">
              <a:buFont typeface="Arial" panose="020B0604020202020204" pitchFamily="34" charset="0"/>
              <a:buChar char="•"/>
              <a:defRPr/>
            </a:pPr>
            <a:r>
              <a:rPr lang="en-US" sz="1600">
                <a:latin typeface="Arial"/>
                <a:cs typeface="Arial"/>
              </a:rPr>
              <a:t>Snow/ice and hydrology</a:t>
            </a:r>
          </a:p>
          <a:p>
            <a:pPr marL="285750" lvl="0" indent="-285750">
              <a:buFont typeface="Arial" panose="020B0604020202020204" pitchFamily="34" charset="0"/>
              <a:buChar char="•"/>
              <a:defRPr/>
            </a:pPr>
            <a:r>
              <a:rPr lang="en-US" sz="1600">
                <a:latin typeface="Arial"/>
                <a:cs typeface="Arial"/>
              </a:rPr>
              <a:t>GHGs as value added</a:t>
            </a:r>
          </a:p>
        </p:txBody>
      </p:sp>
      <p:sp>
        <p:nvSpPr>
          <p:cNvPr id="5" name="Footer Placeholder 13">
            <a:extLst>
              <a:ext uri="{FF2B5EF4-FFF2-40B4-BE49-F238E27FC236}">
                <a16:creationId xmlns:a16="http://schemas.microsoft.com/office/drawing/2014/main" id="{7E5E5D27-4C2C-AB59-BF12-6889574975EE}"/>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7" name="Slide Number Placeholder 3">
            <a:extLst>
              <a:ext uri="{FF2B5EF4-FFF2-40B4-BE49-F238E27FC236}">
                <a16:creationId xmlns:a16="http://schemas.microsoft.com/office/drawing/2014/main" id="{63326D3D-1B4A-F39B-3DB8-4B53308B8F0F}"/>
              </a:ext>
            </a:extLst>
          </p:cNvPr>
          <p:cNvSpPr txBox="1">
            <a:spLocks/>
          </p:cNvSpPr>
          <p:nvPr/>
        </p:nvSpPr>
        <p:spPr>
          <a:xfrm>
            <a:off x="8712589" y="64928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45B78D-BBFA-4944-BBD5-E07BE4D896B9}" type="slidenum">
              <a:rPr lang="en-US" smtClean="0">
                <a:latin typeface="Arial"/>
                <a:cs typeface="Arial"/>
              </a:rPr>
              <a:pPr/>
              <a:t>2</a:t>
            </a:fld>
            <a:endParaRPr lang="en-US" dirty="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D040-150E-51FC-2342-CEDCC9EEB8F8}"/>
              </a:ext>
            </a:extLst>
          </p:cNvPr>
          <p:cNvSpPr>
            <a:spLocks noGrp="1"/>
          </p:cNvSpPr>
          <p:nvPr>
            <p:ph type="title"/>
          </p:nvPr>
        </p:nvSpPr>
        <p:spPr>
          <a:xfrm>
            <a:off x="966531" y="181321"/>
            <a:ext cx="9817314" cy="483247"/>
          </a:xfrm>
        </p:spPr>
        <p:txBody>
          <a:bodyPr>
            <a:noAutofit/>
          </a:bodyPr>
          <a:lstStyle/>
          <a:p>
            <a:pPr algn="ctr"/>
            <a:r>
              <a:rPr lang="en-US" sz="3200">
                <a:latin typeface="Arial"/>
                <a:cs typeface="Calibri Light"/>
              </a:rPr>
              <a:t>SBG VSWIR Observes the Earth System</a:t>
            </a:r>
            <a:endParaRPr lang="en-US" sz="3200">
              <a:latin typeface="Arial"/>
              <a:cs typeface="Calibri" panose="020F0502020204030204"/>
            </a:endParaRPr>
          </a:p>
        </p:txBody>
      </p:sp>
      <p:sp>
        <p:nvSpPr>
          <p:cNvPr id="6" name="TextBox 5">
            <a:extLst>
              <a:ext uri="{FF2B5EF4-FFF2-40B4-BE49-F238E27FC236}">
                <a16:creationId xmlns:a16="http://schemas.microsoft.com/office/drawing/2014/main" id="{725E4334-B32B-6C57-15EE-C0BD97FBB0C8}"/>
              </a:ext>
            </a:extLst>
          </p:cNvPr>
          <p:cNvSpPr txBox="1"/>
          <p:nvPr/>
        </p:nvSpPr>
        <p:spPr>
          <a:xfrm>
            <a:off x="2332401" y="1424406"/>
            <a:ext cx="1863144"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000000"/>
                </a:solidFill>
                <a:latin typeface="Arial"/>
                <a:cs typeface="Calibri"/>
              </a:rPr>
              <a:t>Hydrology Snow/Ice Physics</a:t>
            </a:r>
            <a:endParaRPr lang="en-US" sz="1400">
              <a:solidFill>
                <a:srgbClr val="000000"/>
              </a:solidFill>
              <a:latin typeface="Arial"/>
              <a:cs typeface="Calibri"/>
            </a:endParaRPr>
          </a:p>
        </p:txBody>
      </p:sp>
      <p:sp>
        <p:nvSpPr>
          <p:cNvPr id="7" name="TextBox 6">
            <a:extLst>
              <a:ext uri="{FF2B5EF4-FFF2-40B4-BE49-F238E27FC236}">
                <a16:creationId xmlns:a16="http://schemas.microsoft.com/office/drawing/2014/main" id="{804B7E99-88DC-EF93-7751-F26556FE70BE}"/>
              </a:ext>
            </a:extLst>
          </p:cNvPr>
          <p:cNvSpPr txBox="1"/>
          <p:nvPr/>
        </p:nvSpPr>
        <p:spPr>
          <a:xfrm>
            <a:off x="5491745" y="1066720"/>
            <a:ext cx="1451823"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000000"/>
                </a:solidFill>
                <a:latin typeface="Arial"/>
                <a:cs typeface="Calibri"/>
              </a:rPr>
              <a:t>Aquatic Ecosystems</a:t>
            </a:r>
            <a:endParaRPr lang="en-US" sz="1400">
              <a:solidFill>
                <a:srgbClr val="000000"/>
              </a:solidFill>
              <a:latin typeface="Arial"/>
              <a:cs typeface="Arial"/>
            </a:endParaRPr>
          </a:p>
        </p:txBody>
      </p:sp>
      <p:sp>
        <p:nvSpPr>
          <p:cNvPr id="11" name="TextBox 10">
            <a:extLst>
              <a:ext uri="{FF2B5EF4-FFF2-40B4-BE49-F238E27FC236}">
                <a16:creationId xmlns:a16="http://schemas.microsoft.com/office/drawing/2014/main" id="{E110FC4B-C6FF-8791-04D9-4D15C39E56EC}"/>
              </a:ext>
            </a:extLst>
          </p:cNvPr>
          <p:cNvSpPr txBox="1"/>
          <p:nvPr/>
        </p:nvSpPr>
        <p:spPr>
          <a:xfrm>
            <a:off x="5773584" y="4755745"/>
            <a:ext cx="2063586" cy="52322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solidFill>
                  <a:srgbClr val="000000"/>
                </a:solidFill>
                <a:latin typeface="Arial"/>
                <a:cs typeface="Calibri"/>
              </a:rPr>
              <a:t>Solid Earth</a:t>
            </a:r>
          </a:p>
          <a:p>
            <a:pPr algn="l"/>
            <a:r>
              <a:rPr lang="en-US" sz="1400" b="1">
                <a:solidFill>
                  <a:srgbClr val="000000"/>
                </a:solidFill>
                <a:latin typeface="Arial"/>
                <a:cs typeface="Calibri"/>
              </a:rPr>
              <a:t>Geology and Soils</a:t>
            </a:r>
            <a:endParaRPr lang="en-US" sz="1400" b="1">
              <a:solidFill>
                <a:srgbClr val="000000"/>
              </a:solidFill>
              <a:latin typeface="Arial"/>
              <a:cs typeface="Arial"/>
            </a:endParaRPr>
          </a:p>
        </p:txBody>
      </p:sp>
      <p:sp>
        <p:nvSpPr>
          <p:cNvPr id="18" name="TextBox 17">
            <a:extLst>
              <a:ext uri="{FF2B5EF4-FFF2-40B4-BE49-F238E27FC236}">
                <a16:creationId xmlns:a16="http://schemas.microsoft.com/office/drawing/2014/main" id="{12FAFBE6-BCA2-4F2B-30AA-29331ECC60C4}"/>
              </a:ext>
            </a:extLst>
          </p:cNvPr>
          <p:cNvSpPr txBox="1"/>
          <p:nvPr/>
        </p:nvSpPr>
        <p:spPr>
          <a:xfrm>
            <a:off x="1944643" y="4645594"/>
            <a:ext cx="2421434"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00000"/>
                </a:solidFill>
                <a:latin typeface="Arial"/>
                <a:cs typeface="Calibri"/>
              </a:rPr>
              <a:t>Terrestrial Ecosystems</a:t>
            </a:r>
          </a:p>
          <a:p>
            <a:r>
              <a:rPr lang="en-US" sz="1200" b="1">
                <a:solidFill>
                  <a:srgbClr val="000000"/>
                </a:solidFill>
                <a:latin typeface="Arial"/>
                <a:cs typeface="Calibri"/>
              </a:rPr>
              <a:t>Plant </a:t>
            </a:r>
          </a:p>
          <a:p>
            <a:r>
              <a:rPr lang="en-US" sz="1200" b="1">
                <a:solidFill>
                  <a:srgbClr val="000000"/>
                </a:solidFill>
                <a:latin typeface="Arial"/>
                <a:cs typeface="Calibri"/>
              </a:rPr>
              <a:t>Composition, </a:t>
            </a:r>
          </a:p>
          <a:p>
            <a:r>
              <a:rPr lang="en-US" sz="1200" b="1">
                <a:solidFill>
                  <a:srgbClr val="000000"/>
                </a:solidFill>
                <a:latin typeface="Arial"/>
                <a:cs typeface="Calibri"/>
              </a:rPr>
              <a:t>Function, and Structure</a:t>
            </a:r>
            <a:endParaRPr lang="en-US" sz="1200">
              <a:solidFill>
                <a:srgbClr val="000000"/>
              </a:solidFill>
              <a:latin typeface="Arial"/>
              <a:cs typeface="Arial"/>
            </a:endParaRPr>
          </a:p>
        </p:txBody>
      </p:sp>
      <p:sp>
        <p:nvSpPr>
          <p:cNvPr id="20" name="Oval 19">
            <a:extLst>
              <a:ext uri="{FF2B5EF4-FFF2-40B4-BE49-F238E27FC236}">
                <a16:creationId xmlns:a16="http://schemas.microsoft.com/office/drawing/2014/main" id="{A76AE996-C2B2-6F0D-AC98-FB24FE1ACAA8}"/>
              </a:ext>
            </a:extLst>
          </p:cNvPr>
          <p:cNvSpPr/>
          <p:nvPr/>
        </p:nvSpPr>
        <p:spPr>
          <a:xfrm>
            <a:off x="1761465" y="2597357"/>
            <a:ext cx="4025552" cy="3785545"/>
          </a:xfrm>
          <a:prstGeom prst="ellipse">
            <a:avLst/>
          </a:prstGeom>
          <a:no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21" name="Oval 20">
            <a:extLst>
              <a:ext uri="{FF2B5EF4-FFF2-40B4-BE49-F238E27FC236}">
                <a16:creationId xmlns:a16="http://schemas.microsoft.com/office/drawing/2014/main" id="{38630FE8-3622-3C39-BF11-6503D544E28A}"/>
              </a:ext>
            </a:extLst>
          </p:cNvPr>
          <p:cNvSpPr/>
          <p:nvPr/>
        </p:nvSpPr>
        <p:spPr>
          <a:xfrm>
            <a:off x="1770236" y="900154"/>
            <a:ext cx="4025552" cy="3785545"/>
          </a:xfrm>
          <a:prstGeom prst="ellipse">
            <a:avLst/>
          </a:prstGeom>
          <a:noFill/>
          <a:ln w="1905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28" name="Oval 27">
            <a:extLst>
              <a:ext uri="{FF2B5EF4-FFF2-40B4-BE49-F238E27FC236}">
                <a16:creationId xmlns:a16="http://schemas.microsoft.com/office/drawing/2014/main" id="{966C4919-A3F6-7D7C-9D20-4F596E38F518}"/>
              </a:ext>
            </a:extLst>
          </p:cNvPr>
          <p:cNvSpPr/>
          <p:nvPr/>
        </p:nvSpPr>
        <p:spPr>
          <a:xfrm>
            <a:off x="3872130" y="900153"/>
            <a:ext cx="4025552" cy="3785545"/>
          </a:xfrm>
          <a:prstGeom prst="ellipse">
            <a:avLst/>
          </a:pr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31" name="Oval 30">
            <a:extLst>
              <a:ext uri="{FF2B5EF4-FFF2-40B4-BE49-F238E27FC236}">
                <a16:creationId xmlns:a16="http://schemas.microsoft.com/office/drawing/2014/main" id="{1C060CBD-8149-CDBF-EC3D-C6E4EC829AF8}"/>
              </a:ext>
            </a:extLst>
          </p:cNvPr>
          <p:cNvSpPr/>
          <p:nvPr/>
        </p:nvSpPr>
        <p:spPr>
          <a:xfrm>
            <a:off x="3879862" y="2597357"/>
            <a:ext cx="4025552" cy="3785545"/>
          </a:xfrm>
          <a:prstGeom prst="ellipse">
            <a:avLst/>
          </a:prstGeom>
          <a:noFill/>
          <a:ln w="190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34" name="TextBox 33">
            <a:extLst>
              <a:ext uri="{FF2B5EF4-FFF2-40B4-BE49-F238E27FC236}">
                <a16:creationId xmlns:a16="http://schemas.microsoft.com/office/drawing/2014/main" id="{BD580D36-33EA-684C-31E3-1DE1BFA8C610}"/>
              </a:ext>
            </a:extLst>
          </p:cNvPr>
          <p:cNvSpPr txBox="1"/>
          <p:nvPr/>
        </p:nvSpPr>
        <p:spPr>
          <a:xfrm>
            <a:off x="6022546" y="3277974"/>
            <a:ext cx="1156626" cy="57708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Land Interface</a:t>
            </a:r>
            <a:endParaRPr lang="en-US" sz="1400" b="1">
              <a:solidFill>
                <a:srgbClr val="000000"/>
              </a:solidFill>
              <a:latin typeface="Arial"/>
              <a:cs typeface="Calibri"/>
            </a:endParaRPr>
          </a:p>
          <a:p>
            <a:pPr algn="ctr"/>
            <a:r>
              <a:rPr lang="en-US" sz="1050" b="1">
                <a:solidFill>
                  <a:srgbClr val="000000"/>
                </a:solidFill>
                <a:latin typeface="Arial"/>
                <a:cs typeface="Calibri"/>
              </a:rPr>
              <a:t>Coastal Erosion</a:t>
            </a:r>
            <a:endParaRPr lang="en-US" sz="1400" b="1">
              <a:solidFill>
                <a:srgbClr val="000000"/>
              </a:solidFill>
              <a:latin typeface="Arial"/>
              <a:cs typeface="Calibri"/>
            </a:endParaRPr>
          </a:p>
        </p:txBody>
      </p:sp>
      <p:sp>
        <p:nvSpPr>
          <p:cNvPr id="36" name="Rectangle 35">
            <a:extLst>
              <a:ext uri="{FF2B5EF4-FFF2-40B4-BE49-F238E27FC236}">
                <a16:creationId xmlns:a16="http://schemas.microsoft.com/office/drawing/2014/main" id="{06BB97BE-D76C-F858-136A-47947DB0F128}"/>
              </a:ext>
            </a:extLst>
          </p:cNvPr>
          <p:cNvSpPr/>
          <p:nvPr/>
        </p:nvSpPr>
        <p:spPr>
          <a:xfrm>
            <a:off x="390298" y="847493"/>
            <a:ext cx="7876473" cy="5583044"/>
          </a:xfrm>
          <a:prstGeom prst="rect">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37" name="TextBox 36">
            <a:extLst>
              <a:ext uri="{FF2B5EF4-FFF2-40B4-BE49-F238E27FC236}">
                <a16:creationId xmlns:a16="http://schemas.microsoft.com/office/drawing/2014/main" id="{635BEF0A-191D-E428-285E-350A72CBD459}"/>
              </a:ext>
            </a:extLst>
          </p:cNvPr>
          <p:cNvSpPr txBox="1"/>
          <p:nvPr/>
        </p:nvSpPr>
        <p:spPr>
          <a:xfrm>
            <a:off x="542146" y="926620"/>
            <a:ext cx="153657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000000"/>
                </a:solidFill>
                <a:latin typeface="Arial"/>
                <a:cs typeface="Calibri"/>
              </a:rPr>
              <a:t>Atmosphere</a:t>
            </a:r>
            <a:endParaRPr lang="en-US" sz="1400">
              <a:solidFill>
                <a:srgbClr val="000000"/>
              </a:solidFill>
              <a:latin typeface="Arial"/>
              <a:cs typeface="Calibri"/>
            </a:endParaRPr>
          </a:p>
        </p:txBody>
      </p:sp>
      <p:sp>
        <p:nvSpPr>
          <p:cNvPr id="38" name="TextBox 37">
            <a:extLst>
              <a:ext uri="{FF2B5EF4-FFF2-40B4-BE49-F238E27FC236}">
                <a16:creationId xmlns:a16="http://schemas.microsoft.com/office/drawing/2014/main" id="{A9384CEF-AE74-0575-AB14-21DA6AB99EF1}"/>
              </a:ext>
            </a:extLst>
          </p:cNvPr>
          <p:cNvSpPr txBox="1"/>
          <p:nvPr/>
        </p:nvSpPr>
        <p:spPr>
          <a:xfrm>
            <a:off x="390297" y="1175941"/>
            <a:ext cx="1714817"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ea typeface="+mn-lt"/>
                <a:cs typeface="+mn-lt"/>
              </a:rPr>
              <a:t>GHG Point Source Emissions</a:t>
            </a:r>
            <a:endParaRPr lang="en-US" sz="1400">
              <a:solidFill>
                <a:srgbClr val="000000"/>
              </a:solidFill>
              <a:latin typeface="Arial"/>
              <a:ea typeface="+mn-lt"/>
              <a:cs typeface="+mn-lt"/>
            </a:endParaRPr>
          </a:p>
          <a:p>
            <a:pPr algn="ctr"/>
            <a:r>
              <a:rPr lang="en-US" sz="1050" b="1">
                <a:solidFill>
                  <a:srgbClr val="000000"/>
                </a:solidFill>
                <a:latin typeface="Arial"/>
                <a:cs typeface="Calibri"/>
              </a:rPr>
              <a:t>Water Vapor</a:t>
            </a:r>
            <a:endParaRPr lang="en-US" sz="1400">
              <a:solidFill>
                <a:srgbClr val="000000"/>
              </a:solidFill>
              <a:latin typeface="Arial"/>
              <a:cs typeface="Calibri"/>
            </a:endParaRPr>
          </a:p>
          <a:p>
            <a:pPr algn="ctr"/>
            <a:r>
              <a:rPr lang="en-US" sz="1050" b="1">
                <a:solidFill>
                  <a:srgbClr val="000000"/>
                </a:solidFill>
                <a:latin typeface="Arial"/>
                <a:cs typeface="Calibri"/>
              </a:rPr>
              <a:t>Aerosols</a:t>
            </a:r>
          </a:p>
          <a:p>
            <a:pPr algn="ctr"/>
            <a:r>
              <a:rPr lang="en-US" sz="1050" b="1">
                <a:solidFill>
                  <a:srgbClr val="000000"/>
                </a:solidFill>
                <a:latin typeface="Arial"/>
                <a:cs typeface="Calibri"/>
              </a:rPr>
              <a:t>Clouds, etc.</a:t>
            </a:r>
          </a:p>
        </p:txBody>
      </p:sp>
      <p:sp>
        <p:nvSpPr>
          <p:cNvPr id="39" name="TextBox 38">
            <a:extLst>
              <a:ext uri="{FF2B5EF4-FFF2-40B4-BE49-F238E27FC236}">
                <a16:creationId xmlns:a16="http://schemas.microsoft.com/office/drawing/2014/main" id="{547726AD-3DC5-E28B-88BE-EBD1B17A3384}"/>
              </a:ext>
            </a:extLst>
          </p:cNvPr>
          <p:cNvSpPr txBox="1"/>
          <p:nvPr/>
        </p:nvSpPr>
        <p:spPr>
          <a:xfrm>
            <a:off x="1818305" y="1892118"/>
            <a:ext cx="1692468"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Seasonal snow</a:t>
            </a:r>
            <a:endParaRPr lang="en-US" sz="1400">
              <a:solidFill>
                <a:srgbClr val="000000"/>
              </a:solidFill>
              <a:latin typeface="Arial"/>
              <a:cs typeface="Calibri"/>
            </a:endParaRPr>
          </a:p>
          <a:p>
            <a:pPr algn="ctr"/>
            <a:r>
              <a:rPr lang="en-US" sz="1050" b="1">
                <a:solidFill>
                  <a:srgbClr val="000000"/>
                </a:solidFill>
                <a:latin typeface="Arial"/>
                <a:cs typeface="Calibri"/>
              </a:rPr>
              <a:t>Mountain snow</a:t>
            </a:r>
          </a:p>
          <a:p>
            <a:pPr algn="ctr"/>
            <a:r>
              <a:rPr lang="en-US" sz="1050" b="1">
                <a:solidFill>
                  <a:srgbClr val="000000"/>
                </a:solidFill>
                <a:latin typeface="Arial"/>
                <a:cs typeface="Calibri"/>
              </a:rPr>
              <a:t>Water Resources</a:t>
            </a:r>
          </a:p>
          <a:p>
            <a:pPr algn="ctr"/>
            <a:r>
              <a:rPr lang="en-US" sz="1050" b="1">
                <a:solidFill>
                  <a:srgbClr val="000000"/>
                </a:solidFill>
                <a:latin typeface="Arial"/>
                <a:cs typeface="Calibri"/>
              </a:rPr>
              <a:t>High latitude snow</a:t>
            </a:r>
          </a:p>
          <a:p>
            <a:pPr algn="ctr"/>
            <a:r>
              <a:rPr lang="en-US" sz="1050" b="1">
                <a:solidFill>
                  <a:srgbClr val="000000"/>
                </a:solidFill>
                <a:latin typeface="Arial"/>
                <a:cs typeface="Calibri"/>
              </a:rPr>
              <a:t>Ice Sheets</a:t>
            </a:r>
            <a:endParaRPr lang="en-US" sz="1400">
              <a:solidFill>
                <a:srgbClr val="000000"/>
              </a:solidFill>
              <a:latin typeface="Arial"/>
              <a:cs typeface="Calibri"/>
            </a:endParaRPr>
          </a:p>
        </p:txBody>
      </p:sp>
      <p:sp>
        <p:nvSpPr>
          <p:cNvPr id="41" name="TextBox 40">
            <a:extLst>
              <a:ext uri="{FF2B5EF4-FFF2-40B4-BE49-F238E27FC236}">
                <a16:creationId xmlns:a16="http://schemas.microsoft.com/office/drawing/2014/main" id="{08179716-D3B8-B228-9B7B-2337223069F6}"/>
              </a:ext>
            </a:extLst>
          </p:cNvPr>
          <p:cNvSpPr txBox="1"/>
          <p:nvPr/>
        </p:nvSpPr>
        <p:spPr>
          <a:xfrm>
            <a:off x="6262136" y="1652596"/>
            <a:ext cx="1362864"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Coastal Ocean</a:t>
            </a:r>
          </a:p>
          <a:p>
            <a:pPr algn="ctr"/>
            <a:r>
              <a:rPr lang="en-US" sz="1050" b="1">
                <a:solidFill>
                  <a:srgbClr val="000000"/>
                </a:solidFill>
                <a:latin typeface="Arial"/>
                <a:ea typeface="+mn-lt"/>
                <a:cs typeface="+mn-lt"/>
              </a:rPr>
              <a:t> Inland Lakes</a:t>
            </a:r>
          </a:p>
          <a:p>
            <a:pPr algn="ctr"/>
            <a:r>
              <a:rPr lang="en-US" sz="1050" b="1">
                <a:solidFill>
                  <a:srgbClr val="000000"/>
                </a:solidFill>
                <a:latin typeface="Arial"/>
                <a:cs typeface="Calibri"/>
              </a:rPr>
              <a:t>Aquatic biomass</a:t>
            </a:r>
          </a:p>
          <a:p>
            <a:pPr algn="ctr"/>
            <a:r>
              <a:rPr lang="en-US" sz="1050" b="1">
                <a:solidFill>
                  <a:srgbClr val="000000"/>
                </a:solidFill>
                <a:latin typeface="Arial"/>
                <a:cs typeface="Calibri"/>
              </a:rPr>
              <a:t>Benthic composition</a:t>
            </a:r>
          </a:p>
        </p:txBody>
      </p:sp>
      <p:sp>
        <p:nvSpPr>
          <p:cNvPr id="43" name="TextBox 42">
            <a:extLst>
              <a:ext uri="{FF2B5EF4-FFF2-40B4-BE49-F238E27FC236}">
                <a16:creationId xmlns:a16="http://schemas.microsoft.com/office/drawing/2014/main" id="{F763E701-AC35-73CD-C353-314D12C50C29}"/>
              </a:ext>
            </a:extLst>
          </p:cNvPr>
          <p:cNvSpPr txBox="1"/>
          <p:nvPr/>
        </p:nvSpPr>
        <p:spPr>
          <a:xfrm>
            <a:off x="4214635" y="1878181"/>
            <a:ext cx="1153524"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Sea Ice</a:t>
            </a:r>
          </a:p>
          <a:p>
            <a:pPr algn="ctr"/>
            <a:r>
              <a:rPr lang="en-US" sz="1050" b="1">
                <a:solidFill>
                  <a:srgbClr val="000000"/>
                </a:solidFill>
                <a:latin typeface="Arial"/>
                <a:cs typeface="Arial"/>
              </a:rPr>
              <a:t>Snow Melt</a:t>
            </a:r>
            <a:endParaRPr lang="en-US" sz="1050">
              <a:ea typeface="+mn-lt"/>
              <a:cs typeface="+mn-lt"/>
            </a:endParaRPr>
          </a:p>
          <a:p>
            <a:pPr algn="ctr"/>
            <a:endParaRPr lang="en-US" sz="1050" b="1">
              <a:solidFill>
                <a:srgbClr val="000000"/>
              </a:solidFill>
              <a:latin typeface="Arial"/>
              <a:cs typeface="Calibri"/>
            </a:endParaRPr>
          </a:p>
        </p:txBody>
      </p:sp>
      <p:sp>
        <p:nvSpPr>
          <p:cNvPr id="44" name="TextBox 43">
            <a:extLst>
              <a:ext uri="{FF2B5EF4-FFF2-40B4-BE49-F238E27FC236}">
                <a16:creationId xmlns:a16="http://schemas.microsoft.com/office/drawing/2014/main" id="{3089A59D-C9BA-42E5-C7A4-E96C707DB560}"/>
              </a:ext>
            </a:extLst>
          </p:cNvPr>
          <p:cNvSpPr txBox="1"/>
          <p:nvPr/>
        </p:nvSpPr>
        <p:spPr>
          <a:xfrm>
            <a:off x="4207879" y="2127398"/>
            <a:ext cx="115352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050" b="1">
              <a:solidFill>
                <a:srgbClr val="000000"/>
              </a:solidFill>
              <a:latin typeface="Arial"/>
              <a:cs typeface="Calibri"/>
            </a:endParaRPr>
          </a:p>
        </p:txBody>
      </p:sp>
      <p:sp>
        <p:nvSpPr>
          <p:cNvPr id="45" name="TextBox 44">
            <a:extLst>
              <a:ext uri="{FF2B5EF4-FFF2-40B4-BE49-F238E27FC236}">
                <a16:creationId xmlns:a16="http://schemas.microsoft.com/office/drawing/2014/main" id="{3C8137A2-3F48-D994-C367-2EA6D99069AD}"/>
              </a:ext>
            </a:extLst>
          </p:cNvPr>
          <p:cNvSpPr txBox="1"/>
          <p:nvPr/>
        </p:nvSpPr>
        <p:spPr>
          <a:xfrm>
            <a:off x="2526372" y="3431478"/>
            <a:ext cx="115352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Snow and Ecosystems</a:t>
            </a:r>
          </a:p>
        </p:txBody>
      </p:sp>
      <p:sp>
        <p:nvSpPr>
          <p:cNvPr id="46" name="TextBox 45">
            <a:extLst>
              <a:ext uri="{FF2B5EF4-FFF2-40B4-BE49-F238E27FC236}">
                <a16:creationId xmlns:a16="http://schemas.microsoft.com/office/drawing/2014/main" id="{B2CEC7F0-5D99-ACF1-E615-056D1BDEC0C4}"/>
              </a:ext>
            </a:extLst>
          </p:cNvPr>
          <p:cNvSpPr txBox="1"/>
          <p:nvPr/>
        </p:nvSpPr>
        <p:spPr>
          <a:xfrm>
            <a:off x="4190895" y="4823395"/>
            <a:ext cx="129033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Geobotany</a:t>
            </a:r>
            <a:endParaRPr lang="en-US" sz="1400">
              <a:solidFill>
                <a:srgbClr val="000000"/>
              </a:solidFill>
              <a:latin typeface="Arial"/>
              <a:cs typeface="Calibri"/>
            </a:endParaRPr>
          </a:p>
          <a:p>
            <a:pPr algn="ctr"/>
            <a:r>
              <a:rPr lang="en-US" sz="1050" b="1">
                <a:solidFill>
                  <a:srgbClr val="000000"/>
                </a:solidFill>
                <a:latin typeface="Arial"/>
                <a:cs typeface="Calibri"/>
              </a:rPr>
              <a:t>Soil-Ecosystems</a:t>
            </a:r>
            <a:endParaRPr lang="en-US" sz="1400">
              <a:solidFill>
                <a:srgbClr val="000000"/>
              </a:solidFill>
              <a:latin typeface="Arial"/>
              <a:cs typeface="Calibri"/>
            </a:endParaRPr>
          </a:p>
        </p:txBody>
      </p:sp>
      <p:sp>
        <p:nvSpPr>
          <p:cNvPr id="47" name="TextBox 46">
            <a:extLst>
              <a:ext uri="{FF2B5EF4-FFF2-40B4-BE49-F238E27FC236}">
                <a16:creationId xmlns:a16="http://schemas.microsoft.com/office/drawing/2014/main" id="{5463937A-C219-BD94-E916-8918CF1482B1}"/>
              </a:ext>
            </a:extLst>
          </p:cNvPr>
          <p:cNvSpPr txBox="1"/>
          <p:nvPr/>
        </p:nvSpPr>
        <p:spPr>
          <a:xfrm>
            <a:off x="5662548" y="5299897"/>
            <a:ext cx="1516624"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rgbClr val="000000"/>
                </a:solidFill>
                <a:latin typeface="Arial"/>
                <a:cs typeface="Calibri"/>
              </a:rPr>
              <a:t>Mineralogy</a:t>
            </a:r>
            <a:endParaRPr lang="en-US" sz="1400">
              <a:solidFill>
                <a:srgbClr val="000000"/>
              </a:solidFill>
              <a:latin typeface="Arial"/>
              <a:cs typeface="Arial"/>
            </a:endParaRPr>
          </a:p>
          <a:p>
            <a:r>
              <a:rPr lang="en-US" sz="1050" b="1">
                <a:solidFill>
                  <a:srgbClr val="000000"/>
                </a:solidFill>
                <a:latin typeface="Arial"/>
                <a:cs typeface="Calibri"/>
              </a:rPr>
              <a:t>Exposed Outcrops</a:t>
            </a:r>
            <a:endParaRPr lang="en-US" sz="1400">
              <a:solidFill>
                <a:srgbClr val="000000"/>
              </a:solidFill>
              <a:latin typeface="Arial"/>
              <a:cs typeface="Arial"/>
            </a:endParaRPr>
          </a:p>
          <a:p>
            <a:r>
              <a:rPr lang="en-US" sz="1050" b="1">
                <a:solidFill>
                  <a:srgbClr val="000000"/>
                </a:solidFill>
                <a:latin typeface="Arial"/>
                <a:ea typeface="+mn-lt"/>
                <a:cs typeface="+mn-lt"/>
              </a:rPr>
              <a:t>Open Desert</a:t>
            </a:r>
            <a:endParaRPr lang="en-US" sz="1400">
              <a:solidFill>
                <a:srgbClr val="000000"/>
              </a:solidFill>
              <a:latin typeface="Arial"/>
              <a:cs typeface="Arial"/>
            </a:endParaRPr>
          </a:p>
        </p:txBody>
      </p:sp>
      <p:sp>
        <p:nvSpPr>
          <p:cNvPr id="49" name="Oval 48">
            <a:extLst>
              <a:ext uri="{FF2B5EF4-FFF2-40B4-BE49-F238E27FC236}">
                <a16:creationId xmlns:a16="http://schemas.microsoft.com/office/drawing/2014/main" id="{A87CF2F1-7FDF-0693-E648-3A2521453A3B}"/>
              </a:ext>
            </a:extLst>
          </p:cNvPr>
          <p:cNvSpPr/>
          <p:nvPr/>
        </p:nvSpPr>
        <p:spPr>
          <a:xfrm rot="19065961">
            <a:off x="4217663" y="3480610"/>
            <a:ext cx="540700" cy="10494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50" name="Oval 49">
            <a:extLst>
              <a:ext uri="{FF2B5EF4-FFF2-40B4-BE49-F238E27FC236}">
                <a16:creationId xmlns:a16="http://schemas.microsoft.com/office/drawing/2014/main" id="{E575A82A-D38A-37E9-4228-256AD12F155F}"/>
              </a:ext>
            </a:extLst>
          </p:cNvPr>
          <p:cNvSpPr/>
          <p:nvPr/>
        </p:nvSpPr>
        <p:spPr>
          <a:xfrm rot="2820465">
            <a:off x="4905569" y="3480609"/>
            <a:ext cx="540700" cy="10494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51" name="Oval 50">
            <a:extLst>
              <a:ext uri="{FF2B5EF4-FFF2-40B4-BE49-F238E27FC236}">
                <a16:creationId xmlns:a16="http://schemas.microsoft.com/office/drawing/2014/main" id="{97F073D8-8501-9E3C-D03B-53B6D9A913D9}"/>
              </a:ext>
            </a:extLst>
          </p:cNvPr>
          <p:cNvSpPr/>
          <p:nvPr/>
        </p:nvSpPr>
        <p:spPr>
          <a:xfrm rot="2820465">
            <a:off x="4217663" y="2755484"/>
            <a:ext cx="540700" cy="10494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52" name="Oval 51">
            <a:extLst>
              <a:ext uri="{FF2B5EF4-FFF2-40B4-BE49-F238E27FC236}">
                <a16:creationId xmlns:a16="http://schemas.microsoft.com/office/drawing/2014/main" id="{6DC4AB54-5E5F-8F0D-A622-C9E1FAE6DAE6}"/>
              </a:ext>
            </a:extLst>
          </p:cNvPr>
          <p:cNvSpPr/>
          <p:nvPr/>
        </p:nvSpPr>
        <p:spPr>
          <a:xfrm rot="19041736">
            <a:off x="4911753" y="2769545"/>
            <a:ext cx="540700" cy="104944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400">
              <a:solidFill>
                <a:srgbClr val="000000"/>
              </a:solidFill>
              <a:latin typeface="Arial"/>
              <a:cs typeface="Arial"/>
            </a:endParaRPr>
          </a:p>
        </p:txBody>
      </p:sp>
      <p:sp>
        <p:nvSpPr>
          <p:cNvPr id="53" name="TextBox 52">
            <a:extLst>
              <a:ext uri="{FF2B5EF4-FFF2-40B4-BE49-F238E27FC236}">
                <a16:creationId xmlns:a16="http://schemas.microsoft.com/office/drawing/2014/main" id="{8328BA15-DB2D-6BBE-BEBC-1955AE144D92}"/>
              </a:ext>
            </a:extLst>
          </p:cNvPr>
          <p:cNvSpPr txBox="1"/>
          <p:nvPr/>
        </p:nvSpPr>
        <p:spPr>
          <a:xfrm>
            <a:off x="4836207" y="3014800"/>
            <a:ext cx="86355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Sediment</a:t>
            </a:r>
          </a:p>
        </p:txBody>
      </p:sp>
      <p:sp>
        <p:nvSpPr>
          <p:cNvPr id="54" name="TextBox 53">
            <a:extLst>
              <a:ext uri="{FF2B5EF4-FFF2-40B4-BE49-F238E27FC236}">
                <a16:creationId xmlns:a16="http://schemas.microsoft.com/office/drawing/2014/main" id="{40E4EC83-7113-023C-B247-2BE8D920849E}"/>
              </a:ext>
            </a:extLst>
          </p:cNvPr>
          <p:cNvSpPr txBox="1"/>
          <p:nvPr/>
        </p:nvSpPr>
        <p:spPr>
          <a:xfrm>
            <a:off x="4487605" y="3567068"/>
            <a:ext cx="82212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b="1">
                <a:solidFill>
                  <a:srgbClr val="000000"/>
                </a:solidFill>
                <a:latin typeface="Arial"/>
                <a:cs typeface="Calibri"/>
              </a:rPr>
              <a:t>Glaciers</a:t>
            </a:r>
            <a:endParaRPr lang="en-US" sz="1400">
              <a:solidFill>
                <a:srgbClr val="000000"/>
              </a:solidFill>
              <a:latin typeface="Arial"/>
              <a:cs typeface="Calibri"/>
            </a:endParaRPr>
          </a:p>
        </p:txBody>
      </p:sp>
      <p:sp>
        <p:nvSpPr>
          <p:cNvPr id="55" name="TextBox 54">
            <a:extLst>
              <a:ext uri="{FF2B5EF4-FFF2-40B4-BE49-F238E27FC236}">
                <a16:creationId xmlns:a16="http://schemas.microsoft.com/office/drawing/2014/main" id="{F56C5E75-CDBC-62AA-0305-DE25C8B8C09A}"/>
              </a:ext>
            </a:extLst>
          </p:cNvPr>
          <p:cNvSpPr txBox="1"/>
          <p:nvPr/>
        </p:nvSpPr>
        <p:spPr>
          <a:xfrm>
            <a:off x="2814431" y="5507646"/>
            <a:ext cx="14633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Ecosystems</a:t>
            </a:r>
            <a:endParaRPr lang="en-US" sz="1400">
              <a:solidFill>
                <a:srgbClr val="000000"/>
              </a:solidFill>
              <a:latin typeface="Arial"/>
              <a:cs typeface="Calibri"/>
            </a:endParaRPr>
          </a:p>
          <a:p>
            <a:pPr algn="ctr"/>
            <a:r>
              <a:rPr lang="en-US" sz="1050" b="1">
                <a:solidFill>
                  <a:srgbClr val="000000"/>
                </a:solidFill>
                <a:latin typeface="Arial"/>
                <a:cs typeface="Calibri"/>
              </a:rPr>
              <a:t> Biodiversity</a:t>
            </a:r>
            <a:endParaRPr lang="en-US" sz="1400">
              <a:solidFill>
                <a:srgbClr val="000000"/>
              </a:solidFill>
              <a:latin typeface="Arial"/>
              <a:cs typeface="Calibri"/>
            </a:endParaRPr>
          </a:p>
          <a:p>
            <a:pPr algn="ctr"/>
            <a:r>
              <a:rPr lang="en-US" sz="1050" b="1">
                <a:solidFill>
                  <a:srgbClr val="000000"/>
                </a:solidFill>
                <a:latin typeface="Arial"/>
                <a:cs typeface="Calibri"/>
              </a:rPr>
              <a:t>Agriculture</a:t>
            </a:r>
            <a:endParaRPr lang="en-US" sz="1400">
              <a:solidFill>
                <a:srgbClr val="000000"/>
              </a:solidFill>
              <a:latin typeface="Arial"/>
              <a:cs typeface="Calibri"/>
            </a:endParaRPr>
          </a:p>
          <a:p>
            <a:pPr algn="ctr"/>
            <a:r>
              <a:rPr lang="en-US" sz="1050" b="1">
                <a:solidFill>
                  <a:srgbClr val="000000"/>
                </a:solidFill>
                <a:latin typeface="Arial"/>
                <a:cs typeface="Calibri"/>
              </a:rPr>
              <a:t> Forests</a:t>
            </a:r>
            <a:endParaRPr lang="en-US" sz="1400">
              <a:solidFill>
                <a:srgbClr val="000000"/>
              </a:solidFill>
              <a:latin typeface="Arial"/>
              <a:cs typeface="Calibri"/>
            </a:endParaRPr>
          </a:p>
        </p:txBody>
      </p:sp>
      <p:sp>
        <p:nvSpPr>
          <p:cNvPr id="56" name="TextBox 55">
            <a:extLst>
              <a:ext uri="{FF2B5EF4-FFF2-40B4-BE49-F238E27FC236}">
                <a16:creationId xmlns:a16="http://schemas.microsoft.com/office/drawing/2014/main" id="{E6F85D28-F5A9-3231-ACA7-EDC9F634E7C2}"/>
              </a:ext>
            </a:extLst>
          </p:cNvPr>
          <p:cNvSpPr txBox="1"/>
          <p:nvPr/>
        </p:nvSpPr>
        <p:spPr>
          <a:xfrm>
            <a:off x="3774241" y="2948392"/>
            <a:ext cx="1153524"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Glacial </a:t>
            </a:r>
          </a:p>
          <a:p>
            <a:pPr algn="ctr"/>
            <a:r>
              <a:rPr lang="en-US" sz="1050" b="1">
                <a:solidFill>
                  <a:srgbClr val="000000"/>
                </a:solidFill>
                <a:latin typeface="Arial"/>
                <a:cs typeface="Calibri"/>
              </a:rPr>
              <a:t>Algae</a:t>
            </a:r>
            <a:endParaRPr lang="en-US" sz="1400" b="1">
              <a:solidFill>
                <a:srgbClr val="000000"/>
              </a:solidFill>
              <a:latin typeface="Arial"/>
              <a:cs typeface="Calibri"/>
            </a:endParaRPr>
          </a:p>
        </p:txBody>
      </p:sp>
      <p:sp>
        <p:nvSpPr>
          <p:cNvPr id="57" name="TextBox 56">
            <a:extLst>
              <a:ext uri="{FF2B5EF4-FFF2-40B4-BE49-F238E27FC236}">
                <a16:creationId xmlns:a16="http://schemas.microsoft.com/office/drawing/2014/main" id="{C3573E2A-14E8-ED19-C6C2-809B8579A837}"/>
              </a:ext>
            </a:extLst>
          </p:cNvPr>
          <p:cNvSpPr txBox="1"/>
          <p:nvPr/>
        </p:nvSpPr>
        <p:spPr>
          <a:xfrm>
            <a:off x="4610237" y="3993201"/>
            <a:ext cx="1097526"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b="1">
                <a:solidFill>
                  <a:srgbClr val="000000"/>
                </a:solidFill>
                <a:latin typeface="Arial"/>
                <a:cs typeface="Calibri"/>
              </a:rPr>
              <a:t>Snow and Rock/Soil </a:t>
            </a:r>
          </a:p>
        </p:txBody>
      </p:sp>
      <p:sp>
        <p:nvSpPr>
          <p:cNvPr id="58" name="TextBox 57">
            <a:extLst>
              <a:ext uri="{FF2B5EF4-FFF2-40B4-BE49-F238E27FC236}">
                <a16:creationId xmlns:a16="http://schemas.microsoft.com/office/drawing/2014/main" id="{5A342370-22C9-83F7-2A41-F7C2F0011DB8}"/>
              </a:ext>
            </a:extLst>
          </p:cNvPr>
          <p:cNvSpPr txBox="1"/>
          <p:nvPr/>
        </p:nvSpPr>
        <p:spPr>
          <a:xfrm>
            <a:off x="3679896" y="3979928"/>
            <a:ext cx="1311149"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50" b="1">
                <a:solidFill>
                  <a:srgbClr val="000000"/>
                </a:solidFill>
                <a:latin typeface="Arial"/>
                <a:cs typeface="Calibri"/>
              </a:rPr>
              <a:t>Floating Vegetation</a:t>
            </a:r>
            <a:endParaRPr lang="en-US" sz="1400" b="1">
              <a:solidFill>
                <a:srgbClr val="000000"/>
              </a:solidFill>
              <a:latin typeface="Arial"/>
              <a:cs typeface="Calibri"/>
            </a:endParaRPr>
          </a:p>
        </p:txBody>
      </p:sp>
      <p:pic>
        <p:nvPicPr>
          <p:cNvPr id="60" name="Picture 59" descr="A picture containing painting, art, drawing, cube&#10;&#10;Description automatically generated">
            <a:extLst>
              <a:ext uri="{FF2B5EF4-FFF2-40B4-BE49-F238E27FC236}">
                <a16:creationId xmlns:a16="http://schemas.microsoft.com/office/drawing/2014/main" id="{39E9A1EF-2A02-0C69-20F0-A1D16AD0B16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9815" y="3347268"/>
            <a:ext cx="3223898" cy="3108954"/>
          </a:xfrm>
          <a:prstGeom prst="rect">
            <a:avLst/>
          </a:prstGeom>
        </p:spPr>
      </p:pic>
      <p:pic>
        <p:nvPicPr>
          <p:cNvPr id="62" name="Picture 61">
            <a:extLst>
              <a:ext uri="{FF2B5EF4-FFF2-40B4-BE49-F238E27FC236}">
                <a16:creationId xmlns:a16="http://schemas.microsoft.com/office/drawing/2014/main" id="{CB42198D-38D4-D04F-A647-DAA8C25647E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658827" y="834139"/>
            <a:ext cx="3374885" cy="2544013"/>
          </a:xfrm>
          <a:prstGeom prst="rect">
            <a:avLst/>
          </a:prstGeom>
        </p:spPr>
      </p:pic>
      <p:sp>
        <p:nvSpPr>
          <p:cNvPr id="35" name="TextBox 34">
            <a:extLst>
              <a:ext uri="{FF2B5EF4-FFF2-40B4-BE49-F238E27FC236}">
                <a16:creationId xmlns:a16="http://schemas.microsoft.com/office/drawing/2014/main" id="{DE51B9A6-E467-498C-B5D8-81672FA65D2A}"/>
              </a:ext>
            </a:extLst>
          </p:cNvPr>
          <p:cNvSpPr txBox="1"/>
          <p:nvPr/>
        </p:nvSpPr>
        <p:spPr>
          <a:xfrm>
            <a:off x="434078" y="5548113"/>
            <a:ext cx="1536573" cy="7386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solidFill>
                  <a:srgbClr val="000000"/>
                </a:solidFill>
                <a:latin typeface="Arial"/>
                <a:cs typeface="Calibri"/>
              </a:rPr>
              <a:t>Climate Weather Connections</a:t>
            </a:r>
            <a:endParaRPr lang="en-US" sz="1400">
              <a:solidFill>
                <a:srgbClr val="000000"/>
              </a:solidFill>
              <a:latin typeface="Arial"/>
              <a:cs typeface="Calibri"/>
            </a:endParaRPr>
          </a:p>
        </p:txBody>
      </p:sp>
      <p:sp>
        <p:nvSpPr>
          <p:cNvPr id="4" name="Footer Placeholder 13">
            <a:extLst>
              <a:ext uri="{FF2B5EF4-FFF2-40B4-BE49-F238E27FC236}">
                <a16:creationId xmlns:a16="http://schemas.microsoft.com/office/drawing/2014/main" id="{CAB84B75-C9BC-95BC-BC5D-F9EA865ADF45}"/>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5" name="Slide Number Placeholder 3">
            <a:extLst>
              <a:ext uri="{FF2B5EF4-FFF2-40B4-BE49-F238E27FC236}">
                <a16:creationId xmlns:a16="http://schemas.microsoft.com/office/drawing/2014/main" id="{803F0E8A-1B65-017E-2174-C5BF4125BDAA}"/>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3</a:t>
            </a:fld>
            <a:endParaRPr lang="en-US" dirty="0">
              <a:latin typeface="Arial"/>
              <a:cs typeface="Arial"/>
            </a:endParaRPr>
          </a:p>
        </p:txBody>
      </p:sp>
    </p:spTree>
    <p:extLst>
      <p:ext uri="{BB962C8B-B14F-4D97-AF65-F5344CB8AC3E}">
        <p14:creationId xmlns:p14="http://schemas.microsoft.com/office/powerpoint/2010/main" val="360418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B335FE-DE51-4CFD-ABD9-106FE18D7B51}"/>
              </a:ext>
            </a:extLst>
          </p:cNvPr>
          <p:cNvSpPr/>
          <p:nvPr/>
        </p:nvSpPr>
        <p:spPr>
          <a:xfrm>
            <a:off x="143435" y="885719"/>
            <a:ext cx="11817659" cy="5378652"/>
          </a:xfrm>
          <a:prstGeom prst="rect">
            <a:avLst/>
          </a:prstGeom>
          <a:noFill/>
          <a:ln>
            <a:solidFill>
              <a:schemeClr val="bg1"/>
            </a:solidFill>
          </a:ln>
        </p:spPr>
        <p:txBody>
          <a:bodyPr wrap="square" lIns="91440" tIns="45720" rIns="91440" bIns="45720" anchor="t">
            <a:spAutoFit/>
          </a:bodyPr>
          <a:lstStyle/>
          <a:p>
            <a:pPr>
              <a:lnSpc>
                <a:spcPct val="158730"/>
              </a:lnSpc>
            </a:pPr>
            <a:r>
              <a:rPr lang="en-US" dirty="0">
                <a:solidFill>
                  <a:srgbClr val="212121"/>
                </a:solidFill>
                <a:ea typeface="Times New Roman" panose="02020603050405020304" pitchFamily="18" charset="0"/>
              </a:rPr>
              <a:t>The SBG Research and Applications Traceability Matrix (SATM) follows the National Academies 2017 decadal survey directions for desired capabilities. Key performance parameter ranges for the VSWIR instrument, derived from the SATM are shown below.</a:t>
            </a:r>
            <a:endParaRPr lang="en-US" dirty="0">
              <a:ea typeface="Calibri" panose="020F0502020204030204" pitchFamily="34" charset="0"/>
              <a:cs typeface="Calibri" panose="020F0502020204030204"/>
            </a:endParaRPr>
          </a:p>
          <a:p>
            <a:pPr marL="342900" marR="0" lvl="0" indent="-342900">
              <a:lnSpc>
                <a:spcPct val="107000"/>
              </a:lnSpc>
              <a:spcBef>
                <a:spcPts val="0"/>
              </a:spcBef>
              <a:spcAft>
                <a:spcPts val="800"/>
              </a:spcAft>
              <a:buFont typeface="+mj-lt"/>
              <a:buAutoNum type="arabicPeriod"/>
              <a:tabLst>
                <a:tab pos="457200" algn="l"/>
              </a:tabLst>
            </a:pPr>
            <a:r>
              <a:rPr lang="en-US" b="1" dirty="0">
                <a:ea typeface="Times New Roman" panose="02020603050405020304" pitchFamily="18" charset="0"/>
              </a:rPr>
              <a:t>Spectral Range: 380-2500 nm</a:t>
            </a:r>
            <a:endParaRPr lang="en-US" b="1" dirty="0">
              <a:ea typeface="Calibri" panose="020F0502020204030204" pitchFamily="34" charset="0"/>
              <a:cs typeface="Calibri"/>
            </a:endParaRPr>
          </a:p>
          <a:p>
            <a:pPr marL="342900" indent="-342900">
              <a:lnSpc>
                <a:spcPct val="107000"/>
              </a:lnSpc>
              <a:spcAft>
                <a:spcPts val="800"/>
              </a:spcAft>
              <a:buFont typeface="+mj-lt"/>
              <a:buAutoNum type="arabicPeriod"/>
              <a:tabLst>
                <a:tab pos="457200" algn="l"/>
              </a:tabLst>
            </a:pPr>
            <a:r>
              <a:rPr lang="en-US" dirty="0">
                <a:solidFill>
                  <a:srgbClr val="212121"/>
                </a:solidFill>
                <a:ea typeface="Times New Roman" panose="02020603050405020304" pitchFamily="18" charset="0"/>
              </a:rPr>
              <a:t>Spectral Bands: Between 8 to 12</a:t>
            </a:r>
            <a:r>
              <a:rPr lang="en-US" b="1" dirty="0">
                <a:solidFill>
                  <a:srgbClr val="212121"/>
                </a:solidFill>
                <a:ea typeface="Times New Roman" panose="02020603050405020304" pitchFamily="18" charset="0"/>
              </a:rPr>
              <a:t> nm</a:t>
            </a:r>
            <a:r>
              <a:rPr lang="en-US" dirty="0">
                <a:solidFill>
                  <a:srgbClr val="212121"/>
                </a:solidFill>
                <a:ea typeface="Times New Roman" panose="02020603050405020304" pitchFamily="18" charset="0"/>
              </a:rPr>
              <a:t> with continuous spectral coverage</a:t>
            </a:r>
            <a:endParaRPr lang="en-US" dirty="0">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dirty="0">
                <a:solidFill>
                  <a:srgbClr val="212121"/>
                </a:solidFill>
                <a:ea typeface="Times New Roman" panose="02020603050405020304" pitchFamily="18" charset="0"/>
              </a:rPr>
              <a:t>Radiometric and Signal to noise (SNR) performance: </a:t>
            </a:r>
            <a:r>
              <a:rPr lang="en-US" b="1" dirty="0">
                <a:solidFill>
                  <a:srgbClr val="212121"/>
                </a:solidFill>
                <a:ea typeface="Times New Roman" panose="02020603050405020304" pitchFamily="18" charset="0"/>
              </a:rPr>
              <a:t>SNR ≥400 VNIR and SNR ≥250 SWIR</a:t>
            </a:r>
            <a:r>
              <a:rPr lang="en-US" dirty="0">
                <a:solidFill>
                  <a:srgbClr val="212121"/>
                </a:solidFill>
                <a:ea typeface="Times New Roman" panose="02020603050405020304" pitchFamily="18" charset="0"/>
              </a:rPr>
              <a:t> at 25% reflectance, &lt;5% absolute radiometric uncertainty with </a:t>
            </a:r>
            <a:r>
              <a:rPr lang="en-US" b="1" dirty="0">
                <a:ea typeface="Times New Roman" panose="02020603050405020304" pitchFamily="18" charset="0"/>
              </a:rPr>
              <a:t>high uniformity</a:t>
            </a:r>
            <a:r>
              <a:rPr lang="en-US" dirty="0">
                <a:solidFill>
                  <a:srgbClr val="212121"/>
                </a:solidFill>
                <a:ea typeface="Times New Roman" panose="02020603050405020304" pitchFamily="18" charset="0"/>
              </a:rPr>
              <a:t>, low stray-light, and low polarization sensitivity needed to meet key RA objectives</a:t>
            </a:r>
            <a:endParaRPr lang="en-US" dirty="0">
              <a:solidFill>
                <a:srgbClr val="212121"/>
              </a:solidFill>
              <a:ea typeface="Calibri" panose="020F0502020204030204" pitchFamily="34" charset="0"/>
              <a:cs typeface="Calibri"/>
            </a:endParaRPr>
          </a:p>
          <a:p>
            <a:pPr marL="342900" indent="-342900">
              <a:lnSpc>
                <a:spcPct val="107000"/>
              </a:lnSpc>
              <a:spcAft>
                <a:spcPts val="800"/>
              </a:spcAft>
              <a:buFont typeface="+mj-lt"/>
              <a:buAutoNum type="arabicPeriod"/>
              <a:tabLst>
                <a:tab pos="457200" algn="l"/>
              </a:tabLst>
            </a:pPr>
            <a:r>
              <a:rPr lang="en-US" dirty="0">
                <a:solidFill>
                  <a:srgbClr val="212121"/>
                </a:solidFill>
                <a:ea typeface="Times New Roman" panose="02020603050405020304" pitchFamily="18" charset="0"/>
              </a:rPr>
              <a:t>Ground Sampling Distance (GSD) at nadir: </a:t>
            </a:r>
            <a:r>
              <a:rPr lang="en-US" b="1" dirty="0">
                <a:solidFill>
                  <a:srgbClr val="212121"/>
                </a:solidFill>
                <a:ea typeface="Times New Roman" panose="02020603050405020304" pitchFamily="18" charset="0"/>
              </a:rPr>
              <a:t>31 to 35 m</a:t>
            </a:r>
            <a:endParaRPr lang="en-US" b="1" dirty="0">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dirty="0">
                <a:solidFill>
                  <a:srgbClr val="212121"/>
                </a:solidFill>
                <a:ea typeface="Times New Roman" panose="02020603050405020304" pitchFamily="18" charset="0"/>
              </a:rPr>
              <a:t>Revisit Period: </a:t>
            </a:r>
            <a:r>
              <a:rPr lang="en-US" b="1" dirty="0">
                <a:solidFill>
                  <a:srgbClr val="212121"/>
                </a:solidFill>
                <a:ea typeface="Times New Roman" panose="02020603050405020304" pitchFamily="18" charset="0"/>
              </a:rPr>
              <a:t>≤16 days</a:t>
            </a:r>
            <a:r>
              <a:rPr lang="en-US" dirty="0">
                <a:solidFill>
                  <a:srgbClr val="212121"/>
                </a:solidFill>
                <a:ea typeface="Times New Roman" panose="02020603050405020304" pitchFamily="18" charset="0"/>
              </a:rPr>
              <a:t> at the equator</a:t>
            </a:r>
            <a:endParaRPr lang="en-US" dirty="0">
              <a:solidFill>
                <a:srgbClr val="212121"/>
              </a:solidFill>
              <a:ea typeface="Calibri" panose="020F050202020403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dirty="0">
                <a:solidFill>
                  <a:srgbClr val="212121"/>
                </a:solidFill>
                <a:ea typeface="Times New Roman" panose="02020603050405020304" pitchFamily="18" charset="0"/>
              </a:rPr>
              <a:t>Coverage: </a:t>
            </a:r>
            <a:r>
              <a:rPr lang="en-US" b="1" dirty="0">
                <a:solidFill>
                  <a:srgbClr val="212121"/>
                </a:solidFill>
                <a:ea typeface="Times New Roman" panose="02020603050405020304" pitchFamily="18" charset="0"/>
              </a:rPr>
              <a:t>All global land, inland waters, and coastal oceans</a:t>
            </a:r>
            <a:endParaRPr lang="en-US" b="1" dirty="0">
              <a:solidFill>
                <a:srgbClr val="212121"/>
              </a:solidFill>
              <a:ea typeface="Calibri" panose="020F0502020204030204" pitchFamily="34" charset="0"/>
              <a:cs typeface="Calibri"/>
            </a:endParaRPr>
          </a:p>
          <a:p>
            <a:pPr marL="342900" marR="0" lvl="0" indent="-342900">
              <a:lnSpc>
                <a:spcPct val="107000"/>
              </a:lnSpc>
              <a:spcBef>
                <a:spcPts val="0"/>
              </a:spcBef>
              <a:spcAft>
                <a:spcPts val="800"/>
              </a:spcAft>
              <a:buFont typeface="+mj-lt"/>
              <a:buAutoNum type="arabicPeriod"/>
              <a:tabLst>
                <a:tab pos="457200" algn="l"/>
              </a:tabLst>
            </a:pPr>
            <a:r>
              <a:rPr lang="en-US" dirty="0">
                <a:solidFill>
                  <a:srgbClr val="212121"/>
                </a:solidFill>
                <a:ea typeface="Times New Roman" panose="02020603050405020304" pitchFamily="18" charset="0"/>
              </a:rPr>
              <a:t>Local Time for Acquisition: Between 10:30 to 11:30 AM</a:t>
            </a:r>
            <a:endParaRPr lang="en-US" dirty="0">
              <a:solidFill>
                <a:srgbClr val="212121"/>
              </a:solidFill>
              <a:ea typeface="Calibri" panose="020F0502020204030204" pitchFamily="34" charset="0"/>
            </a:endParaRPr>
          </a:p>
          <a:p>
            <a:pPr marL="342900" marR="0" lvl="0" indent="-342900">
              <a:lnSpc>
                <a:spcPct val="107000"/>
              </a:lnSpc>
              <a:spcBef>
                <a:spcPts val="0"/>
              </a:spcBef>
              <a:spcAft>
                <a:spcPts val="800"/>
              </a:spcAft>
              <a:buFont typeface="+mj-lt"/>
              <a:buAutoNum type="arabicPeriod"/>
              <a:tabLst>
                <a:tab pos="457200" algn="l"/>
              </a:tabLst>
            </a:pPr>
            <a:r>
              <a:rPr lang="en-US" dirty="0">
                <a:solidFill>
                  <a:srgbClr val="212121"/>
                </a:solidFill>
                <a:ea typeface="Times New Roman" panose="02020603050405020304" pitchFamily="18" charset="0"/>
              </a:rPr>
              <a:t>Stability and duration: Measurements must be able to detect changes for addressing dynamics of the Earth System over the prime mission lifetime of 3 years with possible extensions</a:t>
            </a:r>
            <a:endParaRPr lang="en-US" dirty="0">
              <a:solidFill>
                <a:srgbClr val="212121"/>
              </a:solidFill>
              <a:ea typeface="Calibri" panose="020F0502020204030204" pitchFamily="34" charset="0"/>
            </a:endParaRPr>
          </a:p>
        </p:txBody>
      </p:sp>
      <p:sp>
        <p:nvSpPr>
          <p:cNvPr id="6" name="Title 5">
            <a:extLst>
              <a:ext uri="{FF2B5EF4-FFF2-40B4-BE49-F238E27FC236}">
                <a16:creationId xmlns:a16="http://schemas.microsoft.com/office/drawing/2014/main" id="{543958D2-BDE1-4F28-887A-85E19DFF062D}"/>
              </a:ext>
            </a:extLst>
          </p:cNvPr>
          <p:cNvSpPr>
            <a:spLocks noGrp="1"/>
          </p:cNvSpPr>
          <p:nvPr>
            <p:ph type="title"/>
          </p:nvPr>
        </p:nvSpPr>
        <p:spPr>
          <a:xfrm>
            <a:off x="956972" y="4641"/>
            <a:ext cx="10741969" cy="818540"/>
          </a:xfrm>
        </p:spPr>
        <p:txBody>
          <a:bodyPr>
            <a:noAutofit/>
          </a:bodyPr>
          <a:lstStyle/>
          <a:p>
            <a:pPr algn="ctr"/>
            <a:r>
              <a:rPr lang="en-US" sz="2800" dirty="0">
                <a:latin typeface="Arial"/>
                <a:ea typeface="Arial Narrow" charset="0"/>
                <a:cs typeface="Arial"/>
              </a:rPr>
              <a:t>SBG VSWIR Observation Requirements from Decadal Survey Substantiated and Refined with Studies and Analyses</a:t>
            </a:r>
            <a:endParaRPr lang="en-US" sz="2800" dirty="0">
              <a:cs typeface="Calibri" panose="020F0502020204030204"/>
            </a:endParaRPr>
          </a:p>
        </p:txBody>
      </p:sp>
      <p:sp>
        <p:nvSpPr>
          <p:cNvPr id="7" name="Title 1">
            <a:extLst>
              <a:ext uri="{FF2B5EF4-FFF2-40B4-BE49-F238E27FC236}">
                <a16:creationId xmlns:a16="http://schemas.microsoft.com/office/drawing/2014/main" id="{BDEF0987-EFE7-43BB-A999-D020E2EF740B}"/>
              </a:ext>
            </a:extLst>
          </p:cNvPr>
          <p:cNvSpPr txBox="1">
            <a:spLocks/>
          </p:cNvSpPr>
          <p:nvPr/>
        </p:nvSpPr>
        <p:spPr>
          <a:xfrm>
            <a:off x="1109372" y="157041"/>
            <a:ext cx="10396827" cy="818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n-lt"/>
                <a:ea typeface="+mj-ea"/>
                <a:cs typeface="+mj-cs"/>
              </a:defRPr>
            </a:lvl1pPr>
          </a:lstStyle>
          <a:p>
            <a:endParaRPr lang="en-US" sz="3600"/>
          </a:p>
        </p:txBody>
      </p:sp>
      <p:sp>
        <p:nvSpPr>
          <p:cNvPr id="2" name="Footer Placeholder 13">
            <a:extLst>
              <a:ext uri="{FF2B5EF4-FFF2-40B4-BE49-F238E27FC236}">
                <a16:creationId xmlns:a16="http://schemas.microsoft.com/office/drawing/2014/main" id="{7BCCFC9B-9DF6-B5D5-E8F4-8E7D735AF8EF}"/>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5" name="Slide Number Placeholder 3">
            <a:extLst>
              <a:ext uri="{FF2B5EF4-FFF2-40B4-BE49-F238E27FC236}">
                <a16:creationId xmlns:a16="http://schemas.microsoft.com/office/drawing/2014/main" id="{5BA2DE83-6F0A-BF95-91B6-6C0B4DBD0F10}"/>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4</a:t>
            </a:fld>
            <a:endParaRPr lang="en-US" dirty="0">
              <a:latin typeface="Arial"/>
              <a:cs typeface="Arial"/>
            </a:endParaRPr>
          </a:p>
        </p:txBody>
      </p:sp>
    </p:spTree>
    <p:extLst>
      <p:ext uri="{BB962C8B-B14F-4D97-AF65-F5344CB8AC3E}">
        <p14:creationId xmlns:p14="http://schemas.microsoft.com/office/powerpoint/2010/main" val="100530334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43DAC-82F3-4469-9AE6-C897D38DD0E2}"/>
              </a:ext>
            </a:extLst>
          </p:cNvPr>
          <p:cNvSpPr>
            <a:spLocks noGrp="1"/>
          </p:cNvSpPr>
          <p:nvPr>
            <p:ph type="title"/>
          </p:nvPr>
        </p:nvSpPr>
        <p:spPr>
          <a:xfrm>
            <a:off x="956973" y="4641"/>
            <a:ext cx="10460328" cy="818540"/>
          </a:xfrm>
        </p:spPr>
        <p:txBody>
          <a:bodyPr>
            <a:noAutofit/>
          </a:bodyPr>
          <a:lstStyle/>
          <a:p>
            <a:pPr algn="ctr"/>
            <a:r>
              <a:rPr lang="en-US" sz="2800">
                <a:latin typeface="Arial" panose="020B0604020202020204" pitchFamily="34" charset="0"/>
                <a:ea typeface="Arial Narrow" charset="0"/>
                <a:cs typeface="Arial" panose="020B0604020202020204" pitchFamily="34" charset="0"/>
              </a:rPr>
              <a:t>New Global Research Called for in the Decadal </a:t>
            </a:r>
            <a:br>
              <a:rPr lang="en-US" sz="2800">
                <a:latin typeface="Arial" panose="020B0604020202020204" pitchFamily="34" charset="0"/>
                <a:ea typeface="Arial Narrow" charset="0"/>
                <a:cs typeface="Arial" panose="020B0604020202020204" pitchFamily="34" charset="0"/>
              </a:rPr>
            </a:br>
            <a:r>
              <a:rPr lang="en-US" sz="2800">
                <a:latin typeface="Arial" panose="020B0604020202020204" pitchFamily="34" charset="0"/>
                <a:ea typeface="Arial Narrow" charset="0"/>
                <a:cs typeface="Arial" panose="020B0604020202020204" pitchFamily="34" charset="0"/>
              </a:rPr>
              <a:t>Survey Evidence of Low Risk from Local/Regional Studies</a:t>
            </a:r>
            <a:endParaRPr lang="en-US" sz="280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D066374-132D-4168-987B-36BF89B0DECF}"/>
              </a:ext>
            </a:extLst>
          </p:cNvPr>
          <p:cNvSpPr txBox="1"/>
          <p:nvPr/>
        </p:nvSpPr>
        <p:spPr>
          <a:xfrm>
            <a:off x="8789301" y="768192"/>
            <a:ext cx="1326004"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Hydrology</a:t>
            </a:r>
          </a:p>
        </p:txBody>
      </p:sp>
      <p:pic>
        <p:nvPicPr>
          <p:cNvPr id="42" name="Picture 41" descr="Chart, surface chart&#10;&#10;Description automatically generated">
            <a:extLst>
              <a:ext uri="{FF2B5EF4-FFF2-40B4-BE49-F238E27FC236}">
                <a16:creationId xmlns:a16="http://schemas.microsoft.com/office/drawing/2014/main" id="{447226DE-721A-4943-992F-3EDE275F4D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54763" y="1432592"/>
            <a:ext cx="4343400" cy="1097280"/>
          </a:xfrm>
          <a:prstGeom prst="rect">
            <a:avLst/>
          </a:prstGeom>
        </p:spPr>
      </p:pic>
      <p:pic>
        <p:nvPicPr>
          <p:cNvPr id="43" name="Picture 42">
            <a:extLst>
              <a:ext uri="{FF2B5EF4-FFF2-40B4-BE49-F238E27FC236}">
                <a16:creationId xmlns:a16="http://schemas.microsoft.com/office/drawing/2014/main" id="{D6650564-4D63-4354-97C3-D08A27BDA4C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9517" y="2591990"/>
            <a:ext cx="2264494" cy="1546824"/>
          </a:xfrm>
          <a:prstGeom prst="rect">
            <a:avLst/>
          </a:prstGeom>
        </p:spPr>
      </p:pic>
      <p:pic>
        <p:nvPicPr>
          <p:cNvPr id="44" name="Picture 43">
            <a:extLst>
              <a:ext uri="{FF2B5EF4-FFF2-40B4-BE49-F238E27FC236}">
                <a16:creationId xmlns:a16="http://schemas.microsoft.com/office/drawing/2014/main" id="{71EB1712-9E84-4AD1-96A4-AF04AA3AB56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34977" y="2714022"/>
            <a:ext cx="2034540" cy="1257300"/>
          </a:xfrm>
          <a:prstGeom prst="rect">
            <a:avLst/>
          </a:prstGeom>
        </p:spPr>
      </p:pic>
      <p:sp>
        <p:nvSpPr>
          <p:cNvPr id="51" name="Rectangle 50">
            <a:extLst>
              <a:ext uri="{FF2B5EF4-FFF2-40B4-BE49-F238E27FC236}">
                <a16:creationId xmlns:a16="http://schemas.microsoft.com/office/drawing/2014/main" id="{5A8E102E-3E31-42D7-9D38-D56641135098}"/>
              </a:ext>
            </a:extLst>
          </p:cNvPr>
          <p:cNvSpPr/>
          <p:nvPr/>
        </p:nvSpPr>
        <p:spPr>
          <a:xfrm>
            <a:off x="7029588" y="1006898"/>
            <a:ext cx="5191389" cy="461665"/>
          </a:xfrm>
          <a:prstGeom prst="rect">
            <a:avLst/>
          </a:prstGeom>
        </p:spPr>
        <p:txBody>
          <a:bodyPr wrap="square">
            <a:spAutoFit/>
          </a:bodyPr>
          <a:lstStyle/>
          <a:p>
            <a:r>
              <a:rPr lang="en-US" sz="1200" dirty="0">
                <a:latin typeface="Arial" panose="020B0604020202020204" pitchFamily="34" charset="0"/>
                <a:cs typeface="Arial" panose="020B0604020202020204" pitchFamily="34" charset="0"/>
              </a:rPr>
              <a:t>Understand and quantify snowmelt, ice melt, and sublimation from snow and ice worldwide at scales driven by topographic variability</a:t>
            </a:r>
          </a:p>
        </p:txBody>
      </p:sp>
      <p:sp>
        <p:nvSpPr>
          <p:cNvPr id="2" name="TextBox 1">
            <a:extLst>
              <a:ext uri="{FF2B5EF4-FFF2-40B4-BE49-F238E27FC236}">
                <a16:creationId xmlns:a16="http://schemas.microsoft.com/office/drawing/2014/main" id="{15517E4A-A7EE-C0B1-5A05-EB9418240E43}"/>
              </a:ext>
            </a:extLst>
          </p:cNvPr>
          <p:cNvSpPr txBox="1"/>
          <p:nvPr/>
        </p:nvSpPr>
        <p:spPr>
          <a:xfrm>
            <a:off x="8840559" y="4138814"/>
            <a:ext cx="2061205" cy="369332"/>
          </a:xfrm>
          <a:prstGeom prst="rect">
            <a:avLst/>
          </a:prstGeom>
          <a:noFill/>
        </p:spPr>
        <p:txBody>
          <a:bodyPr wrap="none" lIns="91440" tIns="45720" rIns="91440" bIns="45720" rtlCol="0" anchor="t">
            <a:spAutoFit/>
          </a:bodyPr>
          <a:lstStyle/>
          <a:p>
            <a:r>
              <a:rPr lang="en-US" b="1" dirty="0">
                <a:latin typeface="Arial"/>
                <a:cs typeface="Arial"/>
              </a:rPr>
              <a:t>Water Resources</a:t>
            </a:r>
          </a:p>
        </p:txBody>
      </p:sp>
      <p:pic>
        <p:nvPicPr>
          <p:cNvPr id="3" name="Picture 2">
            <a:extLst>
              <a:ext uri="{FF2B5EF4-FFF2-40B4-BE49-F238E27FC236}">
                <a16:creationId xmlns:a16="http://schemas.microsoft.com/office/drawing/2014/main" id="{34BBEA2B-E516-6F92-220E-CF6AA72348E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461" y="4741085"/>
            <a:ext cx="3037840" cy="1625600"/>
          </a:xfrm>
          <a:prstGeom prst="rect">
            <a:avLst/>
          </a:prstGeom>
        </p:spPr>
      </p:pic>
      <p:sp>
        <p:nvSpPr>
          <p:cNvPr id="8" name="TextBox 7">
            <a:extLst>
              <a:ext uri="{FF2B5EF4-FFF2-40B4-BE49-F238E27FC236}">
                <a16:creationId xmlns:a16="http://schemas.microsoft.com/office/drawing/2014/main" id="{99448206-74E1-A0B7-52D3-170D4A6059CE}"/>
              </a:ext>
            </a:extLst>
          </p:cNvPr>
          <p:cNvSpPr txBox="1"/>
          <p:nvPr/>
        </p:nvSpPr>
        <p:spPr>
          <a:xfrm>
            <a:off x="8648224" y="4464086"/>
            <a:ext cx="2545890" cy="276999"/>
          </a:xfrm>
          <a:prstGeom prst="rect">
            <a:avLst/>
          </a:prstGeom>
          <a:noFill/>
        </p:spPr>
        <p:txBody>
          <a:bodyPr wrap="none" lIns="91440" tIns="45720" rIns="91440" bIns="45720" rtlCol="0" anchor="t">
            <a:spAutoFit/>
          </a:bodyPr>
          <a:lstStyle/>
          <a:p>
            <a:r>
              <a:rPr lang="en-US" sz="1200">
                <a:latin typeface="Arial"/>
                <a:cs typeface="Arial"/>
              </a:rPr>
              <a:t>Snow melt prediction in California</a:t>
            </a:r>
          </a:p>
        </p:txBody>
      </p:sp>
      <p:sp>
        <p:nvSpPr>
          <p:cNvPr id="10" name="TextBox 9">
            <a:extLst>
              <a:ext uri="{FF2B5EF4-FFF2-40B4-BE49-F238E27FC236}">
                <a16:creationId xmlns:a16="http://schemas.microsoft.com/office/drawing/2014/main" id="{91879259-9C6D-7C09-76AB-3EC3A767D28E}"/>
              </a:ext>
            </a:extLst>
          </p:cNvPr>
          <p:cNvSpPr txBox="1"/>
          <p:nvPr/>
        </p:nvSpPr>
        <p:spPr>
          <a:xfrm>
            <a:off x="141909" y="784380"/>
            <a:ext cx="7988096" cy="5932393"/>
          </a:xfrm>
          <a:prstGeom prst="rect">
            <a:avLst/>
          </a:prstGeom>
          <a:noFill/>
        </p:spPr>
        <p:txBody>
          <a:bodyPr wrap="square" lIns="91440" tIns="45720" rIns="91440" bIns="45720" rtlCol="0" anchor="t">
            <a:spAutoFit/>
          </a:bodyPr>
          <a:lstStyle/>
          <a:p>
            <a:pPr fontAlgn="base"/>
            <a:r>
              <a:rPr lang="en-US" sz="1150" b="1" dirty="0">
                <a:solidFill>
                  <a:srgbClr val="4F81BD"/>
                </a:solidFill>
                <a:latin typeface="Arial"/>
                <a:cs typeface="Arial"/>
              </a:rPr>
              <a:t>AGRICULTURE, FOOD SECURITY AND SURFACE WATER MANAGEMENT</a:t>
            </a:r>
          </a:p>
          <a:p>
            <a:pPr fontAlgn="base"/>
            <a:r>
              <a:rPr lang="en-US" sz="1150" dirty="0">
                <a:latin typeface="Arial"/>
                <a:cs typeface="Arial"/>
              </a:rPr>
              <a:t>Information on crop health to inform optimized fertilization </a:t>
            </a:r>
            <a:endParaRPr lang="en-US" sz="1150" dirty="0">
              <a:latin typeface="Arial" panose="020B0604020202020204" pitchFamily="34" charset="0"/>
              <a:cs typeface="Arial" panose="020B0604020202020204" pitchFamily="34" charset="0"/>
            </a:endParaRPr>
          </a:p>
          <a:p>
            <a:pPr fontAlgn="base"/>
            <a:r>
              <a:rPr lang="en-US" sz="1150" dirty="0">
                <a:latin typeface="Arial"/>
                <a:cs typeface="Arial"/>
              </a:rPr>
              <a:t>Improve water supply management through characterization of snow properties and reservoir inflows </a:t>
            </a:r>
            <a:endParaRPr lang="en-US" sz="1150" dirty="0">
              <a:latin typeface="Arial" panose="020B0604020202020204" pitchFamily="34" charset="0"/>
              <a:cs typeface="Arial" panose="020B0604020202020204" pitchFamily="34" charset="0"/>
            </a:endParaRPr>
          </a:p>
          <a:p>
            <a:pPr fontAlgn="base"/>
            <a:r>
              <a:rPr lang="en-US" sz="1150" dirty="0">
                <a:latin typeface="Arial"/>
                <a:cs typeface="Arial"/>
              </a:rPr>
              <a:t>Information to reduce the impacts of drought, such as crop loss and famine, on global scales </a:t>
            </a:r>
            <a:endParaRPr lang="en-US" sz="1150" dirty="0">
              <a:latin typeface="Arial" panose="020B0604020202020204" pitchFamily="34" charset="0"/>
              <a:cs typeface="Arial" panose="020B0604020202020204" pitchFamily="34" charset="0"/>
            </a:endParaRPr>
          </a:p>
          <a:p>
            <a:pPr fontAlgn="base"/>
            <a:endParaRPr lang="en-US" sz="1150" dirty="0">
              <a:latin typeface="Arial" panose="020B0604020202020204" pitchFamily="34" charset="0"/>
              <a:cs typeface="Arial" panose="020B0604020202020204" pitchFamily="34" charset="0"/>
            </a:endParaRPr>
          </a:p>
          <a:p>
            <a:pPr fontAlgn="base"/>
            <a:r>
              <a:rPr lang="en-US" sz="1150" b="1" dirty="0">
                <a:solidFill>
                  <a:srgbClr val="1F497D"/>
                </a:solidFill>
                <a:latin typeface="Arial"/>
                <a:cs typeface="Arial"/>
              </a:rPr>
              <a:t>WATER QUALITY AND COASTAL ZONES</a:t>
            </a:r>
          </a:p>
          <a:p>
            <a:pPr fontAlgn="base"/>
            <a:r>
              <a:rPr lang="en-US" sz="1150" dirty="0">
                <a:latin typeface="Arial"/>
                <a:cs typeface="Arial"/>
              </a:rPr>
              <a:t>Support early detection of and response to harmful algal bloom formation</a:t>
            </a:r>
          </a:p>
          <a:p>
            <a:pPr fontAlgn="base"/>
            <a:r>
              <a:rPr lang="en-US" sz="1150" dirty="0">
                <a:latin typeface="Arial"/>
                <a:cs typeface="Arial"/>
              </a:rPr>
              <a:t>Protect sensitive aquatic habitats by monitoring/reducing water pollutant loading, particular in coral reefs and other sensitive ecosystems </a:t>
            </a:r>
            <a:endParaRPr lang="en-US" sz="1150" dirty="0">
              <a:latin typeface="Arial" panose="020B0604020202020204" pitchFamily="34" charset="0"/>
              <a:cs typeface="Arial" panose="020B0604020202020204" pitchFamily="34" charset="0"/>
            </a:endParaRPr>
          </a:p>
          <a:p>
            <a:pPr fontAlgn="base"/>
            <a:endParaRPr lang="en-US" sz="1150" dirty="0">
              <a:latin typeface="Arial" panose="020B0604020202020204" pitchFamily="34" charset="0"/>
              <a:cs typeface="Arial" panose="020B0604020202020204" pitchFamily="34" charset="0"/>
            </a:endParaRPr>
          </a:p>
          <a:p>
            <a:pPr fontAlgn="base"/>
            <a:r>
              <a:rPr lang="en-US" sz="1150" b="1" dirty="0">
                <a:solidFill>
                  <a:srgbClr val="F79646"/>
                </a:solidFill>
                <a:latin typeface="Arial"/>
                <a:cs typeface="Arial"/>
              </a:rPr>
              <a:t>CONSERVATION</a:t>
            </a:r>
          </a:p>
          <a:p>
            <a:pPr fontAlgn="base"/>
            <a:r>
              <a:rPr lang="en-US" sz="1150" dirty="0">
                <a:latin typeface="Arial"/>
                <a:cs typeface="Arial"/>
              </a:rPr>
              <a:t>Support biodiversity understanding and protections by mapping invasive species composition, structure, distribution; support removal and restoration Monitoring of endangered species habitat; provide alerts of disease mortality of impacted vegetation, including insect infestation</a:t>
            </a:r>
          </a:p>
          <a:p>
            <a:pPr fontAlgn="base"/>
            <a:r>
              <a:rPr lang="en-US" sz="1150" dirty="0">
                <a:latin typeface="Arial"/>
                <a:cs typeface="Arial"/>
              </a:rPr>
              <a:t>Biodiversity hotspots, priority conservation areas, 30 x 30 plans</a:t>
            </a:r>
          </a:p>
          <a:p>
            <a:pPr fontAlgn="base"/>
            <a:endParaRPr lang="en-US" sz="1150" b="1" dirty="0">
              <a:solidFill>
                <a:srgbClr val="C0504D"/>
              </a:solidFill>
              <a:latin typeface="Arial" panose="020B0604020202020204" pitchFamily="34" charset="0"/>
              <a:cs typeface="Arial" panose="020B0604020202020204" pitchFamily="34" charset="0"/>
            </a:endParaRPr>
          </a:p>
          <a:p>
            <a:pPr fontAlgn="base"/>
            <a:r>
              <a:rPr lang="en-US" sz="1150" b="1" dirty="0">
                <a:solidFill>
                  <a:srgbClr val="C0504D"/>
                </a:solidFill>
                <a:latin typeface="Arial"/>
                <a:cs typeface="Arial"/>
              </a:rPr>
              <a:t>WILDFIRE RISK AND RECOVERY</a:t>
            </a:r>
          </a:p>
          <a:p>
            <a:pPr fontAlgn="base"/>
            <a:r>
              <a:rPr lang="en-US" sz="1150" dirty="0">
                <a:latin typeface="Arial"/>
                <a:cs typeface="Arial"/>
              </a:rPr>
              <a:t>Fuel mapping (cover type, extent, status) for wildfire danger management </a:t>
            </a:r>
            <a:endParaRPr lang="en-US" sz="1150" dirty="0">
              <a:latin typeface="Arial" panose="020B0604020202020204" pitchFamily="34" charset="0"/>
              <a:cs typeface="Arial" panose="020B0604020202020204" pitchFamily="34" charset="0"/>
            </a:endParaRPr>
          </a:p>
          <a:p>
            <a:pPr fontAlgn="base"/>
            <a:r>
              <a:rPr lang="en-US" sz="1150" dirty="0">
                <a:latin typeface="Arial"/>
                <a:cs typeface="Arial"/>
              </a:rPr>
              <a:t>Post fire severity assessment and recovery, including prediction of areas with higher likelihood of debris flows</a:t>
            </a:r>
          </a:p>
          <a:p>
            <a:pPr fontAlgn="base"/>
            <a:endParaRPr lang="en-US" sz="1150" b="1" dirty="0">
              <a:solidFill>
                <a:srgbClr val="2A6669"/>
              </a:solidFill>
              <a:latin typeface="Arial" panose="020B0604020202020204" pitchFamily="34" charset="0"/>
              <a:cs typeface="Arial" panose="020B0604020202020204" pitchFamily="34" charset="0"/>
            </a:endParaRPr>
          </a:p>
          <a:p>
            <a:pPr fontAlgn="base"/>
            <a:r>
              <a:rPr lang="en-US" sz="1150" b="1" dirty="0">
                <a:solidFill>
                  <a:srgbClr val="2A6669"/>
                </a:solidFill>
                <a:latin typeface="Arial"/>
                <a:cs typeface="Arial"/>
              </a:rPr>
              <a:t>DISASTERS AND HAZARDS</a:t>
            </a:r>
          </a:p>
          <a:p>
            <a:pPr fontAlgn="base"/>
            <a:r>
              <a:rPr lang="en-US" sz="1150" dirty="0">
                <a:latin typeface="Arial"/>
                <a:cs typeface="Arial"/>
              </a:rPr>
              <a:t>Detect and track oil spill events and </a:t>
            </a:r>
            <a:endParaRPr lang="en-US" sz="1150" dirty="0">
              <a:latin typeface="Arial" panose="020B0604020202020204" pitchFamily="34" charset="0"/>
              <a:cs typeface="Arial" panose="020B0604020202020204" pitchFamily="34" charset="0"/>
            </a:endParaRPr>
          </a:p>
          <a:p>
            <a:pPr fontAlgn="base"/>
            <a:r>
              <a:rPr lang="en-US" sz="1150" dirty="0">
                <a:latin typeface="Arial"/>
                <a:cs typeface="Arial"/>
              </a:rPr>
              <a:t>Mine waste hazard mapping before and after events</a:t>
            </a:r>
          </a:p>
          <a:p>
            <a:pPr fontAlgn="base"/>
            <a:r>
              <a:rPr lang="en-US" sz="1150" dirty="0">
                <a:latin typeface="Arial"/>
                <a:cs typeface="Arial"/>
              </a:rPr>
              <a:t>Toxic mineral mapping and related airborne dust impacts</a:t>
            </a:r>
          </a:p>
          <a:p>
            <a:pPr fontAlgn="base"/>
            <a:endParaRPr lang="en-US" sz="1150" b="1" dirty="0">
              <a:solidFill>
                <a:srgbClr val="8064A2"/>
              </a:solidFill>
              <a:latin typeface="Arial" panose="020B0604020202020204" pitchFamily="34" charset="0"/>
              <a:cs typeface="Arial" panose="020B0604020202020204" pitchFamily="34" charset="0"/>
            </a:endParaRPr>
          </a:p>
          <a:p>
            <a:pPr fontAlgn="base"/>
            <a:r>
              <a:rPr lang="en-US" sz="1150" b="1" dirty="0">
                <a:solidFill>
                  <a:srgbClr val="8064A2"/>
                </a:solidFill>
                <a:latin typeface="Arial"/>
                <a:cs typeface="Arial"/>
              </a:rPr>
              <a:t>GEOLOGY APPLICATIONS </a:t>
            </a:r>
            <a:endParaRPr lang="en-US" sz="1150" b="1" dirty="0">
              <a:solidFill>
                <a:srgbClr val="8064A2"/>
              </a:solidFill>
              <a:latin typeface="Arial" panose="020B0604020202020204" pitchFamily="34" charset="0"/>
              <a:cs typeface="Arial" panose="020B0604020202020204" pitchFamily="34" charset="0"/>
            </a:endParaRPr>
          </a:p>
          <a:p>
            <a:pPr fontAlgn="base"/>
            <a:r>
              <a:rPr lang="en-US" sz="1150" dirty="0">
                <a:latin typeface="Arial"/>
                <a:cs typeface="Arial"/>
              </a:rPr>
              <a:t>Mineral mapping for exploration efforts and reduction of environmental hazards</a:t>
            </a:r>
          </a:p>
          <a:p>
            <a:pPr fontAlgn="base"/>
            <a:r>
              <a:rPr lang="en-US" sz="1150" dirty="0">
                <a:latin typeface="Arial"/>
                <a:cs typeface="Arial"/>
              </a:rPr>
              <a:t>Landslide risk assessment with improved surface mineralogy knowledge and land cover maps</a:t>
            </a:r>
          </a:p>
          <a:p>
            <a:pPr fontAlgn="base"/>
            <a:r>
              <a:rPr lang="en-US" sz="1150" dirty="0">
                <a:latin typeface="Arial"/>
                <a:cs typeface="Arial"/>
              </a:rPr>
              <a:t>Weak mineral zones in active volcanos to predict debris flow potential </a:t>
            </a:r>
          </a:p>
          <a:p>
            <a:pPr fontAlgn="base"/>
            <a:endParaRPr lang="en-US" sz="1150" dirty="0">
              <a:latin typeface="Arial"/>
              <a:cs typeface="Arial"/>
            </a:endParaRPr>
          </a:p>
          <a:p>
            <a:pPr fontAlgn="base"/>
            <a:r>
              <a:rPr lang="en-US" sz="1150" b="1" dirty="0">
                <a:latin typeface="Arial"/>
                <a:cs typeface="Arial"/>
              </a:rPr>
              <a:t>CLIMAGE CHANGE MITIGATION</a:t>
            </a:r>
          </a:p>
          <a:p>
            <a:pPr fontAlgn="base"/>
            <a:r>
              <a:rPr lang="en-US" sz="1150" dirty="0">
                <a:latin typeface="Arial"/>
                <a:cs typeface="Arial"/>
              </a:rPr>
              <a:t>Methane and Carbon Dioxide point and localized sources</a:t>
            </a:r>
            <a:endParaRPr lang="en-US" sz="1150" dirty="0">
              <a:latin typeface="Arial" panose="020B0604020202020204" pitchFamily="34" charset="0"/>
              <a:cs typeface="Arial" panose="020B0604020202020204" pitchFamily="34" charset="0"/>
            </a:endParaRPr>
          </a:p>
          <a:p>
            <a:pPr fontAlgn="base"/>
            <a:endParaRPr lang="en-US" sz="1150" dirty="0">
              <a:latin typeface="Arial" panose="020B0604020202020204" pitchFamily="34" charset="0"/>
              <a:cs typeface="Arial" panose="020B0604020202020204" pitchFamily="34" charset="0"/>
            </a:endParaRPr>
          </a:p>
        </p:txBody>
      </p:sp>
      <p:sp>
        <p:nvSpPr>
          <p:cNvPr id="11" name="Footer Placeholder 13">
            <a:extLst>
              <a:ext uri="{FF2B5EF4-FFF2-40B4-BE49-F238E27FC236}">
                <a16:creationId xmlns:a16="http://schemas.microsoft.com/office/drawing/2014/main" id="{4F8C8A19-DC17-C5E7-EBF9-E5DC8C0BD76C}"/>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6" name="Slide Number Placeholder 3">
            <a:extLst>
              <a:ext uri="{FF2B5EF4-FFF2-40B4-BE49-F238E27FC236}">
                <a16:creationId xmlns:a16="http://schemas.microsoft.com/office/drawing/2014/main" id="{A28781DB-44CE-BD4D-1143-60D064DAE9AB}"/>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5</a:t>
            </a:fld>
            <a:endParaRPr lang="en-US" dirty="0">
              <a:latin typeface="Arial"/>
              <a:cs typeface="Arial"/>
            </a:endParaRPr>
          </a:p>
        </p:txBody>
      </p:sp>
    </p:spTree>
    <p:extLst>
      <p:ext uri="{BB962C8B-B14F-4D97-AF65-F5344CB8AC3E}">
        <p14:creationId xmlns:p14="http://schemas.microsoft.com/office/powerpoint/2010/main" val="105441657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Decadal Survey Focus  </a:t>
            </a:r>
            <a:endParaRPr lang="en-US" sz="2850" dirty="0">
              <a:solidFill>
                <a:schemeClr val="bg1"/>
              </a:solidFill>
              <a:cs typeface="Calibri"/>
            </a:endParaRPr>
          </a:p>
          <a:p>
            <a:endParaRPr lang="en-US" sz="2850" dirty="0"/>
          </a:p>
        </p:txBody>
      </p:sp>
      <p:graphicFrame>
        <p:nvGraphicFramePr>
          <p:cNvPr id="6" name="Table 5">
            <a:extLst>
              <a:ext uri="{FF2B5EF4-FFF2-40B4-BE49-F238E27FC236}">
                <a16:creationId xmlns:a16="http://schemas.microsoft.com/office/drawing/2014/main" id="{16008FA1-5EC6-61C2-5135-DAA673749964}"/>
              </a:ext>
            </a:extLst>
          </p:cNvPr>
          <p:cNvGraphicFramePr>
            <a:graphicFrameLocks noGrp="1"/>
          </p:cNvGraphicFramePr>
          <p:nvPr>
            <p:extLst>
              <p:ext uri="{D42A27DB-BD31-4B8C-83A1-F6EECF244321}">
                <p14:modId xmlns:p14="http://schemas.microsoft.com/office/powerpoint/2010/main" val="638720257"/>
              </p:ext>
            </p:extLst>
          </p:nvPr>
        </p:nvGraphicFramePr>
        <p:xfrm>
          <a:off x="1007263" y="1119927"/>
          <a:ext cx="9806352" cy="4924557"/>
        </p:xfrm>
        <a:graphic>
          <a:graphicData uri="http://schemas.openxmlformats.org/drawingml/2006/table">
            <a:tbl>
              <a:tblPr firstRow="1" bandRow="1">
                <a:tableStyleId>{5C22544A-7EE6-4342-B048-85BDC9FD1C3A}</a:tableStyleId>
              </a:tblPr>
              <a:tblGrid>
                <a:gridCol w="1982848">
                  <a:extLst>
                    <a:ext uri="{9D8B030D-6E8A-4147-A177-3AD203B41FA5}">
                      <a16:colId xmlns:a16="http://schemas.microsoft.com/office/drawing/2014/main" val="2557250914"/>
                    </a:ext>
                  </a:extLst>
                </a:gridCol>
                <a:gridCol w="1206951">
                  <a:extLst>
                    <a:ext uri="{9D8B030D-6E8A-4147-A177-3AD203B41FA5}">
                      <a16:colId xmlns:a16="http://schemas.microsoft.com/office/drawing/2014/main" val="3523904986"/>
                    </a:ext>
                  </a:extLst>
                </a:gridCol>
                <a:gridCol w="2390384">
                  <a:extLst>
                    <a:ext uri="{9D8B030D-6E8A-4147-A177-3AD203B41FA5}">
                      <a16:colId xmlns:a16="http://schemas.microsoft.com/office/drawing/2014/main" val="2854535076"/>
                    </a:ext>
                  </a:extLst>
                </a:gridCol>
                <a:gridCol w="1518446">
                  <a:extLst>
                    <a:ext uri="{9D8B030D-6E8A-4147-A177-3AD203B41FA5}">
                      <a16:colId xmlns:a16="http://schemas.microsoft.com/office/drawing/2014/main" val="3789053112"/>
                    </a:ext>
                  </a:extLst>
                </a:gridCol>
                <a:gridCol w="2707723">
                  <a:extLst>
                    <a:ext uri="{9D8B030D-6E8A-4147-A177-3AD203B41FA5}">
                      <a16:colId xmlns:a16="http://schemas.microsoft.com/office/drawing/2014/main" val="3557923352"/>
                    </a:ext>
                  </a:extLst>
                </a:gridCol>
              </a:tblGrid>
              <a:tr h="548978">
                <a:tc>
                  <a:txBody>
                    <a:bodyPr/>
                    <a:lstStyle/>
                    <a:p>
                      <a:pPr algn="ctr" fontAlgn="ctr"/>
                      <a:r>
                        <a:rPr lang="en-US" sz="1200" b="0">
                          <a:solidFill>
                            <a:schemeClr val="tx1"/>
                          </a:solidFill>
                          <a:effectLst/>
                        </a:rPr>
                        <a:t>DS Science/Application Objective</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Priority</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DS Suggested </a:t>
                      </a:r>
                      <a:r>
                        <a:rPr lang="en-US" sz="1200" b="0" err="1">
                          <a:solidFill>
                            <a:schemeClr val="tx1"/>
                          </a:solidFill>
                          <a:effectLst/>
                        </a:rPr>
                        <a:t>Biogeophysical</a:t>
                      </a:r>
                      <a:r>
                        <a:rPr lang="en-US" sz="1200" b="0">
                          <a:solidFill>
                            <a:schemeClr val="tx1"/>
                          </a:solidFill>
                          <a:effectLst/>
                        </a:rPr>
                        <a:t> Parameters</a:t>
                      </a:r>
                      <a:endParaRPr lang="en-US" sz="1200" b="0">
                        <a:solidFill>
                          <a:schemeClr val="tx1"/>
                        </a:solidFill>
                        <a:effectLst/>
                        <a:latin typeface="Calibri"/>
                      </a:endParaRP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rPr>
                        <a:t>Geophysical Parameters </a:t>
                      </a:r>
                      <a:endParaRPr lang="en-US" sz="1200" b="0">
                        <a:solidFill>
                          <a:schemeClr val="tx1"/>
                        </a:solidFill>
                        <a:effectLst/>
                        <a:latin typeface="Calibri"/>
                      </a:endParaRPr>
                    </a:p>
                    <a:p>
                      <a:pPr lvl="0" algn="ctr">
                        <a:buNone/>
                      </a:pPr>
                      <a:r>
                        <a:rPr lang="en-US" sz="1200" b="0">
                          <a:solidFill>
                            <a:schemeClr val="tx1"/>
                          </a:solidFill>
                          <a:effectLst/>
                        </a:rPr>
                        <a:t>(one-sigma uncertainty target)</a:t>
                      </a:r>
                      <a:endParaRPr lang="en-US" sz="1200" b="0">
                        <a:solidFill>
                          <a:schemeClr val="tx1"/>
                        </a:solidFill>
                        <a:effectLst/>
                        <a:latin typeface="Calibri"/>
                      </a:endParaRPr>
                    </a:p>
                  </a:txBody>
                  <a:tcPr marL="9525" marR="9525" marT="9525" marB="0" anchor="ctr">
                    <a:solidFill>
                      <a:schemeClr val="accent2">
                        <a:lumMod val="40000"/>
                        <a:lumOff val="60000"/>
                      </a:schemeClr>
                    </a:solidFill>
                  </a:tcPr>
                </a:tc>
                <a:tc>
                  <a:txBody>
                    <a:bodyPr/>
                    <a:lstStyle/>
                    <a:p>
                      <a:pPr algn="ctr" fontAlgn="ctr"/>
                      <a:r>
                        <a:rPr lang="en-US" sz="1200" b="0">
                          <a:solidFill>
                            <a:schemeClr val="tx1"/>
                          </a:solidFill>
                          <a:effectLst/>
                        </a:rPr>
                        <a:t>Applications enabled</a:t>
                      </a:r>
                      <a:endParaRPr lang="en-US" sz="1200" b="0">
                        <a:solidFill>
                          <a:schemeClr val="tx1"/>
                        </a:solidFill>
                        <a:effectLst/>
                        <a:latin typeface="Calibri"/>
                      </a:endParaRP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205550">
                <a:tc rowSpan="3">
                  <a:txBody>
                    <a:bodyPr/>
                    <a:lstStyle/>
                    <a:p>
                      <a:pPr lvl="0" algn="ctr" fontAlgn="ctr">
                        <a:lnSpc>
                          <a:spcPct val="100000"/>
                        </a:lnSpc>
                        <a:spcBef>
                          <a:spcPts val="0"/>
                        </a:spcBef>
                        <a:spcAft>
                          <a:spcPts val="0"/>
                        </a:spcAft>
                      </a:pPr>
                      <a:r>
                        <a:rPr lang="en-US" sz="1200">
                          <a:effectLst/>
                        </a:rPr>
                        <a:t>H-1c. </a:t>
                      </a:r>
                      <a:r>
                        <a:rPr lang="en-US" sz="1200" b="0" i="0" u="none" strike="noStrike" noProof="0">
                          <a:effectLst/>
                          <a:latin typeface="Calibri"/>
                        </a:rPr>
                        <a:t>Quantify rates of snow accumulation, </a:t>
                      </a:r>
                      <a:endParaRPr lang="en-US"/>
                    </a:p>
                    <a:p>
                      <a:pPr lvl="0" algn="ctr">
                        <a:lnSpc>
                          <a:spcPct val="100000"/>
                        </a:lnSpc>
                        <a:spcBef>
                          <a:spcPts val="0"/>
                        </a:spcBef>
                        <a:spcAft>
                          <a:spcPts val="0"/>
                        </a:spcAft>
                        <a:buNone/>
                      </a:pPr>
                      <a:r>
                        <a:rPr lang="en-US" sz="1200" b="0" i="0" u="none" strike="noStrike" noProof="0">
                          <a:effectLst/>
                          <a:latin typeface="Calibri"/>
                        </a:rPr>
                        <a:t>snowmelt, ice melt, and </a:t>
                      </a:r>
                    </a:p>
                    <a:p>
                      <a:pPr lvl="0" algn="ctr">
                        <a:lnSpc>
                          <a:spcPct val="100000"/>
                        </a:lnSpc>
                        <a:spcBef>
                          <a:spcPts val="0"/>
                        </a:spcBef>
                        <a:spcAft>
                          <a:spcPts val="0"/>
                        </a:spcAft>
                        <a:buNone/>
                      </a:pPr>
                      <a:r>
                        <a:rPr lang="en-US" sz="1200" b="0" i="0" u="none" strike="noStrike" noProof="0">
                          <a:effectLst/>
                          <a:latin typeface="Calibri"/>
                        </a:rPr>
                        <a:t>sublimation from snow and ice worldwide at scales driven by topographic variability.</a:t>
                      </a:r>
                      <a:endParaRPr lang="en-US"/>
                    </a:p>
                    <a:p>
                      <a:pPr lvl="0" algn="ctr">
                        <a:buNone/>
                      </a:pPr>
                      <a:endParaRPr lang="en-US" sz="1200" b="1">
                        <a:effectLst/>
                        <a:latin typeface="Calibri"/>
                      </a:endParaRPr>
                    </a:p>
                  </a:txBody>
                  <a:tcPr marL="9525" marR="9525" marT="9525" marB="0" anchor="ctr">
                    <a:solidFill>
                      <a:schemeClr val="accent5">
                        <a:lumMod val="20000"/>
                        <a:lumOff val="80000"/>
                      </a:schemeClr>
                    </a:solidFill>
                  </a:tcPr>
                </a:tc>
                <a:tc rowSpan="3">
                  <a:txBody>
                    <a:bodyPr/>
                    <a:lstStyle/>
                    <a:p>
                      <a:pPr algn="ctr" fontAlgn="ctr"/>
                      <a:r>
                        <a:rPr lang="en-US" sz="1200">
                          <a:effectLst/>
                        </a:rPr>
                        <a:t>Most Important</a:t>
                      </a:r>
                      <a:endParaRPr lang="en-US"/>
                    </a:p>
                  </a:txBody>
                  <a:tcPr marL="9525" marR="9525" marT="9525" marB="0" anchor="ctr">
                    <a:solidFill>
                      <a:schemeClr val="accent5">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Calibri"/>
                        </a:rPr>
                        <a:t>Snow and glacier albedo and surface temperature. Spectral albedo of subpixel snow and glaciers </a:t>
                      </a:r>
                      <a:r>
                        <a:rPr lang="en-US" sz="1200" b="1" i="0" u="none" strike="noStrike" noProof="0">
                          <a:effectLst/>
                          <a:latin typeface="Calibri"/>
                        </a:rPr>
                        <a:t>at weekly intervals</a:t>
                      </a:r>
                      <a:r>
                        <a:rPr lang="en-US" sz="1200" b="0" i="0" u="none" strike="noStrike" noProof="0">
                          <a:effectLst/>
                          <a:latin typeface="Calibri"/>
                        </a:rPr>
                        <a:t> to an accuracy to estimate absorption of solar radiation to 10%. Ice/snow temperature to </a:t>
                      </a:r>
                      <a:endParaRPr lang="en-US"/>
                    </a:p>
                    <a:p>
                      <a:pPr lvl="0" algn="ctr">
                        <a:lnSpc>
                          <a:spcPct val="100000"/>
                        </a:lnSpc>
                        <a:spcBef>
                          <a:spcPts val="0"/>
                        </a:spcBef>
                        <a:spcAft>
                          <a:spcPts val="0"/>
                        </a:spcAft>
                        <a:buNone/>
                      </a:pPr>
                      <a:r>
                        <a:rPr lang="en-US" sz="1200" b="0" i="0" u="none" strike="noStrike" noProof="0">
                          <a:effectLst/>
                          <a:latin typeface="Calibri"/>
                        </a:rPr>
                        <a:t>± 1K. At spatial resolution of </a:t>
                      </a:r>
                    </a:p>
                    <a:p>
                      <a:pPr lvl="0" algn="ctr">
                        <a:lnSpc>
                          <a:spcPct val="100000"/>
                        </a:lnSpc>
                        <a:spcBef>
                          <a:spcPts val="0"/>
                        </a:spcBef>
                        <a:spcAft>
                          <a:spcPts val="0"/>
                        </a:spcAft>
                        <a:buNone/>
                      </a:pPr>
                      <a:r>
                        <a:rPr lang="en-US" sz="1200" b="0" i="0" u="none" strike="noStrike" noProof="0">
                          <a:effectLst/>
                          <a:latin typeface="Calibri"/>
                        </a:rPr>
                        <a:t>30 to 100 m.</a:t>
                      </a:r>
                      <a:endParaRPr lang="en-US"/>
                    </a:p>
                    <a:p>
                      <a:pPr lvl="0" algn="ctr">
                        <a:buNone/>
                      </a:pPr>
                      <a:endParaRPr lang="en-US" sz="1200" b="1">
                        <a:effectLst/>
                        <a:latin typeface="Calibri"/>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200" b="0" i="0" u="none" strike="noStrike" noProof="0">
                          <a:effectLst/>
                          <a:latin typeface="Calibri"/>
                        </a:rPr>
                        <a:t>Snow and ice coverage fraction </a:t>
                      </a:r>
                    </a:p>
                    <a:p>
                      <a:pPr lvl="0" algn="ctr">
                        <a:lnSpc>
                          <a:spcPct val="100000"/>
                        </a:lnSpc>
                        <a:spcBef>
                          <a:spcPts val="0"/>
                        </a:spcBef>
                        <a:spcAft>
                          <a:spcPts val="0"/>
                        </a:spcAft>
                        <a:buNone/>
                      </a:pPr>
                      <a:r>
                        <a:rPr lang="en-US" sz="1200" b="0" i="0" u="none" strike="noStrike" noProof="0">
                          <a:effectLst/>
                          <a:latin typeface="Calibri"/>
                        </a:rPr>
                        <a:t>(coverage fraction </a:t>
                      </a:r>
                    </a:p>
                    <a:p>
                      <a:pPr lvl="0" algn="ctr">
                        <a:lnSpc>
                          <a:spcPct val="100000"/>
                        </a:lnSpc>
                        <a:spcBef>
                          <a:spcPts val="0"/>
                        </a:spcBef>
                        <a:spcAft>
                          <a:spcPts val="0"/>
                        </a:spcAft>
                        <a:buNone/>
                      </a:pPr>
                      <a:r>
                        <a:rPr lang="en-US" sz="1200" b="0" i="0" u="none" strike="noStrike" noProof="0">
                          <a:effectLst/>
                          <a:latin typeface="Calibri"/>
                        </a:rPr>
                        <a:t>+/- 7%)</a:t>
                      </a:r>
                      <a:endParaRPr lang="en-US"/>
                    </a:p>
                  </a:txBody>
                  <a:tcPr marL="9525" marR="9525" marT="9525" marB="0" anchor="ctr">
                    <a:solidFill>
                      <a:schemeClr val="accent2">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Calibri"/>
                        </a:rPr>
                        <a:t>EA1 Water resource management, </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EA2 Drought monitoring,</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rPr>
                        <a:t>EA3 Drought / flood prediction,</a:t>
                      </a:r>
                    </a:p>
                    <a:p>
                      <a:pPr lvl="0" algn="ctr">
                        <a:lnSpc>
                          <a:spcPct val="100000"/>
                        </a:lnSpc>
                        <a:spcBef>
                          <a:spcPts val="0"/>
                        </a:spcBef>
                        <a:spcAft>
                          <a:spcPts val="0"/>
                        </a:spcAft>
                        <a:buNone/>
                      </a:pPr>
                      <a:endParaRPr lang="en-US" sz="1200" b="0" i="0" u="none" strike="noStrike" noProof="0">
                        <a:effectLst/>
                      </a:endParaRPr>
                    </a:p>
                    <a:p>
                      <a:pPr lvl="0" algn="ctr">
                        <a:lnSpc>
                          <a:spcPct val="100000"/>
                        </a:lnSpc>
                        <a:spcBef>
                          <a:spcPts val="0"/>
                        </a:spcBef>
                        <a:spcAft>
                          <a:spcPts val="0"/>
                        </a:spcAft>
                        <a:buNone/>
                      </a:pPr>
                      <a:r>
                        <a:rPr lang="en-US" sz="1200" b="0" i="0" u="none" strike="noStrike" noProof="0">
                          <a:effectLst/>
                          <a:latin typeface="Calibri"/>
                        </a:rPr>
                        <a:t>EA4 Weather forecast,</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EA5 Climate modeling,</a:t>
                      </a:r>
                    </a:p>
                    <a:p>
                      <a:pPr lvl="0" algn="ctr">
                        <a:lnSpc>
                          <a:spcPct val="100000"/>
                        </a:lnSpc>
                        <a:spcBef>
                          <a:spcPts val="0"/>
                        </a:spcBef>
                        <a:spcAft>
                          <a:spcPts val="0"/>
                        </a:spcAft>
                        <a:buNone/>
                      </a:pPr>
                      <a:endParaRPr lang="en-US" sz="1200" b="0" i="0" u="none" strike="noStrike" noProof="0">
                        <a:effectLst/>
                        <a:latin typeface="Calibri"/>
                      </a:endParaRPr>
                    </a:p>
                    <a:p>
                      <a:pPr lvl="0" algn="ctr">
                        <a:lnSpc>
                          <a:spcPct val="100000"/>
                        </a:lnSpc>
                        <a:spcBef>
                          <a:spcPts val="0"/>
                        </a:spcBef>
                        <a:spcAft>
                          <a:spcPts val="0"/>
                        </a:spcAft>
                        <a:buNone/>
                      </a:pPr>
                      <a:r>
                        <a:rPr lang="en-US" sz="1200" b="0" i="0" u="none" strike="noStrike" noProof="0">
                          <a:effectLst/>
                          <a:latin typeface="Calibri"/>
                        </a:rPr>
                        <a:t>EA6 Shipping / navigation around sea ice</a:t>
                      </a:r>
                    </a:p>
                  </a:txBody>
                  <a:tcPr marL="9525" marR="9525" marT="9525" marB="0" anchor="ctr">
                    <a:solidFill>
                      <a:schemeClr val="bg2">
                        <a:lumMod val="90000"/>
                      </a:schemeClr>
                    </a:solidFill>
                  </a:tcPr>
                </a:tc>
                <a:extLst>
                  <a:ext uri="{0D108BD9-81ED-4DB2-BD59-A6C34878D82A}">
                    <a16:rowId xmlns:a16="http://schemas.microsoft.com/office/drawing/2014/main" val="3470742805"/>
                  </a:ext>
                </a:extLst>
              </a:tr>
              <a:tr h="1205550">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r>
                        <a:rPr lang="en-US" sz="1200" b="0" i="0" u="none" strike="noStrike" noProof="0">
                          <a:effectLst/>
                        </a:rPr>
                        <a:t>Snow surface reflectance,</a:t>
                      </a:r>
                    </a:p>
                    <a:p>
                      <a:pPr lvl="0" algn="ctr">
                        <a:buNone/>
                      </a:pPr>
                      <a:r>
                        <a:rPr lang="en-US" sz="1200" b="0" i="0" u="none" strike="noStrike" noProof="0">
                          <a:effectLst/>
                        </a:rPr>
                        <a:t>380-2500 nm</a:t>
                      </a:r>
                      <a:endParaRPr lang="en-US" sz="1200" b="0" i="0" u="none" strike="noStrike" noProof="0">
                        <a:effectLst/>
                        <a:latin typeface="Calibri"/>
                      </a:endParaRPr>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tc>
                <a:extLst>
                  <a:ext uri="{0D108BD9-81ED-4DB2-BD59-A6C34878D82A}">
                    <a16:rowId xmlns:a16="http://schemas.microsoft.com/office/drawing/2014/main" val="3311037078"/>
                  </a:ext>
                </a:extLst>
              </a:tr>
              <a:tr h="1772412">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endParaRPr lang="en-US" sz="1200">
                        <a:effectLst/>
                      </a:endParaRPr>
                    </a:p>
                    <a:p>
                      <a:pPr lvl="0" algn="ctr">
                        <a:lnSpc>
                          <a:spcPct val="100000"/>
                        </a:lnSpc>
                        <a:spcBef>
                          <a:spcPts val="0"/>
                        </a:spcBef>
                        <a:spcAft>
                          <a:spcPts val="0"/>
                        </a:spcAft>
                        <a:buNone/>
                      </a:pPr>
                      <a:r>
                        <a:rPr lang="en-US" sz="1200" b="0" i="0" u="none" strike="noStrike" noProof="0">
                          <a:effectLst/>
                          <a:latin typeface="Calibri"/>
                        </a:rPr>
                        <a:t>Snow grain size,</a:t>
                      </a:r>
                    </a:p>
                    <a:p>
                      <a:pPr lvl="0" algn="ctr">
                        <a:lnSpc>
                          <a:spcPct val="100000"/>
                        </a:lnSpc>
                        <a:spcBef>
                          <a:spcPts val="0"/>
                        </a:spcBef>
                        <a:spcAft>
                          <a:spcPts val="0"/>
                        </a:spcAft>
                        <a:buNone/>
                      </a:pPr>
                      <a:r>
                        <a:rPr lang="en-US" sz="1200" b="0" i="0" u="none" strike="noStrike" noProof="0">
                          <a:effectLst/>
                          <a:latin typeface="Calibri"/>
                        </a:rPr>
                        <a:t>used to calculate albedo </a:t>
                      </a:r>
                    </a:p>
                    <a:p>
                      <a:pPr lvl="0" algn="ctr">
                        <a:lnSpc>
                          <a:spcPct val="100000"/>
                        </a:lnSpc>
                        <a:spcBef>
                          <a:spcPts val="0"/>
                        </a:spcBef>
                        <a:spcAft>
                          <a:spcPts val="0"/>
                        </a:spcAft>
                        <a:buNone/>
                      </a:pPr>
                      <a:r>
                        <a:rPr lang="en-US" sz="1200" b="0" i="0" u="none" strike="noStrike" noProof="0">
                          <a:effectLst/>
                          <a:latin typeface="Calibri"/>
                        </a:rPr>
                        <a:t>(absorption +/- 7%)</a:t>
                      </a:r>
                    </a:p>
                    <a:p>
                      <a:pPr lvl="0" algn="ctr">
                        <a:buNone/>
                      </a:pPr>
                      <a:endParaRPr lang="en-US" sz="1200">
                        <a:effectLst/>
                      </a:endParaRPr>
                    </a:p>
                  </a:txBody>
                  <a:tcPr marL="9525" marR="9525" marT="9525" marB="0" anchor="ctr">
                    <a:solidFill>
                      <a:schemeClr val="accent2">
                        <a:lumMod val="20000"/>
                        <a:lumOff val="80000"/>
                      </a:schemeClr>
                    </a:solidFill>
                  </a:tcPr>
                </a:tc>
                <a:tc vMerge="1">
                  <a:txBody>
                    <a:bodyPr/>
                    <a:lstStyle/>
                    <a:p>
                      <a:endParaRPr lang="en-US"/>
                    </a:p>
                    <a:p>
                      <a:endParaRPr lang="en-US"/>
                    </a:p>
                  </a:txBody>
                  <a:tcPr marL="9525" marR="9525" marT="9525" marB="0" anchor="ctr">
                    <a:solidFill>
                      <a:schemeClr val="bg2">
                        <a:lumMod val="90000"/>
                      </a:schemeClr>
                    </a:solidFill>
                  </a:tcPr>
                </a:tc>
                <a:extLst>
                  <a:ext uri="{0D108BD9-81ED-4DB2-BD59-A6C34878D82A}">
                    <a16:rowId xmlns:a16="http://schemas.microsoft.com/office/drawing/2014/main" val="1465376725"/>
                  </a:ext>
                </a:extLst>
              </a:tr>
            </a:tbl>
          </a:graphicData>
        </a:graphic>
      </p:graphicFrame>
      <p:sp>
        <p:nvSpPr>
          <p:cNvPr id="2" name="Footer Placeholder 13">
            <a:extLst>
              <a:ext uri="{FF2B5EF4-FFF2-40B4-BE49-F238E27FC236}">
                <a16:creationId xmlns:a16="http://schemas.microsoft.com/office/drawing/2014/main" id="{18870260-9DFB-8377-B418-86FB64AB25C4}"/>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5" name="Slide Number Placeholder 3">
            <a:extLst>
              <a:ext uri="{FF2B5EF4-FFF2-40B4-BE49-F238E27FC236}">
                <a16:creationId xmlns:a16="http://schemas.microsoft.com/office/drawing/2014/main" id="{F61BC441-E60A-AD51-63F8-0F08A8AC3B8C}"/>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6</a:t>
            </a:fld>
            <a:endParaRPr lang="en-US" dirty="0">
              <a:latin typeface="Arial"/>
              <a:cs typeface="Arial"/>
            </a:endParaRPr>
          </a:p>
        </p:txBody>
      </p:sp>
    </p:spTree>
    <p:extLst>
      <p:ext uri="{BB962C8B-B14F-4D97-AF65-F5344CB8AC3E}">
        <p14:creationId xmlns:p14="http://schemas.microsoft.com/office/powerpoint/2010/main" val="1408839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668D2-CA06-3C77-639D-BCBB88E8538F}"/>
              </a:ext>
            </a:extLst>
          </p:cNvPr>
          <p:cNvSpPr>
            <a:spLocks noGrp="1"/>
          </p:cNvSpPr>
          <p:nvPr>
            <p:ph type="body" sz="quarter" idx="10"/>
          </p:nvPr>
        </p:nvSpPr>
        <p:spPr>
          <a:xfrm>
            <a:off x="360218" y="1302087"/>
            <a:ext cx="11565081" cy="4809458"/>
          </a:xfrm>
        </p:spPr>
        <p:txBody>
          <a:bodyPr/>
          <a:lstStyle/>
          <a:p>
            <a:r>
              <a:rPr lang="en-US" dirty="0">
                <a:solidFill>
                  <a:schemeClr val="bg1"/>
                </a:solidFill>
              </a:rPr>
              <a:t>The Science/Applications Traceability Matrices for SBG should:</a:t>
            </a:r>
          </a:p>
          <a:p>
            <a:pPr lvl="1"/>
            <a:r>
              <a:rPr lang="en-US" dirty="0">
                <a:solidFill>
                  <a:schemeClr val="bg1"/>
                </a:solidFill>
              </a:rPr>
              <a:t>Specify that the sensor, data processing, and algorithms retrieve square root of effective radius of snow grains to within 18% RMS error</a:t>
            </a:r>
          </a:p>
          <a:p>
            <a:pPr lvl="1"/>
            <a:r>
              <a:rPr lang="en-US" dirty="0">
                <a:solidFill>
                  <a:schemeClr val="bg1"/>
                </a:solidFill>
              </a:rPr>
              <a:t>And that the “darkening” of snow—the difference between estimated clean albedo and actual albedo integrated over wavelengths 400 to 900 nm—is retrieved to within 12% RMS error</a:t>
            </a:r>
          </a:p>
          <a:p>
            <a:pPr lvl="1"/>
            <a:r>
              <a:rPr lang="en-US" dirty="0">
                <a:solidFill>
                  <a:schemeClr val="bg1"/>
                </a:solidFill>
              </a:rPr>
              <a:t>(these thresholds to be explored under a range of illumination conditions and fractional snow-covered area)</a:t>
            </a:r>
          </a:p>
          <a:p>
            <a:r>
              <a:rPr lang="en-US" dirty="0">
                <a:solidFill>
                  <a:schemeClr val="bg1"/>
                </a:solidFill>
              </a:rPr>
              <a:t>Two problems to solve</a:t>
            </a:r>
          </a:p>
          <a:p>
            <a:pPr lvl="1"/>
            <a:r>
              <a:rPr lang="en-US" dirty="0">
                <a:solidFill>
                  <a:schemeClr val="bg1"/>
                </a:solidFill>
              </a:rPr>
              <a:t>Effect of surface roughness (rougher surfaces a little darker)</a:t>
            </a:r>
          </a:p>
          <a:p>
            <a:pPr lvl="1"/>
            <a:r>
              <a:rPr lang="en-US" dirty="0">
                <a:solidFill>
                  <a:schemeClr val="bg1"/>
                </a:solidFill>
              </a:rPr>
              <a:t>Atmospheric correction for bright surfaces (avoid spurious darkening)</a:t>
            </a:r>
          </a:p>
        </p:txBody>
      </p:sp>
      <p:sp>
        <p:nvSpPr>
          <p:cNvPr id="6" name="Title 1">
            <a:extLst>
              <a:ext uri="{FF2B5EF4-FFF2-40B4-BE49-F238E27FC236}">
                <a16:creationId xmlns:a16="http://schemas.microsoft.com/office/drawing/2014/main" id="{7CB4F481-8DE5-2866-0A9D-042D45AEDBA5}"/>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Recommendations</a:t>
            </a:r>
            <a:endParaRPr lang="en-US" sz="2850" dirty="0">
              <a:solidFill>
                <a:schemeClr val="bg1"/>
              </a:solidFill>
              <a:cs typeface="Calibri"/>
            </a:endParaRPr>
          </a:p>
          <a:p>
            <a:endParaRPr lang="en-US" sz="2850" dirty="0"/>
          </a:p>
        </p:txBody>
      </p:sp>
      <p:sp>
        <p:nvSpPr>
          <p:cNvPr id="7" name="TextBox 6">
            <a:extLst>
              <a:ext uri="{FF2B5EF4-FFF2-40B4-BE49-F238E27FC236}">
                <a16:creationId xmlns:a16="http://schemas.microsoft.com/office/drawing/2014/main" id="{D0E408F4-ED69-42B5-13E1-4066FBAD93D0}"/>
              </a:ext>
            </a:extLst>
          </p:cNvPr>
          <p:cNvSpPr txBox="1"/>
          <p:nvPr/>
        </p:nvSpPr>
        <p:spPr>
          <a:xfrm>
            <a:off x="11079776" y="987336"/>
            <a:ext cx="924144" cy="400110"/>
          </a:xfrm>
          <a:prstGeom prst="rect">
            <a:avLst/>
          </a:prstGeom>
          <a:solidFill>
            <a:schemeClr val="tx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dirty="0">
                <a:solidFill>
                  <a:schemeClr val="bg1"/>
                </a:solidFill>
                <a:cs typeface="Calibri"/>
              </a:rPr>
              <a:t>Slide courtesy</a:t>
            </a:r>
          </a:p>
          <a:p>
            <a:pPr algn="ctr"/>
            <a:r>
              <a:rPr lang="en-US" sz="1000" dirty="0">
                <a:solidFill>
                  <a:schemeClr val="bg1"/>
                </a:solidFill>
                <a:cs typeface="Calibri"/>
              </a:rPr>
              <a:t>of Jeff Dozier</a:t>
            </a:r>
          </a:p>
        </p:txBody>
      </p:sp>
      <p:sp>
        <p:nvSpPr>
          <p:cNvPr id="8" name="Footer Placeholder 13">
            <a:extLst>
              <a:ext uri="{FF2B5EF4-FFF2-40B4-BE49-F238E27FC236}">
                <a16:creationId xmlns:a16="http://schemas.microsoft.com/office/drawing/2014/main" id="{BD744E5C-998A-C2A7-555D-ACE61AA40192}"/>
              </a:ext>
            </a:extLst>
          </p:cNvPr>
          <p:cNvSpPr txBox="1">
            <a:spLocks/>
          </p:cNvSpPr>
          <p:nvPr/>
        </p:nvSpPr>
        <p:spPr>
          <a:xfrm>
            <a:off x="39117" y="6533441"/>
            <a:ext cx="2435726" cy="324559"/>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SBG VSWIR Snow and Hydrology</a:t>
            </a:r>
          </a:p>
          <a:p>
            <a:r>
              <a:rPr lang="en-US" dirty="0">
                <a:solidFill>
                  <a:schemeClr val="bg1"/>
                </a:solidFill>
              </a:rPr>
              <a:t>14 August 2024</a:t>
            </a:r>
          </a:p>
        </p:txBody>
      </p:sp>
      <p:sp>
        <p:nvSpPr>
          <p:cNvPr id="12" name="Slide Number Placeholder 3">
            <a:extLst>
              <a:ext uri="{FF2B5EF4-FFF2-40B4-BE49-F238E27FC236}">
                <a16:creationId xmlns:a16="http://schemas.microsoft.com/office/drawing/2014/main" id="{09B9428E-6E08-60C6-0FE2-8140CCAAA045}"/>
              </a:ext>
            </a:extLst>
          </p:cNvPr>
          <p:cNvSpPr txBox="1">
            <a:spLocks/>
          </p:cNvSpPr>
          <p:nvPr/>
        </p:nvSpPr>
        <p:spPr>
          <a:xfrm>
            <a:off x="8712589" y="652612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45B78D-BBFA-4944-BBD5-E07BE4D896B9}" type="slidenum">
              <a:rPr lang="en-US" sz="1200" smtClean="0">
                <a:solidFill>
                  <a:schemeClr val="bg1"/>
                </a:solidFill>
                <a:latin typeface="Arial"/>
                <a:cs typeface="Arial"/>
              </a:rPr>
              <a:pPr algn="r"/>
              <a:t>7</a:t>
            </a:fld>
            <a:endParaRPr lang="en-US" sz="1200" dirty="0">
              <a:solidFill>
                <a:schemeClr val="bg1"/>
              </a:solidFill>
              <a:latin typeface="Arial"/>
              <a:cs typeface="Arial"/>
            </a:endParaRPr>
          </a:p>
        </p:txBody>
      </p:sp>
    </p:spTree>
    <p:extLst>
      <p:ext uri="{BB962C8B-B14F-4D97-AF65-F5344CB8AC3E}">
        <p14:creationId xmlns:p14="http://schemas.microsoft.com/office/powerpoint/2010/main" val="119471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Product Error Budget  </a:t>
            </a:r>
            <a:endParaRPr lang="en-US" sz="2850" dirty="0">
              <a:solidFill>
                <a:schemeClr val="bg1"/>
              </a:solidFill>
              <a:cs typeface="Calibri"/>
            </a:endParaRPr>
          </a:p>
          <a:p>
            <a:endParaRPr lang="en-US" sz="2850" dirty="0"/>
          </a:p>
        </p:txBody>
      </p:sp>
      <p:pic>
        <p:nvPicPr>
          <p:cNvPr id="2" name="Picture 2">
            <a:extLst>
              <a:ext uri="{FF2B5EF4-FFF2-40B4-BE49-F238E27FC236}">
                <a16:creationId xmlns:a16="http://schemas.microsoft.com/office/drawing/2014/main" id="{37DD1ADE-1B6A-559F-AE7C-74BF95BE7FDF}"/>
              </a:ext>
            </a:extLst>
          </p:cNvPr>
          <p:cNvPicPr>
            <a:picLocks noChangeAspect="1"/>
          </p:cNvPicPr>
          <p:nvPr/>
        </p:nvPicPr>
        <p:blipFill>
          <a:blip r:embed="rId3"/>
          <a:stretch>
            <a:fillRect/>
          </a:stretch>
        </p:blipFill>
        <p:spPr>
          <a:xfrm>
            <a:off x="5238013" y="1004031"/>
            <a:ext cx="5008150" cy="5140424"/>
          </a:xfrm>
          <a:prstGeom prst="rect">
            <a:avLst/>
          </a:prstGeom>
        </p:spPr>
      </p:pic>
      <p:pic>
        <p:nvPicPr>
          <p:cNvPr id="3" name="Picture 4">
            <a:extLst>
              <a:ext uri="{FF2B5EF4-FFF2-40B4-BE49-F238E27FC236}">
                <a16:creationId xmlns:a16="http://schemas.microsoft.com/office/drawing/2014/main" id="{955058CF-E3B2-01CB-70F5-E57AD6B07BD2}"/>
              </a:ext>
            </a:extLst>
          </p:cNvPr>
          <p:cNvPicPr>
            <a:picLocks noChangeAspect="1"/>
          </p:cNvPicPr>
          <p:nvPr/>
        </p:nvPicPr>
        <p:blipFill>
          <a:blip r:embed="rId4"/>
          <a:stretch>
            <a:fillRect/>
          </a:stretch>
        </p:blipFill>
        <p:spPr>
          <a:xfrm>
            <a:off x="1550102" y="3620006"/>
            <a:ext cx="3719905" cy="2539689"/>
          </a:xfrm>
          <a:prstGeom prst="rect">
            <a:avLst/>
          </a:prstGeom>
        </p:spPr>
      </p:pic>
      <p:sp>
        <p:nvSpPr>
          <p:cNvPr id="5" name="Rectangle 4">
            <a:extLst>
              <a:ext uri="{FF2B5EF4-FFF2-40B4-BE49-F238E27FC236}">
                <a16:creationId xmlns:a16="http://schemas.microsoft.com/office/drawing/2014/main" id="{1073939C-4225-49F0-B78A-FB0914D6DC57}"/>
              </a:ext>
            </a:extLst>
          </p:cNvPr>
          <p:cNvSpPr/>
          <p:nvPr/>
        </p:nvSpPr>
        <p:spPr>
          <a:xfrm>
            <a:off x="5237171" y="5502397"/>
            <a:ext cx="5005624" cy="6188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D49CF24E-051D-49EA-6E30-DA0113A4C248}"/>
              </a:ext>
            </a:extLst>
          </p:cNvPr>
          <p:cNvSpPr txBox="1">
            <a:spLocks/>
          </p:cNvSpPr>
          <p:nvPr/>
        </p:nvSpPr>
        <p:spPr>
          <a:xfrm>
            <a:off x="377518" y="1143547"/>
            <a:ext cx="4807108" cy="20682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Calibri"/>
                <a:cs typeface="Arial"/>
              </a:rPr>
              <a:t>From albedo to absorption</a:t>
            </a:r>
            <a:endParaRPr lang="en-US" sz="1800">
              <a:cs typeface="Arial"/>
            </a:endParaRPr>
          </a:p>
          <a:p>
            <a:endParaRPr lang="en-US" sz="1800">
              <a:cs typeface="Arial"/>
            </a:endParaRPr>
          </a:p>
          <a:p>
            <a:r>
              <a:rPr lang="en-US" sz="1800">
                <a:cs typeface="Arial"/>
              </a:rPr>
              <a:t>From grain size to square-root of grain size</a:t>
            </a:r>
          </a:p>
          <a:p>
            <a:endParaRPr lang="en-US" sz="1800">
              <a:cs typeface="Arial"/>
            </a:endParaRPr>
          </a:p>
          <a:p>
            <a:r>
              <a:rPr lang="en-US" sz="1800">
                <a:cs typeface="Arial"/>
              </a:rPr>
              <a:t>Radiative forcing: error budget for integrated difference between clean and dirty snow in VIS to NIR wavelengths</a:t>
            </a:r>
          </a:p>
          <a:p>
            <a:pPr marL="0" indent="0">
              <a:buNone/>
            </a:pPr>
            <a:endParaRPr lang="en-US" sz="1800">
              <a:cs typeface="Calibri"/>
            </a:endParaRPr>
          </a:p>
        </p:txBody>
      </p:sp>
      <p:sp>
        <p:nvSpPr>
          <p:cNvPr id="9" name="Footer Placeholder 13">
            <a:extLst>
              <a:ext uri="{FF2B5EF4-FFF2-40B4-BE49-F238E27FC236}">
                <a16:creationId xmlns:a16="http://schemas.microsoft.com/office/drawing/2014/main" id="{D16EADD3-B61E-DB25-ADA7-26C7FDA2EE74}"/>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8" name="Slide Number Placeholder 3">
            <a:extLst>
              <a:ext uri="{FF2B5EF4-FFF2-40B4-BE49-F238E27FC236}">
                <a16:creationId xmlns:a16="http://schemas.microsoft.com/office/drawing/2014/main" id="{87BA9294-930B-BADE-C7E1-E4E955CA12DA}"/>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8</a:t>
            </a:fld>
            <a:endParaRPr lang="en-US" dirty="0">
              <a:latin typeface="Arial"/>
              <a:cs typeface="Arial"/>
            </a:endParaRPr>
          </a:p>
        </p:txBody>
      </p:sp>
    </p:spTree>
    <p:extLst>
      <p:ext uri="{BB962C8B-B14F-4D97-AF65-F5344CB8AC3E}">
        <p14:creationId xmlns:p14="http://schemas.microsoft.com/office/powerpoint/2010/main" val="344476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5C0A8-3664-C8CD-AABE-970CD3BBED1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177500" y="800581"/>
            <a:ext cx="9667957" cy="5732859"/>
          </a:xfrm>
          <a:prstGeom prst="rect">
            <a:avLst/>
          </a:prstGeom>
        </p:spPr>
      </p:pic>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8944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rPr>
              <a:t>SBG VSWIR Snow &amp; Hydrology – Algorithm Context </a:t>
            </a:r>
            <a:endParaRPr lang="en-US" sz="2850" dirty="0">
              <a:solidFill>
                <a:schemeClr val="bg1"/>
              </a:solidFill>
              <a:cs typeface="Calibri"/>
            </a:endParaRPr>
          </a:p>
          <a:p>
            <a:endParaRPr lang="en-US" sz="2850" dirty="0"/>
          </a:p>
        </p:txBody>
      </p:sp>
      <p:sp>
        <p:nvSpPr>
          <p:cNvPr id="3" name="Rectangle 2">
            <a:extLst>
              <a:ext uri="{FF2B5EF4-FFF2-40B4-BE49-F238E27FC236}">
                <a16:creationId xmlns:a16="http://schemas.microsoft.com/office/drawing/2014/main" id="{4E7E4991-F233-8352-3F12-C3781EC4E1BB}"/>
              </a:ext>
            </a:extLst>
          </p:cNvPr>
          <p:cNvSpPr/>
          <p:nvPr/>
        </p:nvSpPr>
        <p:spPr>
          <a:xfrm>
            <a:off x="1131216" y="860697"/>
            <a:ext cx="7918515" cy="5455261"/>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A46095-79EB-4631-1EF8-80F6DEAD4D2B}"/>
              </a:ext>
            </a:extLst>
          </p:cNvPr>
          <p:cNvSpPr/>
          <p:nvPr/>
        </p:nvSpPr>
        <p:spPr>
          <a:xfrm>
            <a:off x="9054869" y="849239"/>
            <a:ext cx="1982937" cy="2630704"/>
          </a:xfrm>
          <a:prstGeom prst="rect">
            <a:avLst/>
          </a:prstGeom>
          <a:solidFill>
            <a:srgbClr val="FFFFFF">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29E898F-2CA9-08C1-12E1-E0AB79CEE70C}"/>
              </a:ext>
            </a:extLst>
          </p:cNvPr>
          <p:cNvSpPr/>
          <p:nvPr/>
        </p:nvSpPr>
        <p:spPr>
          <a:xfrm>
            <a:off x="9057381" y="3571241"/>
            <a:ext cx="1774069" cy="140639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3">
            <a:extLst>
              <a:ext uri="{FF2B5EF4-FFF2-40B4-BE49-F238E27FC236}">
                <a16:creationId xmlns:a16="http://schemas.microsoft.com/office/drawing/2014/main" id="{C5DC6385-E200-CCAF-545A-2873DBCAB25A}"/>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and Hydrology</a:t>
            </a:r>
          </a:p>
          <a:p>
            <a:r>
              <a:rPr lang="en-US" dirty="0"/>
              <a:t>14 August 2024</a:t>
            </a:r>
          </a:p>
        </p:txBody>
      </p:sp>
      <p:sp>
        <p:nvSpPr>
          <p:cNvPr id="6" name="Slide Number Placeholder 3">
            <a:extLst>
              <a:ext uri="{FF2B5EF4-FFF2-40B4-BE49-F238E27FC236}">
                <a16:creationId xmlns:a16="http://schemas.microsoft.com/office/drawing/2014/main" id="{EBAA699B-8E46-4EED-F3AF-28BD26314317}"/>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rial"/>
                <a:cs typeface="Arial"/>
              </a:rPr>
              <a:t>9</a:t>
            </a:fld>
            <a:endParaRPr lang="en-US" dirty="0">
              <a:latin typeface="Arial"/>
              <a:cs typeface="Arial"/>
            </a:endParaRPr>
          </a:p>
        </p:txBody>
      </p:sp>
    </p:spTree>
    <p:extLst>
      <p:ext uri="{BB962C8B-B14F-4D97-AF65-F5344CB8AC3E}">
        <p14:creationId xmlns:p14="http://schemas.microsoft.com/office/powerpoint/2010/main" val="3637244389"/>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 Neue Light"/>
            <a:cs typeface="Helvetica Neue Light"/>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40EEE18307F547AC19C250B980BA8A" ma:contentTypeVersion="12" ma:contentTypeDescription="Create a new document." ma:contentTypeScope="" ma:versionID="44a6b52d261ffec4d82c430faefa00b7">
  <xsd:schema xmlns:xsd="http://www.w3.org/2001/XMLSchema" xmlns:xs="http://www.w3.org/2001/XMLSchema" xmlns:p="http://schemas.microsoft.com/office/2006/metadata/properties" xmlns:ns2="a5b8aa99-f4fc-4d9c-b81c-966d4bd2c6c2" xmlns:ns3="77f052df-7cc9-46d5-9db7-08cc260ec36e" targetNamespace="http://schemas.microsoft.com/office/2006/metadata/properties" ma:root="true" ma:fieldsID="02dc4b82ed422385f6bbb2576eadac4c" ns2:_="" ns3:_="">
    <xsd:import namespace="a5b8aa99-f4fc-4d9c-b81c-966d4bd2c6c2"/>
    <xsd:import namespace="77f052df-7cc9-46d5-9db7-08cc260ec3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8aa99-f4fc-4d9c-b81c-966d4bd2c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f052df-7cc9-46d5-9db7-08cc260ec3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27d172b-9a44-4f4a-aa23-402df2636774}" ma:internalName="TaxCatchAll" ma:showField="CatchAllData" ma:web="77f052df-7cc9-46d5-9db7-08cc260ec3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b8aa99-f4fc-4d9c-b81c-966d4bd2c6c2">
      <Terms xmlns="http://schemas.microsoft.com/office/infopath/2007/PartnerControls"/>
    </lcf76f155ced4ddcb4097134ff3c332f>
    <TaxCatchAll xmlns="77f052df-7cc9-46d5-9db7-08cc260ec36e" xsi:nil="true"/>
    <SharedWithUsers xmlns="77f052df-7cc9-46d5-9db7-08cc260ec36e">
      <UserInfo>
        <DisplayName>Cawse-Nicholson, Kerry (US 3290)</DisplayName>
        <AccountId>22</AccountId>
        <AccountType/>
      </UserInfo>
    </SharedWithUsers>
  </documentManagement>
</p:properties>
</file>

<file path=customXml/itemProps1.xml><?xml version="1.0" encoding="utf-8"?>
<ds:datastoreItem xmlns:ds="http://schemas.openxmlformats.org/officeDocument/2006/customXml" ds:itemID="{084E20C8-1EF8-4615-99C2-6AA712F0E6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8aa99-f4fc-4d9c-b81c-966d4bd2c6c2"/>
    <ds:schemaRef ds:uri="77f052df-7cc9-46d5-9db7-08cc260e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C89D0B-CC4A-4B45-A93A-70CEFE3A260A}">
  <ds:schemaRefs>
    <ds:schemaRef ds:uri="http://schemas.microsoft.com/sharepoint/v3/contenttype/forms"/>
  </ds:schemaRefs>
</ds:datastoreItem>
</file>

<file path=customXml/itemProps3.xml><?xml version="1.0" encoding="utf-8"?>
<ds:datastoreItem xmlns:ds="http://schemas.openxmlformats.org/officeDocument/2006/customXml" ds:itemID="{27B54066-49AE-47F8-A04B-63409FCB545C}">
  <ds:schemaRefs>
    <ds:schemaRef ds:uri="http://purl.org/dc/elements/1.1/"/>
    <ds:schemaRef ds:uri="77f052df-7cc9-46d5-9db7-08cc260ec36e"/>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a5b8aa99-f4fc-4d9c-b81c-966d4bd2c6c2"/>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1385</TotalTime>
  <Words>1880</Words>
  <Application>Microsoft Macintosh PowerPoint</Application>
  <PresentationFormat>Widescreen</PresentationFormat>
  <Paragraphs>306</Paragraphs>
  <Slides>16</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DengXian</vt:lpstr>
      <vt:lpstr>Aptos</vt:lpstr>
      <vt:lpstr>Aptos Display</vt:lpstr>
      <vt:lpstr>Arial</vt:lpstr>
      <vt:lpstr>Calibri</vt:lpstr>
      <vt:lpstr>Calibri Light</vt:lpstr>
      <vt:lpstr>Helvetica Neue Light</vt:lpstr>
      <vt:lpstr>Lucida Grande</vt:lpstr>
      <vt:lpstr>Times New Roman</vt:lpstr>
      <vt:lpstr>Wingdings</vt:lpstr>
      <vt:lpstr>Office Theme</vt:lpstr>
      <vt:lpstr>Office Theme</vt:lpstr>
      <vt:lpstr>1_Median</vt:lpstr>
      <vt:lpstr>Niklas Bohn, Edward H. Bair, Amy Braverman, Philip G. Brodrick, Jeff Dozier, Robert O. Green, Maggie Johnson, Kimberley R. Miner, Noah Molotch, Karl Rittger, David Schimel, David R. Thompson, et al.  14 August 2024  NASA Community Snow Meeting, Boulder (CO)</vt:lpstr>
      <vt:lpstr>SBG with VSWIR Imaging Spectroscopy  Earth Decadal Survey Designated Observable</vt:lpstr>
      <vt:lpstr>SBG VSWIR Observes the Earth System</vt:lpstr>
      <vt:lpstr>SBG VSWIR Observation Requirements from Decadal Survey Substantiated and Refined with Studies and Analyses</vt:lpstr>
      <vt:lpstr>New Global Research Called for in the Decadal  Survey Evidence of Low Risk from Local/Regional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Parrott, Audra J (US 8010)</dc:creator>
  <cp:lastModifiedBy>Bohn, Niklas (382B)</cp:lastModifiedBy>
  <cp:revision>27</cp:revision>
  <dcterms:created xsi:type="dcterms:W3CDTF">2022-03-24T15:48:37Z</dcterms:created>
  <dcterms:modified xsi:type="dcterms:W3CDTF">2024-08-09T23:41:18Z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0x0101005640EEE18307F547AC19C250B980BA8A</vt:lpwstr>
  </property>
  <property fmtid="{D5CDD505-2E9C-101B-9397-08002B2CF9AE}" pid="3" name="MediaServiceImageTags">
    <vt:lpwstr/>
  </property>
</Properties>
</file>