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74" r:id="rId2"/>
    <p:sldMasterId id="2147483698" r:id="rId3"/>
    <p:sldMasterId id="2147483711" r:id="rId4"/>
    <p:sldMasterId id="2147483723" r:id="rId5"/>
  </p:sldMasterIdLst>
  <p:notesMasterIdLst>
    <p:notesMasterId r:id="rId24"/>
  </p:notesMasterIdLst>
  <p:sldIdLst>
    <p:sldId id="256" r:id="rId6"/>
    <p:sldId id="3150" r:id="rId7"/>
    <p:sldId id="3144" r:id="rId8"/>
    <p:sldId id="3182" r:id="rId9"/>
    <p:sldId id="3183" r:id="rId10"/>
    <p:sldId id="386" r:id="rId11"/>
    <p:sldId id="3174" r:id="rId12"/>
    <p:sldId id="3173" r:id="rId13"/>
    <p:sldId id="442" r:id="rId14"/>
    <p:sldId id="479" r:id="rId15"/>
    <p:sldId id="452" r:id="rId16"/>
    <p:sldId id="3180" r:id="rId17"/>
    <p:sldId id="3184" r:id="rId18"/>
    <p:sldId id="3175" r:id="rId19"/>
    <p:sldId id="3176" r:id="rId20"/>
    <p:sldId id="3179" r:id="rId21"/>
    <p:sldId id="3178" r:id="rId22"/>
    <p:sldId id="354" r:id="rId23"/>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45A081-FACB-51D0-2201-04929DAB6D29}" name="Vionnet,Vincent (ECCC)" initials="VV" userId="S::Vincent.Vionnet@ec.gc.ca::c4abc8a8-ce16-4128-84e3-ce73235a294b" providerId="AD"/>
  <p188:author id="{06C139AC-14FE-4B94-57EB-F5B740184552}" name="Montpetit,Benoit (ECCC)" initials="BM" userId="S::Benoit.Montpetit@ec.gc.ca::0b9b9dad-27b5-4419-998c-db95ccadda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onnet,Vincent (ECCC)" initials="V(" lastIdx="1" clrIdx="0">
    <p:extLst>
      <p:ext uri="{19B8F6BF-5375-455C-9EA6-DF929625EA0E}">
        <p15:presenceInfo xmlns:p15="http://schemas.microsoft.com/office/powerpoint/2012/main" userId="S::vincent.vionnet@ec.gc.ca::c4abc8a8-ce16-4128-84e3-ce73235a29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3190F"/>
    <a:srgbClr val="FF8F5A"/>
    <a:srgbClr val="98C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C60711-F250-47D2-8FBF-1930F4CAAFB9}" v="886" dt="2024-08-13T17:13:07.9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5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yer,Courtney (elle | she, her) (ECCC)" userId="S::courtney.bayer@ec.gc.ca::f7f3f653-38ee-4383-8c57-94936ca7c721" providerId="AD" clId="Web-{C82E7306-EB14-AD64-F053-8EA6F4633F70}"/>
    <pc:docChg chg="modSld">
      <pc:chgData name="Bayer,Courtney (elle | she, her) (ECCC)" userId="S::courtney.bayer@ec.gc.ca::f7f3f653-38ee-4383-8c57-94936ca7c721" providerId="AD" clId="Web-{C82E7306-EB14-AD64-F053-8EA6F4633F70}" dt="2024-08-05T15:56:12.819" v="0"/>
      <pc:docMkLst>
        <pc:docMk/>
      </pc:docMkLst>
      <pc:sldChg chg="modNotes">
        <pc:chgData name="Bayer,Courtney (elle | she, her) (ECCC)" userId="S::courtney.bayer@ec.gc.ca::f7f3f653-38ee-4383-8c57-94936ca7c721" providerId="AD" clId="Web-{C82E7306-EB14-AD64-F053-8EA6F4633F70}" dt="2024-08-05T15:56:12.819" v="0"/>
        <pc:sldMkLst>
          <pc:docMk/>
          <pc:sldMk cId="2274231469" sldId="3180"/>
        </pc:sldMkLst>
      </pc:sldChg>
    </pc:docChg>
  </pc:docChgLst>
  <pc:docChgLst>
    <pc:chgData name="Bayer,Courtney (elle | she, her) (ECCC)" userId="S::courtney.bayer@ec.gc.ca::f7f3f653-38ee-4383-8c57-94936ca7c721" providerId="AD" clId="Web-{87FE7BA6-25F0-2AFA-7B0F-7132E6979971}"/>
    <pc:docChg chg="modSld">
      <pc:chgData name="Bayer,Courtney (elle | she, her) (ECCC)" userId="S::courtney.bayer@ec.gc.ca::f7f3f653-38ee-4383-8c57-94936ca7c721" providerId="AD" clId="Web-{87FE7BA6-25F0-2AFA-7B0F-7132E6979971}" dt="2024-08-07T13:50:13.224" v="12" actId="1076"/>
      <pc:docMkLst>
        <pc:docMk/>
      </pc:docMkLst>
      <pc:sldChg chg="addSp delSp modSp">
        <pc:chgData name="Bayer,Courtney (elle | she, her) (ECCC)" userId="S::courtney.bayer@ec.gc.ca::f7f3f653-38ee-4383-8c57-94936ca7c721" providerId="AD" clId="Web-{87FE7BA6-25F0-2AFA-7B0F-7132E6979971}" dt="2024-08-07T13:50:13.224" v="12" actId="1076"/>
        <pc:sldMkLst>
          <pc:docMk/>
          <pc:sldMk cId="2274231469" sldId="3180"/>
        </pc:sldMkLst>
        <pc:picChg chg="add del mod">
          <ac:chgData name="Bayer,Courtney (elle | she, her) (ECCC)" userId="S::courtney.bayer@ec.gc.ca::f7f3f653-38ee-4383-8c57-94936ca7c721" providerId="AD" clId="Web-{87FE7BA6-25F0-2AFA-7B0F-7132E6979971}" dt="2024-08-07T13:49:56.756" v="7"/>
          <ac:picMkLst>
            <pc:docMk/>
            <pc:sldMk cId="2274231469" sldId="3180"/>
            <ac:picMk id="5" creationId="{3E413062-F012-197E-4622-14F656D237E9}"/>
          </ac:picMkLst>
        </pc:picChg>
        <pc:picChg chg="add mod">
          <ac:chgData name="Bayer,Courtney (elle | she, her) (ECCC)" userId="S::courtney.bayer@ec.gc.ca::f7f3f653-38ee-4383-8c57-94936ca7c721" providerId="AD" clId="Web-{87FE7BA6-25F0-2AFA-7B0F-7132E6979971}" dt="2024-08-07T13:50:13.224" v="12" actId="1076"/>
          <ac:picMkLst>
            <pc:docMk/>
            <pc:sldMk cId="2274231469" sldId="3180"/>
            <ac:picMk id="6" creationId="{D6B47F63-3063-4780-5EA4-31F4D859AD5D}"/>
          </ac:picMkLst>
        </pc:picChg>
        <pc:picChg chg="del">
          <ac:chgData name="Bayer,Courtney (elle | she, her) (ECCC)" userId="S::courtney.bayer@ec.gc.ca::f7f3f653-38ee-4383-8c57-94936ca7c721" providerId="AD" clId="Web-{87FE7BA6-25F0-2AFA-7B0F-7132E6979971}" dt="2024-08-07T13:49:41.256" v="1"/>
          <ac:picMkLst>
            <pc:docMk/>
            <pc:sldMk cId="2274231469" sldId="3180"/>
            <ac:picMk id="10" creationId="{78950CFC-5525-1750-664E-85C3B0D0AFA7}"/>
          </ac:picMkLst>
        </pc:picChg>
      </pc:sldChg>
    </pc:docChg>
  </pc:docChgLst>
  <pc:docChgLst>
    <pc:chgData name="Bayer,Courtney (elle | she, her) (ECCC)" userId="S::courtney.bayer@ec.gc.ca::f7f3f653-38ee-4383-8c57-94936ca7c721" providerId="AD" clId="Web-{7262996A-9C30-E6B5-AD9A-94249D955329}"/>
    <pc:docChg chg="modSld">
      <pc:chgData name="Bayer,Courtney (elle | she, her) (ECCC)" userId="S::courtney.bayer@ec.gc.ca::f7f3f653-38ee-4383-8c57-94936ca7c721" providerId="AD" clId="Web-{7262996A-9C30-E6B5-AD9A-94249D955329}" dt="2024-08-07T19:26:22.373" v="6" actId="14100"/>
      <pc:docMkLst>
        <pc:docMk/>
      </pc:docMkLst>
      <pc:sldChg chg="addSp delSp modSp">
        <pc:chgData name="Bayer,Courtney (elle | she, her) (ECCC)" userId="S::courtney.bayer@ec.gc.ca::f7f3f653-38ee-4383-8c57-94936ca7c721" providerId="AD" clId="Web-{7262996A-9C30-E6B5-AD9A-94249D955329}" dt="2024-08-07T19:26:22.373" v="6" actId="14100"/>
        <pc:sldMkLst>
          <pc:docMk/>
          <pc:sldMk cId="2274231469" sldId="3180"/>
        </pc:sldMkLst>
        <pc:picChg chg="add mod">
          <ac:chgData name="Bayer,Courtney (elle | she, her) (ECCC)" userId="S::courtney.bayer@ec.gc.ca::f7f3f653-38ee-4383-8c57-94936ca7c721" providerId="AD" clId="Web-{7262996A-9C30-E6B5-AD9A-94249D955329}" dt="2024-08-07T19:26:22.373" v="6" actId="14100"/>
          <ac:picMkLst>
            <pc:docMk/>
            <pc:sldMk cId="2274231469" sldId="3180"/>
            <ac:picMk id="5" creationId="{19D4EE59-3EB6-DF5A-9DD3-DAD219F9A037}"/>
          </ac:picMkLst>
        </pc:picChg>
        <pc:picChg chg="del">
          <ac:chgData name="Bayer,Courtney (elle | she, her) (ECCC)" userId="S::courtney.bayer@ec.gc.ca::f7f3f653-38ee-4383-8c57-94936ca7c721" providerId="AD" clId="Web-{7262996A-9C30-E6B5-AD9A-94249D955329}" dt="2024-08-07T19:26:12.967" v="1"/>
          <ac:picMkLst>
            <pc:docMk/>
            <pc:sldMk cId="2274231469" sldId="3180"/>
            <ac:picMk id="6" creationId="{D6B47F63-3063-4780-5EA4-31F4D859AD5D}"/>
          </ac:picMkLst>
        </pc:picChg>
      </pc:sldChg>
    </pc:docChg>
  </pc:docChgLst>
  <pc:docChgLst>
    <pc:chgData name="Montpetit,Benoit (ECCC)" userId="0b9b9dad-27b5-4419-998c-db95ccaddaa6" providerId="ADAL" clId="{3BC60711-F250-47D2-8FBF-1930F4CAAFB9}"/>
    <pc:docChg chg="undo custSel addSld delSld modSld sldOrd delMainMaster modMainMaster">
      <pc:chgData name="Montpetit,Benoit (ECCC)" userId="0b9b9dad-27b5-4419-998c-db95ccaddaa6" providerId="ADAL" clId="{3BC60711-F250-47D2-8FBF-1930F4CAAFB9}" dt="2024-08-13T17:13:15.700" v="7212" actId="1076"/>
      <pc:docMkLst>
        <pc:docMk/>
      </pc:docMkLst>
      <pc:sldChg chg="addSp modSp mod">
        <pc:chgData name="Montpetit,Benoit (ECCC)" userId="0b9b9dad-27b5-4419-998c-db95ccaddaa6" providerId="ADAL" clId="{3BC60711-F250-47D2-8FBF-1930F4CAAFB9}" dt="2024-08-13T14:19:19.183" v="7144" actId="1076"/>
        <pc:sldMkLst>
          <pc:docMk/>
          <pc:sldMk cId="0" sldId="256"/>
        </pc:sldMkLst>
        <pc:spChg chg="mod">
          <ac:chgData name="Montpetit,Benoit (ECCC)" userId="0b9b9dad-27b5-4419-998c-db95ccaddaa6" providerId="ADAL" clId="{3BC60711-F250-47D2-8FBF-1930F4CAAFB9}" dt="2024-07-31T17:53:50.884" v="222" actId="20577"/>
          <ac:spMkLst>
            <pc:docMk/>
            <pc:sldMk cId="0" sldId="256"/>
            <ac:spMk id="2" creationId="{9FE5929B-B38B-DFCF-D0DD-F5E9BF0913AA}"/>
          </ac:spMkLst>
        </pc:spChg>
        <pc:spChg chg="mod">
          <ac:chgData name="Montpetit,Benoit (ECCC)" userId="0b9b9dad-27b5-4419-998c-db95ccaddaa6" providerId="ADAL" clId="{3BC60711-F250-47D2-8FBF-1930F4CAAFB9}" dt="2024-07-31T17:54:37.579" v="293" actId="20577"/>
          <ac:spMkLst>
            <pc:docMk/>
            <pc:sldMk cId="0" sldId="256"/>
            <ac:spMk id="3" creationId="{5A0B6862-4820-E12B-A125-8B2089284EB5}"/>
          </ac:spMkLst>
        </pc:spChg>
        <pc:spChg chg="mod">
          <ac:chgData name="Montpetit,Benoit (ECCC)" userId="0b9b9dad-27b5-4419-998c-db95ccaddaa6" providerId="ADAL" clId="{3BC60711-F250-47D2-8FBF-1930F4CAAFB9}" dt="2024-07-31T17:52:43.631" v="56" actId="20577"/>
          <ac:spMkLst>
            <pc:docMk/>
            <pc:sldMk cId="0" sldId="256"/>
            <ac:spMk id="80" creationId="{00000000-0000-0000-0000-000000000000}"/>
          </ac:spMkLst>
        </pc:spChg>
        <pc:picChg chg="add mod">
          <ac:chgData name="Montpetit,Benoit (ECCC)" userId="0b9b9dad-27b5-4419-998c-db95ccaddaa6" providerId="ADAL" clId="{3BC60711-F250-47D2-8FBF-1930F4CAAFB9}" dt="2024-08-01T15:34:31.029" v="2301" actId="1076"/>
          <ac:picMkLst>
            <pc:docMk/>
            <pc:sldMk cId="0" sldId="256"/>
            <ac:picMk id="4" creationId="{CD030E23-CA59-D9D2-72F9-A1C9149E81A7}"/>
          </ac:picMkLst>
        </pc:picChg>
        <pc:picChg chg="add mod">
          <ac:chgData name="Montpetit,Benoit (ECCC)" userId="0b9b9dad-27b5-4419-998c-db95ccaddaa6" providerId="ADAL" clId="{3BC60711-F250-47D2-8FBF-1930F4CAAFB9}" dt="2024-08-13T14:19:19.183" v="7144" actId="1076"/>
          <ac:picMkLst>
            <pc:docMk/>
            <pc:sldMk cId="0" sldId="256"/>
            <ac:picMk id="6" creationId="{89D7C597-2C72-FC9F-61A9-4CBA65C5B8F0}"/>
          </ac:picMkLst>
        </pc:picChg>
      </pc:sldChg>
      <pc:sldChg chg="add del setBg">
        <pc:chgData name="Montpetit,Benoit (ECCC)" userId="0b9b9dad-27b5-4419-998c-db95ccaddaa6" providerId="ADAL" clId="{3BC60711-F250-47D2-8FBF-1930F4CAAFB9}" dt="2024-08-05T14:40:07.882" v="5805"/>
        <pc:sldMkLst>
          <pc:docMk/>
          <pc:sldMk cId="0" sldId="354"/>
        </pc:sldMkLst>
      </pc:sldChg>
      <pc:sldChg chg="addSp modSp add mod">
        <pc:chgData name="Montpetit,Benoit (ECCC)" userId="0b9b9dad-27b5-4419-998c-db95ccaddaa6" providerId="ADAL" clId="{3BC60711-F250-47D2-8FBF-1930F4CAAFB9}" dt="2024-08-12T13:00:52.221" v="7142" actId="20577"/>
        <pc:sldMkLst>
          <pc:docMk/>
          <pc:sldMk cId="3843329656" sldId="386"/>
        </pc:sldMkLst>
        <pc:spChg chg="mod">
          <ac:chgData name="Montpetit,Benoit (ECCC)" userId="0b9b9dad-27b5-4419-998c-db95ccaddaa6" providerId="ADAL" clId="{3BC60711-F250-47D2-8FBF-1930F4CAAFB9}" dt="2024-08-12T13:00:52.221" v="7142" actId="20577"/>
          <ac:spMkLst>
            <pc:docMk/>
            <pc:sldMk cId="3843329656" sldId="386"/>
            <ac:spMk id="4" creationId="{00000000-0000-0000-0000-000000000000}"/>
          </ac:spMkLst>
        </pc:spChg>
        <pc:picChg chg="mod">
          <ac:chgData name="Montpetit,Benoit (ECCC)" userId="0b9b9dad-27b5-4419-998c-db95ccaddaa6" providerId="ADAL" clId="{3BC60711-F250-47D2-8FBF-1930F4CAAFB9}" dt="2024-08-01T15:37:04.975" v="2307" actId="14100"/>
          <ac:picMkLst>
            <pc:docMk/>
            <pc:sldMk cId="3843329656" sldId="386"/>
            <ac:picMk id="2" creationId="{8FA79989-0E7D-925E-8B68-93D59B6725F7}"/>
          </ac:picMkLst>
        </pc:picChg>
        <pc:picChg chg="mod">
          <ac:chgData name="Montpetit,Benoit (ECCC)" userId="0b9b9dad-27b5-4419-998c-db95ccaddaa6" providerId="ADAL" clId="{3BC60711-F250-47D2-8FBF-1930F4CAAFB9}" dt="2024-08-01T15:37:13.680" v="2308" actId="14100"/>
          <ac:picMkLst>
            <pc:docMk/>
            <pc:sldMk cId="3843329656" sldId="386"/>
            <ac:picMk id="5" creationId="{00000000-0000-0000-0000-000000000000}"/>
          </ac:picMkLst>
        </pc:picChg>
        <pc:picChg chg="mod">
          <ac:chgData name="Montpetit,Benoit (ECCC)" userId="0b9b9dad-27b5-4419-998c-db95ccaddaa6" providerId="ADAL" clId="{3BC60711-F250-47D2-8FBF-1930F4CAAFB9}" dt="2024-08-01T15:34:09.803" v="2295" actId="14826"/>
          <ac:picMkLst>
            <pc:docMk/>
            <pc:sldMk cId="3843329656" sldId="386"/>
            <ac:picMk id="7" creationId="{00000000-0000-0000-0000-000000000000}"/>
          </ac:picMkLst>
        </pc:picChg>
        <pc:picChg chg="add mod">
          <ac:chgData name="Montpetit,Benoit (ECCC)" userId="0b9b9dad-27b5-4419-998c-db95ccaddaa6" providerId="ADAL" clId="{3BC60711-F250-47D2-8FBF-1930F4CAAFB9}" dt="2024-08-01T15:32:59.209" v="2284"/>
          <ac:picMkLst>
            <pc:docMk/>
            <pc:sldMk cId="3843329656" sldId="386"/>
            <ac:picMk id="8" creationId="{9934892F-7C64-7413-93C6-8AA1D3536014}"/>
          </ac:picMkLst>
        </pc:picChg>
        <pc:picChg chg="add mod modCrop">
          <ac:chgData name="Montpetit,Benoit (ECCC)" userId="0b9b9dad-27b5-4419-998c-db95ccaddaa6" providerId="ADAL" clId="{3BC60711-F250-47D2-8FBF-1930F4CAAFB9}" dt="2024-08-01T15:37:18.273" v="2309" actId="1076"/>
          <ac:picMkLst>
            <pc:docMk/>
            <pc:sldMk cId="3843329656" sldId="386"/>
            <ac:picMk id="9" creationId="{401D73E7-B4B5-9056-C4B9-9B2DD5B61F95}"/>
          </ac:picMkLst>
        </pc:picChg>
      </pc:sldChg>
      <pc:sldChg chg="del">
        <pc:chgData name="Montpetit,Benoit (ECCC)" userId="0b9b9dad-27b5-4419-998c-db95ccaddaa6" providerId="ADAL" clId="{3BC60711-F250-47D2-8FBF-1930F4CAAFB9}" dt="2024-07-31T17:51:06.704" v="13" actId="47"/>
        <pc:sldMkLst>
          <pc:docMk/>
          <pc:sldMk cId="880728031" sldId="441"/>
        </pc:sldMkLst>
      </pc:sldChg>
      <pc:sldChg chg="addSp modSp add mod setBg modClrScheme chgLayout">
        <pc:chgData name="Montpetit,Benoit (ECCC)" userId="0b9b9dad-27b5-4419-998c-db95ccaddaa6" providerId="ADAL" clId="{3BC60711-F250-47D2-8FBF-1930F4CAAFB9}" dt="2024-08-01T15:43:13.836" v="2490" actId="700"/>
        <pc:sldMkLst>
          <pc:docMk/>
          <pc:sldMk cId="4246086429" sldId="442"/>
        </pc:sldMkLst>
        <pc:picChg chg="add mod">
          <ac:chgData name="Montpetit,Benoit (ECCC)" userId="0b9b9dad-27b5-4419-998c-db95ccaddaa6" providerId="ADAL" clId="{3BC60711-F250-47D2-8FBF-1930F4CAAFB9}" dt="2024-08-01T15:41:06.385" v="2482"/>
          <ac:picMkLst>
            <pc:docMk/>
            <pc:sldMk cId="4246086429" sldId="442"/>
            <ac:picMk id="3" creationId="{FEB84DC1-44FB-D4BA-35A8-4EA42104CB94}"/>
          </ac:picMkLst>
        </pc:picChg>
        <pc:picChg chg="add mod">
          <ac:chgData name="Montpetit,Benoit (ECCC)" userId="0b9b9dad-27b5-4419-998c-db95ccaddaa6" providerId="ADAL" clId="{3BC60711-F250-47D2-8FBF-1930F4CAAFB9}" dt="2024-08-01T15:41:06.385" v="2482"/>
          <ac:picMkLst>
            <pc:docMk/>
            <pc:sldMk cId="4246086429" sldId="442"/>
            <ac:picMk id="11" creationId="{EBC44984-3B84-586E-C97A-DD9AC58C660B}"/>
          </ac:picMkLst>
        </pc:picChg>
      </pc:sldChg>
      <pc:sldChg chg="del">
        <pc:chgData name="Montpetit,Benoit (ECCC)" userId="0b9b9dad-27b5-4419-998c-db95ccaddaa6" providerId="ADAL" clId="{3BC60711-F250-47D2-8FBF-1930F4CAAFB9}" dt="2024-07-31T17:51:10.699" v="15" actId="47"/>
        <pc:sldMkLst>
          <pc:docMk/>
          <pc:sldMk cId="1801111640" sldId="445"/>
        </pc:sldMkLst>
      </pc:sldChg>
      <pc:sldChg chg="add modAnim">
        <pc:chgData name="Montpetit,Benoit (ECCC)" userId="0b9b9dad-27b5-4419-998c-db95ccaddaa6" providerId="ADAL" clId="{3BC60711-F250-47D2-8FBF-1930F4CAAFB9}" dt="2024-08-05T13:19:44.710" v="3274"/>
        <pc:sldMkLst>
          <pc:docMk/>
          <pc:sldMk cId="4183076838" sldId="452"/>
        </pc:sldMkLst>
      </pc:sldChg>
      <pc:sldChg chg="add">
        <pc:chgData name="Montpetit,Benoit (ECCC)" userId="0b9b9dad-27b5-4419-998c-db95ccaddaa6" providerId="ADAL" clId="{3BC60711-F250-47D2-8FBF-1930F4CAAFB9}" dt="2024-08-05T13:17:20.507" v="3268"/>
        <pc:sldMkLst>
          <pc:docMk/>
          <pc:sldMk cId="362349571" sldId="479"/>
        </pc:sldMkLst>
      </pc:sldChg>
      <pc:sldChg chg="del">
        <pc:chgData name="Montpetit,Benoit (ECCC)" userId="0b9b9dad-27b5-4419-998c-db95ccaddaa6" providerId="ADAL" clId="{3BC60711-F250-47D2-8FBF-1930F4CAAFB9}" dt="2024-07-31T17:51:13.770" v="17" actId="47"/>
        <pc:sldMkLst>
          <pc:docMk/>
          <pc:sldMk cId="2343539063" sldId="481"/>
        </pc:sldMkLst>
      </pc:sldChg>
      <pc:sldChg chg="del">
        <pc:chgData name="Montpetit,Benoit (ECCC)" userId="0b9b9dad-27b5-4419-998c-db95ccaddaa6" providerId="ADAL" clId="{3BC60711-F250-47D2-8FBF-1930F4CAAFB9}" dt="2024-07-31T17:50:50.541" v="6" actId="47"/>
        <pc:sldMkLst>
          <pc:docMk/>
          <pc:sldMk cId="1467375867" sldId="482"/>
        </pc:sldMkLst>
      </pc:sldChg>
      <pc:sldChg chg="del">
        <pc:chgData name="Montpetit,Benoit (ECCC)" userId="0b9b9dad-27b5-4419-998c-db95ccaddaa6" providerId="ADAL" clId="{3BC60711-F250-47D2-8FBF-1930F4CAAFB9}" dt="2024-07-31T17:50:49.376" v="5" actId="47"/>
        <pc:sldMkLst>
          <pc:docMk/>
          <pc:sldMk cId="3510544807" sldId="486"/>
        </pc:sldMkLst>
      </pc:sldChg>
      <pc:sldChg chg="del">
        <pc:chgData name="Montpetit,Benoit (ECCC)" userId="0b9b9dad-27b5-4419-998c-db95ccaddaa6" providerId="ADAL" clId="{3BC60711-F250-47D2-8FBF-1930F4CAAFB9}" dt="2024-08-05T14:06:31.681" v="5036" actId="47"/>
        <pc:sldMkLst>
          <pc:docMk/>
          <pc:sldMk cId="3344737606" sldId="489"/>
        </pc:sldMkLst>
      </pc:sldChg>
      <pc:sldChg chg="addSp delSp modSp del mod ord addCm">
        <pc:chgData name="Montpetit,Benoit (ECCC)" userId="0b9b9dad-27b5-4419-998c-db95ccaddaa6" providerId="ADAL" clId="{3BC60711-F250-47D2-8FBF-1930F4CAAFB9}" dt="2024-08-06T13:22:51.141" v="5809" actId="2696"/>
        <pc:sldMkLst>
          <pc:docMk/>
          <pc:sldMk cId="423896532" sldId="493"/>
        </pc:sldMkLst>
        <pc:spChg chg="del">
          <ac:chgData name="Montpetit,Benoit (ECCC)" userId="0b9b9dad-27b5-4419-998c-db95ccaddaa6" providerId="ADAL" clId="{3BC60711-F250-47D2-8FBF-1930F4CAAFB9}" dt="2024-07-31T18:37:37.970" v="968" actId="478"/>
          <ac:spMkLst>
            <pc:docMk/>
            <pc:sldMk cId="423896532" sldId="493"/>
            <ac:spMk id="4" creationId="{B2078E3C-9318-96FA-C72F-0C3C65A9867A}"/>
          </ac:spMkLst>
        </pc:spChg>
        <pc:spChg chg="add mod">
          <ac:chgData name="Montpetit,Benoit (ECCC)" userId="0b9b9dad-27b5-4419-998c-db95ccaddaa6" providerId="ADAL" clId="{3BC60711-F250-47D2-8FBF-1930F4CAAFB9}" dt="2024-07-31T19:07:07.075" v="1841" actId="767"/>
          <ac:spMkLst>
            <pc:docMk/>
            <pc:sldMk cId="423896532" sldId="493"/>
            <ac:spMk id="20" creationId="{872EC92A-4B6C-051D-23CB-162A127E8AFA}"/>
          </ac:spMkLst>
        </pc:spChg>
        <pc:spChg chg="add mod">
          <ac:chgData name="Montpetit,Benoit (ECCC)" userId="0b9b9dad-27b5-4419-998c-db95ccaddaa6" providerId="ADAL" clId="{3BC60711-F250-47D2-8FBF-1930F4CAAFB9}" dt="2024-07-31T19:07:03.118" v="1836" actId="1076"/>
          <ac:spMkLst>
            <pc:docMk/>
            <pc:sldMk cId="423896532" sldId="493"/>
            <ac:spMk id="21" creationId="{3155297B-2AFF-3995-B362-546BCEBC0935}"/>
          </ac:spMkLst>
        </pc:spChg>
        <pc:spChg chg="add mod">
          <ac:chgData name="Montpetit,Benoit (ECCC)" userId="0b9b9dad-27b5-4419-998c-db95ccaddaa6" providerId="ADAL" clId="{3BC60711-F250-47D2-8FBF-1930F4CAAFB9}" dt="2024-07-31T19:07:02.415" v="1834" actId="1076"/>
          <ac:spMkLst>
            <pc:docMk/>
            <pc:sldMk cId="423896532" sldId="493"/>
            <ac:spMk id="22" creationId="{1437949B-411A-A3F3-662D-2AF70057D44E}"/>
          </ac:spMkLst>
        </pc:spChg>
        <pc:spChg chg="add mod">
          <ac:chgData name="Montpetit,Benoit (ECCC)" userId="0b9b9dad-27b5-4419-998c-db95ccaddaa6" providerId="ADAL" clId="{3BC60711-F250-47D2-8FBF-1930F4CAAFB9}" dt="2024-07-31T19:07:01.024" v="1831" actId="1076"/>
          <ac:spMkLst>
            <pc:docMk/>
            <pc:sldMk cId="423896532" sldId="493"/>
            <ac:spMk id="23" creationId="{A1EC1DBA-8DF5-657B-6377-94A0A03195D7}"/>
          </ac:spMkLst>
        </pc:spChg>
        <pc:spChg chg="add mod">
          <ac:chgData name="Montpetit,Benoit (ECCC)" userId="0b9b9dad-27b5-4419-998c-db95ccaddaa6" providerId="ADAL" clId="{3BC60711-F250-47D2-8FBF-1930F4CAAFB9}" dt="2024-07-31T23:41:54.388" v="1995" actId="1035"/>
          <ac:spMkLst>
            <pc:docMk/>
            <pc:sldMk cId="423896532" sldId="493"/>
            <ac:spMk id="24" creationId="{50CC721E-0AA7-208D-2EA6-F753F4C5D049}"/>
          </ac:spMkLst>
        </pc:spChg>
        <pc:spChg chg="add mod">
          <ac:chgData name="Montpetit,Benoit (ECCC)" userId="0b9b9dad-27b5-4419-998c-db95ccaddaa6" providerId="ADAL" clId="{3BC60711-F250-47D2-8FBF-1930F4CAAFB9}" dt="2024-07-31T23:41:57.124" v="1997" actId="1035"/>
          <ac:spMkLst>
            <pc:docMk/>
            <pc:sldMk cId="423896532" sldId="493"/>
            <ac:spMk id="25" creationId="{B986BFB0-A116-890D-6D3E-8C3029A2DE03}"/>
          </ac:spMkLst>
        </pc:spChg>
        <pc:spChg chg="add mod">
          <ac:chgData name="Montpetit,Benoit (ECCC)" userId="0b9b9dad-27b5-4419-998c-db95ccaddaa6" providerId="ADAL" clId="{3BC60711-F250-47D2-8FBF-1930F4CAAFB9}" dt="2024-07-31T23:41:59.357" v="1999" actId="1035"/>
          <ac:spMkLst>
            <pc:docMk/>
            <pc:sldMk cId="423896532" sldId="493"/>
            <ac:spMk id="27" creationId="{79D5F50A-97F9-2DBF-9B59-95DA7C5A7AB0}"/>
          </ac:spMkLst>
        </pc:spChg>
        <pc:spChg chg="add mod">
          <ac:chgData name="Montpetit,Benoit (ECCC)" userId="0b9b9dad-27b5-4419-998c-db95ccaddaa6" providerId="ADAL" clId="{3BC60711-F250-47D2-8FBF-1930F4CAAFB9}" dt="2024-07-31T23:42:30.608" v="2008" actId="1035"/>
          <ac:spMkLst>
            <pc:docMk/>
            <pc:sldMk cId="423896532" sldId="493"/>
            <ac:spMk id="28" creationId="{C8374E74-A96C-1854-83DD-744F5912A653}"/>
          </ac:spMkLst>
        </pc:spChg>
        <pc:spChg chg="add mod">
          <ac:chgData name="Montpetit,Benoit (ECCC)" userId="0b9b9dad-27b5-4419-998c-db95ccaddaa6" providerId="ADAL" clId="{3BC60711-F250-47D2-8FBF-1930F4CAAFB9}" dt="2024-07-31T23:42:03.798" v="2003" actId="1035"/>
          <ac:spMkLst>
            <pc:docMk/>
            <pc:sldMk cId="423896532" sldId="493"/>
            <ac:spMk id="29" creationId="{6E7E7870-AA51-CA6E-7C76-E15BE0D8877A}"/>
          </ac:spMkLst>
        </pc:spChg>
        <pc:spChg chg="add mod">
          <ac:chgData name="Montpetit,Benoit (ECCC)" userId="0b9b9dad-27b5-4419-998c-db95ccaddaa6" providerId="ADAL" clId="{3BC60711-F250-47D2-8FBF-1930F4CAAFB9}" dt="2024-07-31T23:42:33.153" v="2009" actId="1036"/>
          <ac:spMkLst>
            <pc:docMk/>
            <pc:sldMk cId="423896532" sldId="493"/>
            <ac:spMk id="30" creationId="{5CFE3385-9501-F9BA-3C58-1EA261AF9258}"/>
          </ac:spMkLst>
        </pc:spChg>
        <pc:spChg chg="add mod ord">
          <ac:chgData name="Montpetit,Benoit (ECCC)" userId="0b9b9dad-27b5-4419-998c-db95ccaddaa6" providerId="ADAL" clId="{3BC60711-F250-47D2-8FBF-1930F4CAAFB9}" dt="2024-07-31T23:42:08.812" v="2007" actId="1035"/>
          <ac:spMkLst>
            <pc:docMk/>
            <pc:sldMk cId="423896532" sldId="493"/>
            <ac:spMk id="31" creationId="{DA161D45-20C5-8766-88BF-F5519B87B1BA}"/>
          </ac:spMkLst>
        </pc:spChg>
        <pc:graphicFrameChg chg="del">
          <ac:chgData name="Montpetit,Benoit (ECCC)" userId="0b9b9dad-27b5-4419-998c-db95ccaddaa6" providerId="ADAL" clId="{3BC60711-F250-47D2-8FBF-1930F4CAAFB9}" dt="2024-07-31T18:37:32.940" v="967" actId="478"/>
          <ac:graphicFrameMkLst>
            <pc:docMk/>
            <pc:sldMk cId="423896532" sldId="493"/>
            <ac:graphicFrameMk id="2" creationId="{8A71CD74-40AC-A8D9-68F0-BAF0EA73A34E}"/>
          </ac:graphicFrameMkLst>
        </pc:graphicFrameChg>
        <pc:graphicFrameChg chg="add del mod modGraphic">
          <ac:chgData name="Montpetit,Benoit (ECCC)" userId="0b9b9dad-27b5-4419-998c-db95ccaddaa6" providerId="ADAL" clId="{3BC60711-F250-47D2-8FBF-1930F4CAAFB9}" dt="2024-07-31T18:48:34.424" v="1519" actId="478"/>
          <ac:graphicFrameMkLst>
            <pc:docMk/>
            <pc:sldMk cId="423896532" sldId="493"/>
            <ac:graphicFrameMk id="6" creationId="{4948CA78-8316-2E71-2841-1989732E35E2}"/>
          </ac:graphicFrameMkLst>
        </pc:graphicFrameChg>
        <pc:graphicFrameChg chg="add del mod ord modGraphic">
          <ac:chgData name="Montpetit,Benoit (ECCC)" userId="0b9b9dad-27b5-4419-998c-db95ccaddaa6" providerId="ADAL" clId="{3BC60711-F250-47D2-8FBF-1930F4CAAFB9}" dt="2024-07-31T19:04:01.307" v="1781" actId="478"/>
          <ac:graphicFrameMkLst>
            <pc:docMk/>
            <pc:sldMk cId="423896532" sldId="493"/>
            <ac:graphicFrameMk id="9" creationId="{D22FD8D9-DB1B-5A93-AC6D-A58CBAB42C13}"/>
          </ac:graphicFrameMkLst>
        </pc:graphicFrameChg>
        <pc:graphicFrameChg chg="del">
          <ac:chgData name="Montpetit,Benoit (ECCC)" userId="0b9b9dad-27b5-4419-998c-db95ccaddaa6" providerId="ADAL" clId="{3BC60711-F250-47D2-8FBF-1930F4CAAFB9}" dt="2024-07-31T18:37:21.818" v="964" actId="478"/>
          <ac:graphicFrameMkLst>
            <pc:docMk/>
            <pc:sldMk cId="423896532" sldId="493"/>
            <ac:graphicFrameMk id="11" creationId="{B8E78576-87F2-9A86-6961-475BC5EC0F57}"/>
          </ac:graphicFrameMkLst>
        </pc:graphicFrameChg>
        <pc:graphicFrameChg chg="del modGraphic">
          <ac:chgData name="Montpetit,Benoit (ECCC)" userId="0b9b9dad-27b5-4419-998c-db95ccaddaa6" providerId="ADAL" clId="{3BC60711-F250-47D2-8FBF-1930F4CAAFB9}" dt="2024-07-31T18:37:27.502" v="966" actId="478"/>
          <ac:graphicFrameMkLst>
            <pc:docMk/>
            <pc:sldMk cId="423896532" sldId="493"/>
            <ac:graphicFrameMk id="12" creationId="{A5748D11-C2AB-CD35-C9FC-87D89ADEB9D1}"/>
          </ac:graphicFrameMkLst>
        </pc:graphicFrameChg>
        <pc:graphicFrameChg chg="add mod modGraphic">
          <ac:chgData name="Montpetit,Benoit (ECCC)" userId="0b9b9dad-27b5-4419-998c-db95ccaddaa6" providerId="ADAL" clId="{3BC60711-F250-47D2-8FBF-1930F4CAAFB9}" dt="2024-08-01T15:44:22.286" v="2501"/>
          <ac:graphicFrameMkLst>
            <pc:docMk/>
            <pc:sldMk cId="423896532" sldId="493"/>
            <ac:graphicFrameMk id="18" creationId="{7BD3C26E-E1FC-9D38-DDB1-B5D79B11466F}"/>
          </ac:graphicFrameMkLst>
        </pc:graphicFrameChg>
        <pc:graphicFrameChg chg="add mod modGraphic">
          <ac:chgData name="Montpetit,Benoit (ECCC)" userId="0b9b9dad-27b5-4419-998c-db95ccaddaa6" providerId="ADAL" clId="{3BC60711-F250-47D2-8FBF-1930F4CAAFB9}" dt="2024-07-31T19:08:08.198" v="1862" actId="14734"/>
          <ac:graphicFrameMkLst>
            <pc:docMk/>
            <pc:sldMk cId="423896532" sldId="493"/>
            <ac:graphicFrameMk id="19" creationId="{AA800D81-C9E7-05DD-31BD-2042231BCE3E}"/>
          </ac:graphicFrameMkLst>
        </pc:graphicFrameChg>
        <pc:picChg chg="mod ord">
          <ac:chgData name="Montpetit,Benoit (ECCC)" userId="0b9b9dad-27b5-4419-998c-db95ccaddaa6" providerId="ADAL" clId="{3BC60711-F250-47D2-8FBF-1930F4CAAFB9}" dt="2024-07-31T23:43:37.122" v="2055"/>
          <ac:picMkLst>
            <pc:docMk/>
            <pc:sldMk cId="423896532" sldId="493"/>
            <ac:picMk id="10" creationId="{EBB4C49E-6200-97A9-8CF3-56EA4E8C526B}"/>
          </ac:picMkLst>
        </pc:picChg>
        <pc:picChg chg="add del mod">
          <ac:chgData name="Montpetit,Benoit (ECCC)" userId="0b9b9dad-27b5-4419-998c-db95ccaddaa6" providerId="ADAL" clId="{3BC60711-F250-47D2-8FBF-1930F4CAAFB9}" dt="2024-07-31T18:20:16.001" v="937" actId="478"/>
          <ac:picMkLst>
            <pc:docMk/>
            <pc:sldMk cId="423896532" sldId="493"/>
            <ac:picMk id="14" creationId="{5F6607D5-3DBC-4348-843A-018C0B383303}"/>
          </ac:picMkLst>
        </pc:picChg>
        <pc:picChg chg="add del mod">
          <ac:chgData name="Montpetit,Benoit (ECCC)" userId="0b9b9dad-27b5-4419-998c-db95ccaddaa6" providerId="ADAL" clId="{3BC60711-F250-47D2-8FBF-1930F4CAAFB9}" dt="2024-07-31T18:20:15.052" v="936" actId="478"/>
          <ac:picMkLst>
            <pc:docMk/>
            <pc:sldMk cId="423896532" sldId="493"/>
            <ac:picMk id="17" creationId="{85414FFA-C14D-79EF-11DA-D7A1AAF8AF2C}"/>
          </ac:picMkLst>
        </pc:picChg>
        <pc:extLst>
          <p:ext xmlns:p="http://schemas.openxmlformats.org/presentationml/2006/main" uri="{D6D511B9-2390-475A-947B-AFAB55BFBCF1}">
            <pc226:cmChg xmlns:pc226="http://schemas.microsoft.com/office/powerpoint/2022/06/main/command" chg="add">
              <pc226:chgData name="Montpetit,Benoit (ECCC)" userId="0b9b9dad-27b5-4419-998c-db95ccaddaa6" providerId="ADAL" clId="{3BC60711-F250-47D2-8FBF-1930F4CAAFB9}" dt="2024-08-01T14:34:41.071" v="2244"/>
              <pc2:cmMkLst xmlns:pc2="http://schemas.microsoft.com/office/powerpoint/2019/9/main/command">
                <pc:docMk/>
                <pc:sldMk cId="423896532" sldId="493"/>
                <pc2:cmMk id="{98F300AB-A2F5-49BD-87E3-AC33A4B678BB}"/>
              </pc2:cmMkLst>
            </pc226:cmChg>
          </p:ext>
        </pc:extLst>
      </pc:sldChg>
      <pc:sldChg chg="del">
        <pc:chgData name="Montpetit,Benoit (ECCC)" userId="0b9b9dad-27b5-4419-998c-db95ccaddaa6" providerId="ADAL" clId="{3BC60711-F250-47D2-8FBF-1930F4CAAFB9}" dt="2024-07-31T17:51:03.172" v="12" actId="47"/>
        <pc:sldMkLst>
          <pc:docMk/>
          <pc:sldMk cId="3116648481" sldId="3139"/>
        </pc:sldMkLst>
      </pc:sldChg>
      <pc:sldChg chg="add del setBg">
        <pc:chgData name="Montpetit,Benoit (ECCC)" userId="0b9b9dad-27b5-4419-998c-db95ccaddaa6" providerId="ADAL" clId="{3BC60711-F250-47D2-8FBF-1930F4CAAFB9}" dt="2024-08-01T15:43:54.999" v="2497" actId="47"/>
        <pc:sldMkLst>
          <pc:docMk/>
          <pc:sldMk cId="2147353107" sldId="3144"/>
        </pc:sldMkLst>
      </pc:sldChg>
      <pc:sldChg chg="del setBg">
        <pc:chgData name="Montpetit,Benoit (ECCC)" userId="0b9b9dad-27b5-4419-998c-db95ccaddaa6" providerId="ADAL" clId="{3BC60711-F250-47D2-8FBF-1930F4CAAFB9}" dt="2024-08-01T15:45:37.622" v="2527"/>
        <pc:sldMkLst>
          <pc:docMk/>
          <pc:sldMk cId="2849052881" sldId="3144"/>
        </pc:sldMkLst>
      </pc:sldChg>
      <pc:sldChg chg="addSp delSp modSp del mod setBg">
        <pc:chgData name="Montpetit,Benoit (ECCC)" userId="0b9b9dad-27b5-4419-998c-db95ccaddaa6" providerId="ADAL" clId="{3BC60711-F250-47D2-8FBF-1930F4CAAFB9}" dt="2024-08-01T15:45:37.622" v="2527"/>
        <pc:sldMkLst>
          <pc:docMk/>
          <pc:sldMk cId="919104151" sldId="3150"/>
        </pc:sldMkLst>
        <pc:spChg chg="mod">
          <ac:chgData name="Montpetit,Benoit (ECCC)" userId="0b9b9dad-27b5-4419-998c-db95ccaddaa6" providerId="ADAL" clId="{3BC60711-F250-47D2-8FBF-1930F4CAAFB9}" dt="2024-07-31T17:55:23.835" v="322" actId="20577"/>
          <ac:spMkLst>
            <pc:docMk/>
            <pc:sldMk cId="919104151" sldId="3150"/>
            <ac:spMk id="24" creationId="{39378A24-14BC-C220-9BBF-FFE92E27104C}"/>
          </ac:spMkLst>
        </pc:spChg>
        <pc:grpChg chg="add del">
          <ac:chgData name="Montpetit,Benoit (ECCC)" userId="0b9b9dad-27b5-4419-998c-db95ccaddaa6" providerId="ADAL" clId="{3BC60711-F250-47D2-8FBF-1930F4CAAFB9}" dt="2024-08-01T15:45:35.304" v="2525" actId="478"/>
          <ac:grpSpMkLst>
            <pc:docMk/>
            <pc:sldMk cId="919104151" sldId="3150"/>
            <ac:grpSpMk id="9" creationId="{507C378B-DE33-5900-F5C5-55B06579633A}"/>
          </ac:grpSpMkLst>
        </pc:grpChg>
        <pc:grpChg chg="add del">
          <ac:chgData name="Montpetit,Benoit (ECCC)" userId="0b9b9dad-27b5-4419-998c-db95ccaddaa6" providerId="ADAL" clId="{3BC60711-F250-47D2-8FBF-1930F4CAAFB9}" dt="2024-08-01T15:45:34.744" v="2524" actId="478"/>
          <ac:grpSpMkLst>
            <pc:docMk/>
            <pc:sldMk cId="919104151" sldId="3150"/>
            <ac:grpSpMk id="20" creationId="{CBDA0111-86EC-3E47-D7AB-2A0E5514E3F4}"/>
          </ac:grpSpMkLst>
        </pc:grpChg>
        <pc:picChg chg="add del">
          <ac:chgData name="Montpetit,Benoit (ECCC)" userId="0b9b9dad-27b5-4419-998c-db95ccaddaa6" providerId="ADAL" clId="{3BC60711-F250-47D2-8FBF-1930F4CAAFB9}" dt="2024-08-01T15:45:36.895" v="2526" actId="478"/>
          <ac:picMkLst>
            <pc:docMk/>
            <pc:sldMk cId="919104151" sldId="3150"/>
            <ac:picMk id="1030" creationId="{3B2EC524-DE99-E431-47B3-E2B2B6E63ED7}"/>
          </ac:picMkLst>
        </pc:picChg>
      </pc:sldChg>
      <pc:sldChg chg="add del setBg">
        <pc:chgData name="Montpetit,Benoit (ECCC)" userId="0b9b9dad-27b5-4419-998c-db95ccaddaa6" providerId="ADAL" clId="{3BC60711-F250-47D2-8FBF-1930F4CAAFB9}" dt="2024-08-01T15:43:54.999" v="2497" actId="47"/>
        <pc:sldMkLst>
          <pc:docMk/>
          <pc:sldMk cId="2323444497" sldId="3150"/>
        </pc:sldMkLst>
      </pc:sldChg>
      <pc:sldChg chg="del">
        <pc:chgData name="Montpetit,Benoit (ECCC)" userId="0b9b9dad-27b5-4419-998c-db95ccaddaa6" providerId="ADAL" clId="{3BC60711-F250-47D2-8FBF-1930F4CAAFB9}" dt="2024-07-31T17:49:59.510" v="2" actId="47"/>
        <pc:sldMkLst>
          <pc:docMk/>
          <pc:sldMk cId="2252767283" sldId="3152"/>
        </pc:sldMkLst>
      </pc:sldChg>
      <pc:sldChg chg="del">
        <pc:chgData name="Montpetit,Benoit (ECCC)" userId="0b9b9dad-27b5-4419-998c-db95ccaddaa6" providerId="ADAL" clId="{3BC60711-F250-47D2-8FBF-1930F4CAAFB9}" dt="2024-07-31T17:50:58.438" v="9" actId="47"/>
        <pc:sldMkLst>
          <pc:docMk/>
          <pc:sldMk cId="910596461" sldId="3157"/>
        </pc:sldMkLst>
      </pc:sldChg>
      <pc:sldChg chg="del">
        <pc:chgData name="Montpetit,Benoit (ECCC)" userId="0b9b9dad-27b5-4419-998c-db95ccaddaa6" providerId="ADAL" clId="{3BC60711-F250-47D2-8FBF-1930F4CAAFB9}" dt="2024-07-31T17:51:12.250" v="16" actId="47"/>
        <pc:sldMkLst>
          <pc:docMk/>
          <pc:sldMk cId="3665298735" sldId="3158"/>
        </pc:sldMkLst>
      </pc:sldChg>
      <pc:sldChg chg="del">
        <pc:chgData name="Montpetit,Benoit (ECCC)" userId="0b9b9dad-27b5-4419-998c-db95ccaddaa6" providerId="ADAL" clId="{3BC60711-F250-47D2-8FBF-1930F4CAAFB9}" dt="2024-07-31T17:49:56.440" v="0" actId="47"/>
        <pc:sldMkLst>
          <pc:docMk/>
          <pc:sldMk cId="3636122988" sldId="3161"/>
        </pc:sldMkLst>
      </pc:sldChg>
      <pc:sldChg chg="del">
        <pc:chgData name="Montpetit,Benoit (ECCC)" userId="0b9b9dad-27b5-4419-998c-db95ccaddaa6" providerId="ADAL" clId="{3BC60711-F250-47D2-8FBF-1930F4CAAFB9}" dt="2024-07-31T17:51:08.613" v="14" actId="47"/>
        <pc:sldMkLst>
          <pc:docMk/>
          <pc:sldMk cId="1933228495" sldId="3162"/>
        </pc:sldMkLst>
      </pc:sldChg>
      <pc:sldChg chg="del">
        <pc:chgData name="Montpetit,Benoit (ECCC)" userId="0b9b9dad-27b5-4419-998c-db95ccaddaa6" providerId="ADAL" clId="{3BC60711-F250-47D2-8FBF-1930F4CAAFB9}" dt="2024-07-31T17:51:00.738" v="10" actId="47"/>
        <pc:sldMkLst>
          <pc:docMk/>
          <pc:sldMk cId="1402951640" sldId="3163"/>
        </pc:sldMkLst>
      </pc:sldChg>
      <pc:sldChg chg="del">
        <pc:chgData name="Montpetit,Benoit (ECCC)" userId="0b9b9dad-27b5-4419-998c-db95ccaddaa6" providerId="ADAL" clId="{3BC60711-F250-47D2-8FBF-1930F4CAAFB9}" dt="2024-07-31T17:51:01.676" v="11" actId="47"/>
        <pc:sldMkLst>
          <pc:docMk/>
          <pc:sldMk cId="1938311820" sldId="3164"/>
        </pc:sldMkLst>
      </pc:sldChg>
      <pc:sldChg chg="del">
        <pc:chgData name="Montpetit,Benoit (ECCC)" userId="0b9b9dad-27b5-4419-998c-db95ccaddaa6" providerId="ADAL" clId="{3BC60711-F250-47D2-8FBF-1930F4CAAFB9}" dt="2024-07-31T17:51:14.645" v="18" actId="47"/>
        <pc:sldMkLst>
          <pc:docMk/>
          <pc:sldMk cId="3506383757" sldId="3165"/>
        </pc:sldMkLst>
      </pc:sldChg>
      <pc:sldChg chg="del">
        <pc:chgData name="Montpetit,Benoit (ECCC)" userId="0b9b9dad-27b5-4419-998c-db95ccaddaa6" providerId="ADAL" clId="{3BC60711-F250-47D2-8FBF-1930F4CAAFB9}" dt="2024-07-31T17:49:58.128" v="1" actId="47"/>
        <pc:sldMkLst>
          <pc:docMk/>
          <pc:sldMk cId="4280681322" sldId="3169"/>
        </pc:sldMkLst>
      </pc:sldChg>
      <pc:sldChg chg="del">
        <pc:chgData name="Montpetit,Benoit (ECCC)" userId="0b9b9dad-27b5-4419-998c-db95ccaddaa6" providerId="ADAL" clId="{3BC60711-F250-47D2-8FBF-1930F4CAAFB9}" dt="2024-07-31T17:50:45.689" v="3" actId="47"/>
        <pc:sldMkLst>
          <pc:docMk/>
          <pc:sldMk cId="2813792650" sldId="3170"/>
        </pc:sldMkLst>
      </pc:sldChg>
      <pc:sldChg chg="addSp delSp modSp del mod">
        <pc:chgData name="Montpetit,Benoit (ECCC)" userId="0b9b9dad-27b5-4419-998c-db95ccaddaa6" providerId="ADAL" clId="{3BC60711-F250-47D2-8FBF-1930F4CAAFB9}" dt="2024-08-05T14:06:30.413" v="5035" actId="47"/>
        <pc:sldMkLst>
          <pc:docMk/>
          <pc:sldMk cId="3822556526" sldId="3171"/>
        </pc:sldMkLst>
        <pc:spChg chg="add del mod">
          <ac:chgData name="Montpetit,Benoit (ECCC)" userId="0b9b9dad-27b5-4419-998c-db95ccaddaa6" providerId="ADAL" clId="{3BC60711-F250-47D2-8FBF-1930F4CAAFB9}" dt="2024-08-01T15:45:30.006" v="2517" actId="6549"/>
          <ac:spMkLst>
            <pc:docMk/>
            <pc:sldMk cId="3822556526" sldId="3171"/>
            <ac:spMk id="4" creationId="{8DD26E6A-8EF8-E702-31E4-7B94CC96DBDE}"/>
          </ac:spMkLst>
        </pc:spChg>
        <pc:spChg chg="add del">
          <ac:chgData name="Montpetit,Benoit (ECCC)" userId="0b9b9dad-27b5-4419-998c-db95ccaddaa6" providerId="ADAL" clId="{3BC60711-F250-47D2-8FBF-1930F4CAAFB9}" dt="2024-08-01T15:45:31.489" v="2522" actId="478"/>
          <ac:spMkLst>
            <pc:docMk/>
            <pc:sldMk cId="3822556526" sldId="3171"/>
            <ac:spMk id="7" creationId="{3DE26BB2-4DFD-C11C-8DCA-E1ECC8E4FB25}"/>
          </ac:spMkLst>
        </pc:spChg>
        <pc:spChg chg="add del">
          <ac:chgData name="Montpetit,Benoit (ECCC)" userId="0b9b9dad-27b5-4419-998c-db95ccaddaa6" providerId="ADAL" clId="{3BC60711-F250-47D2-8FBF-1930F4CAAFB9}" dt="2024-08-01T15:45:30.459" v="2519" actId="478"/>
          <ac:spMkLst>
            <pc:docMk/>
            <pc:sldMk cId="3822556526" sldId="3171"/>
            <ac:spMk id="8" creationId="{5CF83C0B-8D9D-0F6F-7E97-ADF2201DE6D3}"/>
          </ac:spMkLst>
        </pc:spChg>
        <pc:spChg chg="add del">
          <ac:chgData name="Montpetit,Benoit (ECCC)" userId="0b9b9dad-27b5-4419-998c-db95ccaddaa6" providerId="ADAL" clId="{3BC60711-F250-47D2-8FBF-1930F4CAAFB9}" dt="2024-08-01T15:45:31.708" v="2523" actId="478"/>
          <ac:spMkLst>
            <pc:docMk/>
            <pc:sldMk cId="3822556526" sldId="3171"/>
            <ac:spMk id="13" creationId="{D5CF0510-8C92-F144-809B-2DDFD61B0B88}"/>
          </ac:spMkLst>
        </pc:spChg>
        <pc:picChg chg="add del">
          <ac:chgData name="Montpetit,Benoit (ECCC)" userId="0b9b9dad-27b5-4419-998c-db95ccaddaa6" providerId="ADAL" clId="{3BC60711-F250-47D2-8FBF-1930F4CAAFB9}" dt="2024-08-01T15:45:30.212" v="2518" actId="478"/>
          <ac:picMkLst>
            <pc:docMk/>
            <pc:sldMk cId="3822556526" sldId="3171"/>
            <ac:picMk id="2" creationId="{3E2B0816-1FE4-E9DD-9BBB-E1C9541B2DCA}"/>
          </ac:picMkLst>
        </pc:picChg>
        <pc:picChg chg="add del">
          <ac:chgData name="Montpetit,Benoit (ECCC)" userId="0b9b9dad-27b5-4419-998c-db95ccaddaa6" providerId="ADAL" clId="{3BC60711-F250-47D2-8FBF-1930F4CAAFB9}" dt="2024-08-01T15:45:30.865" v="2520" actId="478"/>
          <ac:picMkLst>
            <pc:docMk/>
            <pc:sldMk cId="3822556526" sldId="3171"/>
            <ac:picMk id="3" creationId="{A0DD7247-C840-271E-0F2C-5473615FBE64}"/>
          </ac:picMkLst>
        </pc:picChg>
        <pc:picChg chg="add del">
          <ac:chgData name="Montpetit,Benoit (ECCC)" userId="0b9b9dad-27b5-4419-998c-db95ccaddaa6" providerId="ADAL" clId="{3BC60711-F250-47D2-8FBF-1930F4CAAFB9}" dt="2024-08-01T15:45:29.473" v="2515" actId="478"/>
          <ac:picMkLst>
            <pc:docMk/>
            <pc:sldMk cId="3822556526" sldId="3171"/>
            <ac:picMk id="15" creationId="{3F8101B8-5783-A652-75FF-CA3E90975973}"/>
          </ac:picMkLst>
        </pc:picChg>
        <pc:picChg chg="add del">
          <ac:chgData name="Montpetit,Benoit (ECCC)" userId="0b9b9dad-27b5-4419-998c-db95ccaddaa6" providerId="ADAL" clId="{3BC60711-F250-47D2-8FBF-1930F4CAAFB9}" dt="2024-08-01T15:45:31.240" v="2521" actId="478"/>
          <ac:picMkLst>
            <pc:docMk/>
            <pc:sldMk cId="3822556526" sldId="3171"/>
            <ac:picMk id="2050" creationId="{C7861852-109A-6F96-596F-E541D82EAB95}"/>
          </ac:picMkLst>
        </pc:picChg>
        <pc:cxnChg chg="add del">
          <ac:chgData name="Montpetit,Benoit (ECCC)" userId="0b9b9dad-27b5-4419-998c-db95ccaddaa6" providerId="ADAL" clId="{3BC60711-F250-47D2-8FBF-1930F4CAAFB9}" dt="2024-08-01T15:45:30.459" v="2519" actId="478"/>
          <ac:cxnSpMkLst>
            <pc:docMk/>
            <pc:sldMk cId="3822556526" sldId="3171"/>
            <ac:cxnSpMk id="5" creationId="{CAC699D0-4D35-E1F9-E08D-1BCBA52D3D8B}"/>
          </ac:cxnSpMkLst>
        </pc:cxnChg>
      </pc:sldChg>
      <pc:sldChg chg="del">
        <pc:chgData name="Montpetit,Benoit (ECCC)" userId="0b9b9dad-27b5-4419-998c-db95ccaddaa6" providerId="ADAL" clId="{3BC60711-F250-47D2-8FBF-1930F4CAAFB9}" dt="2024-07-31T17:50:57.284" v="8" actId="47"/>
        <pc:sldMkLst>
          <pc:docMk/>
          <pc:sldMk cId="1657524541" sldId="3172"/>
        </pc:sldMkLst>
      </pc:sldChg>
      <pc:sldChg chg="new del">
        <pc:chgData name="Montpetit,Benoit (ECCC)" userId="0b9b9dad-27b5-4419-998c-db95ccaddaa6" providerId="ADAL" clId="{3BC60711-F250-47D2-8FBF-1930F4CAAFB9}" dt="2024-07-31T17:56:28.950" v="325" actId="47"/>
        <pc:sldMkLst>
          <pc:docMk/>
          <pc:sldMk cId="1751460887" sldId="3172"/>
        </pc:sldMkLst>
      </pc:sldChg>
      <pc:sldChg chg="addSp delSp modSp add mod addCm">
        <pc:chgData name="Montpetit,Benoit (ECCC)" userId="0b9b9dad-27b5-4419-998c-db95ccaddaa6" providerId="ADAL" clId="{3BC60711-F250-47D2-8FBF-1930F4CAAFB9}" dt="2024-08-13T17:10:55.744" v="7209" actId="1076"/>
        <pc:sldMkLst>
          <pc:docMk/>
          <pc:sldMk cId="1874452664" sldId="3173"/>
        </pc:sldMkLst>
        <pc:spChg chg="del">
          <ac:chgData name="Montpetit,Benoit (ECCC)" userId="0b9b9dad-27b5-4419-998c-db95ccaddaa6" providerId="ADAL" clId="{3BC60711-F250-47D2-8FBF-1930F4CAAFB9}" dt="2024-07-31T17:56:46.749" v="333" actId="478"/>
          <ac:spMkLst>
            <pc:docMk/>
            <pc:sldMk cId="1874452664" sldId="3173"/>
            <ac:spMk id="4" creationId="{8DD26E6A-8EF8-E702-31E4-7B94CC96DBDE}"/>
          </ac:spMkLst>
        </pc:spChg>
        <pc:spChg chg="del">
          <ac:chgData name="Montpetit,Benoit (ECCC)" userId="0b9b9dad-27b5-4419-998c-db95ccaddaa6" providerId="ADAL" clId="{3BC60711-F250-47D2-8FBF-1930F4CAAFB9}" dt="2024-07-31T17:56:38.757" v="329" actId="478"/>
          <ac:spMkLst>
            <pc:docMk/>
            <pc:sldMk cId="1874452664" sldId="3173"/>
            <ac:spMk id="6" creationId="{3158F5E0-DC88-AF51-0141-B28E724EF56E}"/>
          </ac:spMkLst>
        </pc:spChg>
        <pc:spChg chg="del">
          <ac:chgData name="Montpetit,Benoit (ECCC)" userId="0b9b9dad-27b5-4419-998c-db95ccaddaa6" providerId="ADAL" clId="{3BC60711-F250-47D2-8FBF-1930F4CAAFB9}" dt="2024-07-31T17:56:43.852" v="332" actId="478"/>
          <ac:spMkLst>
            <pc:docMk/>
            <pc:sldMk cId="1874452664" sldId="3173"/>
            <ac:spMk id="7" creationId="{3DE26BB2-4DFD-C11C-8DCA-E1ECC8E4FB25}"/>
          </ac:spMkLst>
        </pc:spChg>
        <pc:spChg chg="del">
          <ac:chgData name="Montpetit,Benoit (ECCC)" userId="0b9b9dad-27b5-4419-998c-db95ccaddaa6" providerId="ADAL" clId="{3BC60711-F250-47D2-8FBF-1930F4CAAFB9}" dt="2024-07-31T17:56:42.101" v="331" actId="478"/>
          <ac:spMkLst>
            <pc:docMk/>
            <pc:sldMk cId="1874452664" sldId="3173"/>
            <ac:spMk id="8" creationId="{5CF83C0B-8D9D-0F6F-7E97-ADF2201DE6D3}"/>
          </ac:spMkLst>
        </pc:spChg>
        <pc:spChg chg="del">
          <ac:chgData name="Montpetit,Benoit (ECCC)" userId="0b9b9dad-27b5-4419-998c-db95ccaddaa6" providerId="ADAL" clId="{3BC60711-F250-47D2-8FBF-1930F4CAAFB9}" dt="2024-07-31T17:56:35.685" v="327" actId="478"/>
          <ac:spMkLst>
            <pc:docMk/>
            <pc:sldMk cId="1874452664" sldId="3173"/>
            <ac:spMk id="13" creationId="{D5CF0510-8C92-F144-809B-2DDFD61B0B88}"/>
          </ac:spMkLst>
        </pc:spChg>
        <pc:spChg chg="mod">
          <ac:chgData name="Montpetit,Benoit (ECCC)" userId="0b9b9dad-27b5-4419-998c-db95ccaddaa6" providerId="ADAL" clId="{3BC60711-F250-47D2-8FBF-1930F4CAAFB9}" dt="2024-08-13T17:10:55.744" v="7209" actId="1076"/>
          <ac:spMkLst>
            <pc:docMk/>
            <pc:sldMk cId="1874452664" sldId="3173"/>
            <ac:spMk id="26" creationId="{39BA6978-ABB2-4719-8365-3E00C1F36663}"/>
          </ac:spMkLst>
        </pc:spChg>
        <pc:picChg chg="del">
          <ac:chgData name="Montpetit,Benoit (ECCC)" userId="0b9b9dad-27b5-4419-998c-db95ccaddaa6" providerId="ADAL" clId="{3BC60711-F250-47D2-8FBF-1930F4CAAFB9}" dt="2024-08-13T17:10:31.443" v="7154" actId="478"/>
          <ac:picMkLst>
            <pc:docMk/>
            <pc:sldMk cId="1874452664" sldId="3173"/>
            <ac:picMk id="2" creationId="{3E2B0816-1FE4-E9DD-9BBB-E1C9541B2DCA}"/>
          </ac:picMkLst>
        </pc:picChg>
        <pc:picChg chg="del">
          <ac:chgData name="Montpetit,Benoit (ECCC)" userId="0b9b9dad-27b5-4419-998c-db95ccaddaa6" providerId="ADAL" clId="{3BC60711-F250-47D2-8FBF-1930F4CAAFB9}" dt="2024-07-31T17:56:36.550" v="328" actId="478"/>
          <ac:picMkLst>
            <pc:docMk/>
            <pc:sldMk cId="1874452664" sldId="3173"/>
            <ac:picMk id="3" creationId="{A0DD7247-C840-271E-0F2C-5473615FBE64}"/>
          </ac:picMkLst>
        </pc:picChg>
        <pc:picChg chg="add mod ord">
          <ac:chgData name="Montpetit,Benoit (ECCC)" userId="0b9b9dad-27b5-4419-998c-db95ccaddaa6" providerId="ADAL" clId="{3BC60711-F250-47D2-8FBF-1930F4CAAFB9}" dt="2024-08-13T17:10:51.092" v="7208" actId="1037"/>
          <ac:picMkLst>
            <pc:docMk/>
            <pc:sldMk cId="1874452664" sldId="3173"/>
            <ac:picMk id="4" creationId="{D2C434DE-A299-1318-D1D3-071082EBC513}"/>
          </ac:picMkLst>
        </pc:picChg>
        <pc:picChg chg="del">
          <ac:chgData name="Montpetit,Benoit (ECCC)" userId="0b9b9dad-27b5-4419-998c-db95ccaddaa6" providerId="ADAL" clId="{3BC60711-F250-47D2-8FBF-1930F4CAAFB9}" dt="2024-08-13T17:10:28.957" v="7153" actId="478"/>
          <ac:picMkLst>
            <pc:docMk/>
            <pc:sldMk cId="1874452664" sldId="3173"/>
            <ac:picMk id="15" creationId="{3F8101B8-5783-A652-75FF-CA3E90975973}"/>
          </ac:picMkLst>
        </pc:picChg>
        <pc:picChg chg="del">
          <ac:chgData name="Montpetit,Benoit (ECCC)" userId="0b9b9dad-27b5-4419-998c-db95ccaddaa6" providerId="ADAL" clId="{3BC60711-F250-47D2-8FBF-1930F4CAAFB9}" dt="2024-07-31T17:56:34.304" v="326" actId="478"/>
          <ac:picMkLst>
            <pc:docMk/>
            <pc:sldMk cId="1874452664" sldId="3173"/>
            <ac:picMk id="2050" creationId="{C7861852-109A-6F96-596F-E541D82EAB95}"/>
          </ac:picMkLst>
        </pc:picChg>
        <pc:cxnChg chg="del">
          <ac:chgData name="Montpetit,Benoit (ECCC)" userId="0b9b9dad-27b5-4419-998c-db95ccaddaa6" providerId="ADAL" clId="{3BC60711-F250-47D2-8FBF-1930F4CAAFB9}" dt="2024-07-31T17:56:40.643" v="330" actId="478"/>
          <ac:cxnSpMkLst>
            <pc:docMk/>
            <pc:sldMk cId="1874452664" sldId="3173"/>
            <ac:cxnSpMk id="5" creationId="{CAC699D0-4D35-E1F9-E08D-1BCBA52D3D8B}"/>
          </ac:cxnSpMkLst>
        </pc:cxnChg>
        <pc:extLst>
          <p:ext xmlns:p="http://schemas.openxmlformats.org/presentationml/2006/main" uri="{D6D511B9-2390-475A-947B-AFAB55BFBCF1}">
            <pc226:cmChg xmlns:pc226="http://schemas.microsoft.com/office/powerpoint/2022/06/main/command" chg="add">
              <pc226:chgData name="Montpetit,Benoit (ECCC)" userId="0b9b9dad-27b5-4419-998c-db95ccaddaa6" providerId="ADAL" clId="{3BC60711-F250-47D2-8FBF-1930F4CAAFB9}" dt="2024-08-05T14:38:48.288" v="5803"/>
              <pc2:cmMkLst xmlns:pc2="http://schemas.microsoft.com/office/powerpoint/2019/9/main/command">
                <pc:docMk/>
                <pc:sldMk cId="1874452664" sldId="3173"/>
                <pc2:cmMk id="{A28DCFE1-4EA2-4A61-A15D-2DBA042903E0}"/>
              </pc2:cmMkLst>
            </pc226:cmChg>
          </p:ext>
        </pc:extLst>
      </pc:sldChg>
      <pc:sldChg chg="del">
        <pc:chgData name="Montpetit,Benoit (ECCC)" userId="0b9b9dad-27b5-4419-998c-db95ccaddaa6" providerId="ADAL" clId="{3BC60711-F250-47D2-8FBF-1930F4CAAFB9}" dt="2024-07-31T17:50:47.039" v="4" actId="47"/>
        <pc:sldMkLst>
          <pc:docMk/>
          <pc:sldMk cId="2706793538" sldId="3173"/>
        </pc:sldMkLst>
      </pc:sldChg>
      <pc:sldChg chg="del">
        <pc:chgData name="Montpetit,Benoit (ECCC)" userId="0b9b9dad-27b5-4419-998c-db95ccaddaa6" providerId="ADAL" clId="{3BC60711-F250-47D2-8FBF-1930F4CAAFB9}" dt="2024-07-31T17:50:55.627" v="7" actId="47"/>
        <pc:sldMkLst>
          <pc:docMk/>
          <pc:sldMk cId="848350861" sldId="3174"/>
        </pc:sldMkLst>
      </pc:sldChg>
      <pc:sldChg chg="addSp delSp modSp add del mod">
        <pc:chgData name="Montpetit,Benoit (ECCC)" userId="0b9b9dad-27b5-4419-998c-db95ccaddaa6" providerId="ADAL" clId="{3BC60711-F250-47D2-8FBF-1930F4CAAFB9}" dt="2024-08-01T15:45:47.723" v="2528" actId="47"/>
        <pc:sldMkLst>
          <pc:docMk/>
          <pc:sldMk cId="1308582057" sldId="3174"/>
        </pc:sldMkLst>
        <pc:spChg chg="del">
          <ac:chgData name="Montpetit,Benoit (ECCC)" userId="0b9b9dad-27b5-4419-998c-db95ccaddaa6" providerId="ADAL" clId="{3BC60711-F250-47D2-8FBF-1930F4CAAFB9}" dt="2024-07-31T17:57:55.056" v="389" actId="478"/>
          <ac:spMkLst>
            <pc:docMk/>
            <pc:sldMk cId="1308582057" sldId="3174"/>
            <ac:spMk id="4" creationId="{8DD26E6A-8EF8-E702-31E4-7B94CC96DBDE}"/>
          </ac:spMkLst>
        </pc:spChg>
        <pc:spChg chg="mod">
          <ac:chgData name="Montpetit,Benoit (ECCC)" userId="0b9b9dad-27b5-4419-998c-db95ccaddaa6" providerId="ADAL" clId="{3BC60711-F250-47D2-8FBF-1930F4CAAFB9}" dt="2024-08-01T14:21:18.442" v="2208"/>
          <ac:spMkLst>
            <pc:docMk/>
            <pc:sldMk cId="1308582057" sldId="3174"/>
            <ac:spMk id="5" creationId="{AB9C2224-C2A9-E948-9233-50C3D5869B07}"/>
          </ac:spMkLst>
        </pc:spChg>
        <pc:spChg chg="del">
          <ac:chgData name="Montpetit,Benoit (ECCC)" userId="0b9b9dad-27b5-4419-998c-db95ccaddaa6" providerId="ADAL" clId="{3BC60711-F250-47D2-8FBF-1930F4CAAFB9}" dt="2024-07-31T17:57:52.360" v="388" actId="478"/>
          <ac:spMkLst>
            <pc:docMk/>
            <pc:sldMk cId="1308582057" sldId="3174"/>
            <ac:spMk id="6" creationId="{3158F5E0-DC88-AF51-0141-B28E724EF56E}"/>
          </ac:spMkLst>
        </pc:spChg>
        <pc:spChg chg="mod">
          <ac:chgData name="Montpetit,Benoit (ECCC)" userId="0b9b9dad-27b5-4419-998c-db95ccaddaa6" providerId="ADAL" clId="{3BC60711-F250-47D2-8FBF-1930F4CAAFB9}" dt="2024-08-01T14:21:18.442" v="2208"/>
          <ac:spMkLst>
            <pc:docMk/>
            <pc:sldMk cId="1308582057" sldId="3174"/>
            <ac:spMk id="6" creationId="{6DA6B9B3-3178-6679-273C-71BEE03B96F4}"/>
          </ac:spMkLst>
        </pc:spChg>
        <pc:spChg chg="del mod">
          <ac:chgData name="Montpetit,Benoit (ECCC)" userId="0b9b9dad-27b5-4419-998c-db95ccaddaa6" providerId="ADAL" clId="{3BC60711-F250-47D2-8FBF-1930F4CAAFB9}" dt="2024-08-01T15:37:51.007" v="2311" actId="478"/>
          <ac:spMkLst>
            <pc:docMk/>
            <pc:sldMk cId="1308582057" sldId="3174"/>
            <ac:spMk id="7" creationId="{3DE26BB2-4DFD-C11C-8DCA-E1ECC8E4FB25}"/>
          </ac:spMkLst>
        </pc:spChg>
        <pc:spChg chg="del">
          <ac:chgData name="Montpetit,Benoit (ECCC)" userId="0b9b9dad-27b5-4419-998c-db95ccaddaa6" providerId="ADAL" clId="{3BC60711-F250-47D2-8FBF-1930F4CAAFB9}" dt="2024-07-31T17:57:46.911" v="385" actId="478"/>
          <ac:spMkLst>
            <pc:docMk/>
            <pc:sldMk cId="1308582057" sldId="3174"/>
            <ac:spMk id="8" creationId="{5CF83C0B-8D9D-0F6F-7E97-ADF2201DE6D3}"/>
          </ac:spMkLst>
        </pc:spChg>
        <pc:spChg chg="mod">
          <ac:chgData name="Montpetit,Benoit (ECCC)" userId="0b9b9dad-27b5-4419-998c-db95ccaddaa6" providerId="ADAL" clId="{3BC60711-F250-47D2-8FBF-1930F4CAAFB9}" dt="2024-08-01T14:21:18.442" v="2208"/>
          <ac:spMkLst>
            <pc:docMk/>
            <pc:sldMk cId="1308582057" sldId="3174"/>
            <ac:spMk id="8" creationId="{C6CE7EC1-186F-88B4-D86D-939B72CA3B59}"/>
          </ac:spMkLst>
        </pc:spChg>
        <pc:spChg chg="mod">
          <ac:chgData name="Montpetit,Benoit (ECCC)" userId="0b9b9dad-27b5-4419-998c-db95ccaddaa6" providerId="ADAL" clId="{3BC60711-F250-47D2-8FBF-1930F4CAAFB9}" dt="2024-08-01T14:21:18.442" v="2208"/>
          <ac:spMkLst>
            <pc:docMk/>
            <pc:sldMk cId="1308582057" sldId="3174"/>
            <ac:spMk id="10" creationId="{99854D19-A5E7-9F73-E913-3D18DD0D6EC5}"/>
          </ac:spMkLst>
        </pc:spChg>
        <pc:spChg chg="mod">
          <ac:chgData name="Montpetit,Benoit (ECCC)" userId="0b9b9dad-27b5-4419-998c-db95ccaddaa6" providerId="ADAL" clId="{3BC60711-F250-47D2-8FBF-1930F4CAAFB9}" dt="2024-08-01T14:21:18.442" v="2208"/>
          <ac:spMkLst>
            <pc:docMk/>
            <pc:sldMk cId="1308582057" sldId="3174"/>
            <ac:spMk id="11" creationId="{0DC6EC3A-58B0-6AF2-B559-D86DBDD34B93}"/>
          </ac:spMkLst>
        </pc:spChg>
        <pc:spChg chg="mod">
          <ac:chgData name="Montpetit,Benoit (ECCC)" userId="0b9b9dad-27b5-4419-998c-db95ccaddaa6" providerId="ADAL" clId="{3BC60711-F250-47D2-8FBF-1930F4CAAFB9}" dt="2024-08-01T14:21:18.442" v="2208"/>
          <ac:spMkLst>
            <pc:docMk/>
            <pc:sldMk cId="1308582057" sldId="3174"/>
            <ac:spMk id="12" creationId="{C0E2479E-F617-738A-BFB6-20FECBFBCF68}"/>
          </ac:spMkLst>
        </pc:spChg>
        <pc:spChg chg="mod">
          <ac:chgData name="Montpetit,Benoit (ECCC)" userId="0b9b9dad-27b5-4419-998c-db95ccaddaa6" providerId="ADAL" clId="{3BC60711-F250-47D2-8FBF-1930F4CAAFB9}" dt="2024-08-01T15:40:31.538" v="2480" actId="20577"/>
          <ac:spMkLst>
            <pc:docMk/>
            <pc:sldMk cId="1308582057" sldId="3174"/>
            <ac:spMk id="13" creationId="{D5CF0510-8C92-F144-809B-2DDFD61B0B88}"/>
          </ac:spMkLst>
        </pc:spChg>
        <pc:spChg chg="mod">
          <ac:chgData name="Montpetit,Benoit (ECCC)" userId="0b9b9dad-27b5-4419-998c-db95ccaddaa6" providerId="ADAL" clId="{3BC60711-F250-47D2-8FBF-1930F4CAAFB9}" dt="2024-08-01T14:21:18.442" v="2208"/>
          <ac:spMkLst>
            <pc:docMk/>
            <pc:sldMk cId="1308582057" sldId="3174"/>
            <ac:spMk id="14" creationId="{C309B045-ABFB-4033-B4F9-05C1EDA52EAC}"/>
          </ac:spMkLst>
        </pc:spChg>
        <pc:spChg chg="mod">
          <ac:chgData name="Montpetit,Benoit (ECCC)" userId="0b9b9dad-27b5-4419-998c-db95ccaddaa6" providerId="ADAL" clId="{3BC60711-F250-47D2-8FBF-1930F4CAAFB9}" dt="2024-08-01T14:21:18.442" v="2208"/>
          <ac:spMkLst>
            <pc:docMk/>
            <pc:sldMk cId="1308582057" sldId="3174"/>
            <ac:spMk id="16" creationId="{0F005422-9D76-85CE-C7DD-6E98D92558C5}"/>
          </ac:spMkLst>
        </pc:spChg>
        <pc:spChg chg="mod">
          <ac:chgData name="Montpetit,Benoit (ECCC)" userId="0b9b9dad-27b5-4419-998c-db95ccaddaa6" providerId="ADAL" clId="{3BC60711-F250-47D2-8FBF-1930F4CAAFB9}" dt="2024-08-01T14:21:18.442" v="2208"/>
          <ac:spMkLst>
            <pc:docMk/>
            <pc:sldMk cId="1308582057" sldId="3174"/>
            <ac:spMk id="17" creationId="{86D8A145-E79F-0E0E-A4F0-95CB86DD8F96}"/>
          </ac:spMkLst>
        </pc:spChg>
        <pc:spChg chg="mod">
          <ac:chgData name="Montpetit,Benoit (ECCC)" userId="0b9b9dad-27b5-4419-998c-db95ccaddaa6" providerId="ADAL" clId="{3BC60711-F250-47D2-8FBF-1930F4CAAFB9}" dt="2024-08-01T14:21:18.442" v="2208"/>
          <ac:spMkLst>
            <pc:docMk/>
            <pc:sldMk cId="1308582057" sldId="3174"/>
            <ac:spMk id="18" creationId="{705E045E-F817-EF8D-AF74-4B4C6DD1B4A0}"/>
          </ac:spMkLst>
        </pc:spChg>
        <pc:spChg chg="mod">
          <ac:chgData name="Montpetit,Benoit (ECCC)" userId="0b9b9dad-27b5-4419-998c-db95ccaddaa6" providerId="ADAL" clId="{3BC60711-F250-47D2-8FBF-1930F4CAAFB9}" dt="2024-07-31T17:57:37.300" v="383" actId="20577"/>
          <ac:spMkLst>
            <pc:docMk/>
            <pc:sldMk cId="1308582057" sldId="3174"/>
            <ac:spMk id="26" creationId="{39BA6978-ABB2-4719-8365-3E00C1F36663}"/>
          </ac:spMkLst>
        </pc:spChg>
        <pc:grpChg chg="add mod">
          <ac:chgData name="Montpetit,Benoit (ECCC)" userId="0b9b9dad-27b5-4419-998c-db95ccaddaa6" providerId="ADAL" clId="{3BC60711-F250-47D2-8FBF-1930F4CAAFB9}" dt="2024-08-01T15:38:12.976" v="2315" actId="1076"/>
          <ac:grpSpMkLst>
            <pc:docMk/>
            <pc:sldMk cId="1308582057" sldId="3174"/>
            <ac:grpSpMk id="3" creationId="{74AF22B7-4D8C-82D0-6250-AAA2A35643B6}"/>
          </ac:grpSpMkLst>
        </pc:grpChg>
        <pc:picChg chg="del">
          <ac:chgData name="Montpetit,Benoit (ECCC)" userId="0b9b9dad-27b5-4419-998c-db95ccaddaa6" providerId="ADAL" clId="{3BC60711-F250-47D2-8FBF-1930F4CAAFB9}" dt="2024-07-31T17:57:50.871" v="387" actId="478"/>
          <ac:picMkLst>
            <pc:docMk/>
            <pc:sldMk cId="1308582057" sldId="3174"/>
            <ac:picMk id="3" creationId="{A0DD7247-C840-271E-0F2C-5473615FBE64}"/>
          </ac:picMkLst>
        </pc:picChg>
        <pc:picChg chg="mod">
          <ac:chgData name="Montpetit,Benoit (ECCC)" userId="0b9b9dad-27b5-4419-998c-db95ccaddaa6" providerId="ADAL" clId="{3BC60711-F250-47D2-8FBF-1930F4CAAFB9}" dt="2024-08-01T14:21:18.442" v="2208"/>
          <ac:picMkLst>
            <pc:docMk/>
            <pc:sldMk cId="1308582057" sldId="3174"/>
            <ac:picMk id="4" creationId="{49FCA9F3-EF1E-9468-A45D-40F98D3750D2}"/>
          </ac:picMkLst>
        </pc:picChg>
        <pc:picChg chg="mod">
          <ac:chgData name="Montpetit,Benoit (ECCC)" userId="0b9b9dad-27b5-4419-998c-db95ccaddaa6" providerId="ADAL" clId="{3BC60711-F250-47D2-8FBF-1930F4CAAFB9}" dt="2024-08-01T14:21:18.442" v="2208"/>
          <ac:picMkLst>
            <pc:docMk/>
            <pc:sldMk cId="1308582057" sldId="3174"/>
            <ac:picMk id="9" creationId="{912ADE6F-C5CA-8300-CC64-7DE26088E71B}"/>
          </ac:picMkLst>
        </pc:picChg>
        <pc:picChg chg="del">
          <ac:chgData name="Montpetit,Benoit (ECCC)" userId="0b9b9dad-27b5-4419-998c-db95ccaddaa6" providerId="ADAL" clId="{3BC60711-F250-47D2-8FBF-1930F4CAAFB9}" dt="2024-07-31T17:57:42.446" v="384" actId="478"/>
          <ac:picMkLst>
            <pc:docMk/>
            <pc:sldMk cId="1308582057" sldId="3174"/>
            <ac:picMk id="2050" creationId="{C7861852-109A-6F96-596F-E541D82EAB95}"/>
          </ac:picMkLst>
        </pc:picChg>
        <pc:cxnChg chg="del">
          <ac:chgData name="Montpetit,Benoit (ECCC)" userId="0b9b9dad-27b5-4419-998c-db95ccaddaa6" providerId="ADAL" clId="{3BC60711-F250-47D2-8FBF-1930F4CAAFB9}" dt="2024-07-31T17:57:47.982" v="386" actId="478"/>
          <ac:cxnSpMkLst>
            <pc:docMk/>
            <pc:sldMk cId="1308582057" sldId="3174"/>
            <ac:cxnSpMk id="5" creationId="{CAC699D0-4D35-E1F9-E08D-1BCBA52D3D8B}"/>
          </ac:cxnSpMkLst>
        </pc:cxnChg>
      </pc:sldChg>
      <pc:sldChg chg="addSp delSp modSp add mod addCm">
        <pc:chgData name="Montpetit,Benoit (ECCC)" userId="0b9b9dad-27b5-4419-998c-db95ccaddaa6" providerId="ADAL" clId="{3BC60711-F250-47D2-8FBF-1930F4CAAFB9}" dt="2024-08-06T16:19:11.062" v="7039" actId="14826"/>
        <pc:sldMkLst>
          <pc:docMk/>
          <pc:sldMk cId="2104507482" sldId="3174"/>
        </pc:sldMkLst>
        <pc:spChg chg="mod">
          <ac:chgData name="Montpetit,Benoit (ECCC)" userId="0b9b9dad-27b5-4419-998c-db95ccaddaa6" providerId="ADAL" clId="{3BC60711-F250-47D2-8FBF-1930F4CAAFB9}" dt="2024-08-05T12:56:54.602" v="2574" actId="20577"/>
          <ac:spMkLst>
            <pc:docMk/>
            <pc:sldMk cId="2104507482" sldId="3174"/>
            <ac:spMk id="3" creationId="{00000000-0000-0000-0000-000000000000}"/>
          </ac:spMkLst>
        </pc:spChg>
        <pc:spChg chg="mod">
          <ac:chgData name="Montpetit,Benoit (ECCC)" userId="0b9b9dad-27b5-4419-998c-db95ccaddaa6" providerId="ADAL" clId="{3BC60711-F250-47D2-8FBF-1930F4CAAFB9}" dt="2024-08-05T14:04:39.621" v="4960" actId="20577"/>
          <ac:spMkLst>
            <pc:docMk/>
            <pc:sldMk cId="2104507482" sldId="3174"/>
            <ac:spMk id="4" creationId="{00000000-0000-0000-0000-000000000000}"/>
          </ac:spMkLst>
        </pc:spChg>
        <pc:spChg chg="add mod">
          <ac:chgData name="Montpetit,Benoit (ECCC)" userId="0b9b9dad-27b5-4419-998c-db95ccaddaa6" providerId="ADAL" clId="{3BC60711-F250-47D2-8FBF-1930F4CAAFB9}" dt="2024-08-05T14:05:20.205" v="5033" actId="1076"/>
          <ac:spMkLst>
            <pc:docMk/>
            <pc:sldMk cId="2104507482" sldId="3174"/>
            <ac:spMk id="12" creationId="{E0ECFE4D-A0FA-A657-D5B8-47655349E17C}"/>
          </ac:spMkLst>
        </pc:spChg>
        <pc:graphicFrameChg chg="del">
          <ac:chgData name="Montpetit,Benoit (ECCC)" userId="0b9b9dad-27b5-4419-998c-db95ccaddaa6" providerId="ADAL" clId="{3BC60711-F250-47D2-8FBF-1930F4CAAFB9}" dt="2024-08-05T12:56:23.578" v="2530" actId="478"/>
          <ac:graphicFrameMkLst>
            <pc:docMk/>
            <pc:sldMk cId="2104507482" sldId="3174"/>
            <ac:graphicFrameMk id="6" creationId="{00000000-0000-0000-0000-000000000000}"/>
          </ac:graphicFrameMkLst>
        </pc:graphicFrameChg>
        <pc:picChg chg="del">
          <ac:chgData name="Montpetit,Benoit (ECCC)" userId="0b9b9dad-27b5-4419-998c-db95ccaddaa6" providerId="ADAL" clId="{3BC60711-F250-47D2-8FBF-1930F4CAAFB9}" dt="2024-08-05T12:56:28.628" v="2533" actId="478"/>
          <ac:picMkLst>
            <pc:docMk/>
            <pc:sldMk cId="2104507482" sldId="3174"/>
            <ac:picMk id="2" creationId="{8FA79989-0E7D-925E-8B68-93D59B6725F7}"/>
          </ac:picMkLst>
        </pc:picChg>
        <pc:picChg chg="del mod">
          <ac:chgData name="Montpetit,Benoit (ECCC)" userId="0b9b9dad-27b5-4419-998c-db95ccaddaa6" providerId="ADAL" clId="{3BC60711-F250-47D2-8FBF-1930F4CAAFB9}" dt="2024-08-05T12:56:26.645" v="2532" actId="478"/>
          <ac:picMkLst>
            <pc:docMk/>
            <pc:sldMk cId="2104507482" sldId="3174"/>
            <ac:picMk id="5" creationId="{00000000-0000-0000-0000-000000000000}"/>
          </ac:picMkLst>
        </pc:picChg>
        <pc:picChg chg="del mod">
          <ac:chgData name="Montpetit,Benoit (ECCC)" userId="0b9b9dad-27b5-4419-998c-db95ccaddaa6" providerId="ADAL" clId="{3BC60711-F250-47D2-8FBF-1930F4CAAFB9}" dt="2024-08-05T12:56:29.275" v="2535" actId="478"/>
          <ac:picMkLst>
            <pc:docMk/>
            <pc:sldMk cId="2104507482" sldId="3174"/>
            <ac:picMk id="9" creationId="{401D73E7-B4B5-9056-C4B9-9B2DD5B61F95}"/>
          </ac:picMkLst>
        </pc:picChg>
        <pc:picChg chg="add mod ord">
          <ac:chgData name="Montpetit,Benoit (ECCC)" userId="0b9b9dad-27b5-4419-998c-db95ccaddaa6" providerId="ADAL" clId="{3BC60711-F250-47D2-8FBF-1930F4CAAFB9}" dt="2024-08-06T16:19:11.062" v="7039" actId="14826"/>
          <ac:picMkLst>
            <pc:docMk/>
            <pc:sldMk cId="2104507482" sldId="3174"/>
            <ac:picMk id="11" creationId="{5D7F63BE-4D6B-1A1F-DF20-4E4C1CCECCB7}"/>
          </ac:picMkLst>
        </pc:picChg>
        <pc:extLst>
          <p:ext xmlns:p="http://schemas.openxmlformats.org/presentationml/2006/main" uri="{D6D511B9-2390-475A-947B-AFAB55BFBCF1}">
            <pc226:cmChg xmlns:pc226="http://schemas.microsoft.com/office/powerpoint/2022/06/main/command" chg="add">
              <pc226:chgData name="Montpetit,Benoit (ECCC)" userId="0b9b9dad-27b5-4419-998c-db95ccaddaa6" providerId="ADAL" clId="{3BC60711-F250-47D2-8FBF-1930F4CAAFB9}" dt="2024-08-05T13:16:18.060" v="3267"/>
              <pc2:cmMkLst xmlns:pc2="http://schemas.microsoft.com/office/powerpoint/2019/9/main/command">
                <pc:docMk/>
                <pc:sldMk cId="2104507482" sldId="3174"/>
                <pc2:cmMk id="{2CAC1E69-D539-4CF6-87C7-B9832EA53980}"/>
              </pc2:cmMkLst>
            </pc226:cmChg>
          </p:ext>
        </pc:extLst>
      </pc:sldChg>
      <pc:sldChg chg="new del">
        <pc:chgData name="Montpetit,Benoit (ECCC)" userId="0b9b9dad-27b5-4419-998c-db95ccaddaa6" providerId="ADAL" clId="{3BC60711-F250-47D2-8FBF-1930F4CAAFB9}" dt="2024-07-31T17:57:19.791" v="357" actId="680"/>
        <pc:sldMkLst>
          <pc:docMk/>
          <pc:sldMk cId="3600180418" sldId="3174"/>
        </pc:sldMkLst>
      </pc:sldChg>
      <pc:sldChg chg="addSp delSp modSp add del mod">
        <pc:chgData name="Montpetit,Benoit (ECCC)" userId="0b9b9dad-27b5-4419-998c-db95ccaddaa6" providerId="ADAL" clId="{3BC60711-F250-47D2-8FBF-1930F4CAAFB9}" dt="2024-08-01T15:34:38.319" v="2302" actId="47"/>
        <pc:sldMkLst>
          <pc:docMk/>
          <pc:sldMk cId="177354597" sldId="3175"/>
        </pc:sldMkLst>
        <pc:spChg chg="add del">
          <ac:chgData name="Montpetit,Benoit (ECCC)" userId="0b9b9dad-27b5-4419-998c-db95ccaddaa6" providerId="ADAL" clId="{3BC60711-F250-47D2-8FBF-1930F4CAAFB9}" dt="2024-08-01T15:32:53.545" v="2283" actId="478"/>
          <ac:spMkLst>
            <pc:docMk/>
            <pc:sldMk cId="177354597" sldId="3175"/>
            <ac:spMk id="7" creationId="{3DE26BB2-4DFD-C11C-8DCA-E1ECC8E4FB25}"/>
          </ac:spMkLst>
        </pc:spChg>
        <pc:spChg chg="del mod">
          <ac:chgData name="Montpetit,Benoit (ECCC)" userId="0b9b9dad-27b5-4419-998c-db95ccaddaa6" providerId="ADAL" clId="{3BC60711-F250-47D2-8FBF-1930F4CAAFB9}" dt="2024-08-01T15:32:48.501" v="2281" actId="478"/>
          <ac:spMkLst>
            <pc:docMk/>
            <pc:sldMk cId="177354597" sldId="3175"/>
            <ac:spMk id="26" creationId="{39BA6978-ABB2-4719-8365-3E00C1F36663}"/>
          </ac:spMkLst>
        </pc:spChg>
        <pc:grpChg chg="del">
          <ac:chgData name="Montpetit,Benoit (ECCC)" userId="0b9b9dad-27b5-4419-998c-db95ccaddaa6" providerId="ADAL" clId="{3BC60711-F250-47D2-8FBF-1930F4CAAFB9}" dt="2024-08-01T14:22:20.344" v="2230" actId="478"/>
          <ac:grpSpMkLst>
            <pc:docMk/>
            <pc:sldMk cId="177354597" sldId="3175"/>
            <ac:grpSpMk id="3" creationId="{74AF22B7-4D8C-82D0-6250-AAA2A35643B6}"/>
          </ac:grpSpMkLst>
        </pc:grpChg>
        <pc:graphicFrameChg chg="add del mod modGraphic">
          <ac:chgData name="Montpetit,Benoit (ECCC)" userId="0b9b9dad-27b5-4419-998c-db95ccaddaa6" providerId="ADAL" clId="{3BC60711-F250-47D2-8FBF-1930F4CAAFB9}" dt="2024-08-01T15:32:53.545" v="2283" actId="478"/>
          <ac:graphicFrameMkLst>
            <pc:docMk/>
            <pc:sldMk cId="177354597" sldId="3175"/>
            <ac:graphicFrameMk id="19" creationId="{CBA35F4A-63A6-A44A-52C5-EDAA994E3187}"/>
          </ac:graphicFrameMkLst>
        </pc:graphicFrameChg>
        <pc:picChg chg="add del">
          <ac:chgData name="Montpetit,Benoit (ECCC)" userId="0b9b9dad-27b5-4419-998c-db95ccaddaa6" providerId="ADAL" clId="{3BC60711-F250-47D2-8FBF-1930F4CAAFB9}" dt="2024-08-01T15:32:53.545" v="2283" actId="478"/>
          <ac:picMkLst>
            <pc:docMk/>
            <pc:sldMk cId="177354597" sldId="3175"/>
            <ac:picMk id="15" creationId="{3F8101B8-5783-A652-75FF-CA3E90975973}"/>
          </ac:picMkLst>
        </pc:picChg>
      </pc:sldChg>
      <pc:sldChg chg="addSp delSp modSp add mod delAnim modAnim">
        <pc:chgData name="Montpetit,Benoit (ECCC)" userId="0b9b9dad-27b5-4419-998c-db95ccaddaa6" providerId="ADAL" clId="{3BC60711-F250-47D2-8FBF-1930F4CAAFB9}" dt="2024-08-05T13:48:07.573" v="4150" actId="1035"/>
        <pc:sldMkLst>
          <pc:docMk/>
          <pc:sldMk cId="1651009163" sldId="3175"/>
        </pc:sldMkLst>
        <pc:spChg chg="mod">
          <ac:chgData name="Montpetit,Benoit (ECCC)" userId="0b9b9dad-27b5-4419-998c-db95ccaddaa6" providerId="ADAL" clId="{3BC60711-F250-47D2-8FBF-1930F4CAAFB9}" dt="2024-08-05T13:23:45.028" v="3470" actId="20577"/>
          <ac:spMkLst>
            <pc:docMk/>
            <pc:sldMk cId="1651009163" sldId="3175"/>
            <ac:spMk id="2" creationId="{954CCE2E-1999-2444-53B8-D38B7D704AD2}"/>
          </ac:spMkLst>
        </pc:spChg>
        <pc:spChg chg="mod">
          <ac:chgData name="Montpetit,Benoit (ECCC)" userId="0b9b9dad-27b5-4419-998c-db95ccaddaa6" providerId="ADAL" clId="{3BC60711-F250-47D2-8FBF-1930F4CAAFB9}" dt="2024-08-05T13:33:18.109" v="3614" actId="20577"/>
          <ac:spMkLst>
            <pc:docMk/>
            <pc:sldMk cId="1651009163" sldId="3175"/>
            <ac:spMk id="4" creationId="{F8507685-4740-11F5-015F-782A2F52D6ED}"/>
          </ac:spMkLst>
        </pc:spChg>
        <pc:spChg chg="add mod">
          <ac:chgData name="Montpetit,Benoit (ECCC)" userId="0b9b9dad-27b5-4419-998c-db95ccaddaa6" providerId="ADAL" clId="{3BC60711-F250-47D2-8FBF-1930F4CAAFB9}" dt="2024-08-05T13:37:36.181" v="3853" actId="20577"/>
          <ac:spMkLst>
            <pc:docMk/>
            <pc:sldMk cId="1651009163" sldId="3175"/>
            <ac:spMk id="10" creationId="{C92FC500-BBB2-FF9E-3D4B-D13462B35446}"/>
          </ac:spMkLst>
        </pc:spChg>
        <pc:spChg chg="add mod">
          <ac:chgData name="Montpetit,Benoit (ECCC)" userId="0b9b9dad-27b5-4419-998c-db95ccaddaa6" providerId="ADAL" clId="{3BC60711-F250-47D2-8FBF-1930F4CAAFB9}" dt="2024-08-05T13:37:47.632" v="3857" actId="1038"/>
          <ac:spMkLst>
            <pc:docMk/>
            <pc:sldMk cId="1651009163" sldId="3175"/>
            <ac:spMk id="13" creationId="{DB1B766F-A562-69FE-E855-2D924A4BCB3C}"/>
          </ac:spMkLst>
        </pc:spChg>
        <pc:spChg chg="add mod">
          <ac:chgData name="Montpetit,Benoit (ECCC)" userId="0b9b9dad-27b5-4419-998c-db95ccaddaa6" providerId="ADAL" clId="{3BC60711-F250-47D2-8FBF-1930F4CAAFB9}" dt="2024-08-05T13:37:57.255" v="3859" actId="1076"/>
          <ac:spMkLst>
            <pc:docMk/>
            <pc:sldMk cId="1651009163" sldId="3175"/>
            <ac:spMk id="14" creationId="{FA25EEB1-F51A-B39B-CE77-D59BFAFF5613}"/>
          </ac:spMkLst>
        </pc:spChg>
        <pc:spChg chg="add mod">
          <ac:chgData name="Montpetit,Benoit (ECCC)" userId="0b9b9dad-27b5-4419-998c-db95ccaddaa6" providerId="ADAL" clId="{3BC60711-F250-47D2-8FBF-1930F4CAAFB9}" dt="2024-08-05T13:32:09.641" v="3513" actId="1037"/>
          <ac:spMkLst>
            <pc:docMk/>
            <pc:sldMk cId="1651009163" sldId="3175"/>
            <ac:spMk id="15" creationId="{5B7F4E5C-09F9-FDA3-76CE-A5552CF91558}"/>
          </ac:spMkLst>
        </pc:spChg>
        <pc:spChg chg="mod">
          <ac:chgData name="Montpetit,Benoit (ECCC)" userId="0b9b9dad-27b5-4419-998c-db95ccaddaa6" providerId="ADAL" clId="{3BC60711-F250-47D2-8FBF-1930F4CAAFB9}" dt="2024-08-05T13:23:19.884" v="3396" actId="113"/>
          <ac:spMkLst>
            <pc:docMk/>
            <pc:sldMk cId="1651009163" sldId="3175"/>
            <ac:spMk id="16" creationId="{D5CD80AE-8C62-CB62-49C1-1C96B7F3CC61}"/>
          </ac:spMkLst>
        </pc:spChg>
        <pc:spChg chg="mod">
          <ac:chgData name="Montpetit,Benoit (ECCC)" userId="0b9b9dad-27b5-4419-998c-db95ccaddaa6" providerId="ADAL" clId="{3BC60711-F250-47D2-8FBF-1930F4CAAFB9}" dt="2024-08-05T13:35:03.391" v="3835" actId="20577"/>
          <ac:spMkLst>
            <pc:docMk/>
            <pc:sldMk cId="1651009163" sldId="3175"/>
            <ac:spMk id="28" creationId="{809E89CC-3BB8-3F8C-9B54-7FB638B184F6}"/>
          </ac:spMkLst>
        </pc:spChg>
        <pc:spChg chg="mod">
          <ac:chgData name="Montpetit,Benoit (ECCC)" userId="0b9b9dad-27b5-4419-998c-db95ccaddaa6" providerId="ADAL" clId="{3BC60711-F250-47D2-8FBF-1930F4CAAFB9}" dt="2024-08-05T13:40:49.618" v="4055" actId="1076"/>
          <ac:spMkLst>
            <pc:docMk/>
            <pc:sldMk cId="1651009163" sldId="3175"/>
            <ac:spMk id="30" creationId="{230A35F2-8DEB-D6E5-604C-74C4F4BEEE53}"/>
          </ac:spMkLst>
        </pc:spChg>
        <pc:spChg chg="mod">
          <ac:chgData name="Montpetit,Benoit (ECCC)" userId="0b9b9dad-27b5-4419-998c-db95ccaddaa6" providerId="ADAL" clId="{3BC60711-F250-47D2-8FBF-1930F4CAAFB9}" dt="2024-08-05T13:36:47.249" v="3843" actId="14100"/>
          <ac:spMkLst>
            <pc:docMk/>
            <pc:sldMk cId="1651009163" sldId="3175"/>
            <ac:spMk id="31" creationId="{67F32B1D-0906-3C99-E1D7-EB68253ACE41}"/>
          </ac:spMkLst>
        </pc:spChg>
        <pc:spChg chg="del">
          <ac:chgData name="Montpetit,Benoit (ECCC)" userId="0b9b9dad-27b5-4419-998c-db95ccaddaa6" providerId="ADAL" clId="{3BC60711-F250-47D2-8FBF-1930F4CAAFB9}" dt="2024-08-05T13:20:17.199" v="3282" actId="478"/>
          <ac:spMkLst>
            <pc:docMk/>
            <pc:sldMk cId="1651009163" sldId="3175"/>
            <ac:spMk id="32" creationId="{672054B7-4583-E35C-0E86-0885DE31B849}"/>
          </ac:spMkLst>
        </pc:spChg>
        <pc:spChg chg="add mod">
          <ac:chgData name="Montpetit,Benoit (ECCC)" userId="0b9b9dad-27b5-4419-998c-db95ccaddaa6" providerId="ADAL" clId="{3BC60711-F250-47D2-8FBF-1930F4CAAFB9}" dt="2024-08-05T13:40:44.851" v="4054" actId="1076"/>
          <ac:spMkLst>
            <pc:docMk/>
            <pc:sldMk cId="1651009163" sldId="3175"/>
            <ac:spMk id="36" creationId="{4E9CA11B-6429-920F-8F82-9AF16D12AE5C}"/>
          </ac:spMkLst>
        </pc:spChg>
        <pc:spChg chg="add mod">
          <ac:chgData name="Montpetit,Benoit (ECCC)" userId="0b9b9dad-27b5-4419-998c-db95ccaddaa6" providerId="ADAL" clId="{3BC60711-F250-47D2-8FBF-1930F4CAAFB9}" dt="2024-08-05T13:48:07.573" v="4150" actId="1035"/>
          <ac:spMkLst>
            <pc:docMk/>
            <pc:sldMk cId="1651009163" sldId="3175"/>
            <ac:spMk id="40" creationId="{917625E4-A7B5-AB7A-3B80-1131927E25D0}"/>
          </ac:spMkLst>
        </pc:spChg>
        <pc:grpChg chg="del">
          <ac:chgData name="Montpetit,Benoit (ECCC)" userId="0b9b9dad-27b5-4419-998c-db95ccaddaa6" providerId="ADAL" clId="{3BC60711-F250-47D2-8FBF-1930F4CAAFB9}" dt="2024-08-05T13:20:15.591" v="3281" actId="478"/>
          <ac:grpSpMkLst>
            <pc:docMk/>
            <pc:sldMk cId="1651009163" sldId="3175"/>
            <ac:grpSpMk id="7" creationId="{7D7A94D4-2502-884D-2E9F-C46FA658B10E}"/>
          </ac:grpSpMkLst>
        </pc:grpChg>
        <pc:grpChg chg="del">
          <ac:chgData name="Montpetit,Benoit (ECCC)" userId="0b9b9dad-27b5-4419-998c-db95ccaddaa6" providerId="ADAL" clId="{3BC60711-F250-47D2-8FBF-1930F4CAAFB9}" dt="2024-08-05T13:20:54.412" v="3283" actId="478"/>
          <ac:grpSpMkLst>
            <pc:docMk/>
            <pc:sldMk cId="1651009163" sldId="3175"/>
            <ac:grpSpMk id="12" creationId="{BAF72602-601E-539D-1567-347BDB240ADD}"/>
          </ac:grpSpMkLst>
        </pc:grpChg>
        <pc:grpChg chg="del">
          <ac:chgData name="Montpetit,Benoit (ECCC)" userId="0b9b9dad-27b5-4419-998c-db95ccaddaa6" providerId="ADAL" clId="{3BC60711-F250-47D2-8FBF-1930F4CAAFB9}" dt="2024-08-05T13:20:01.740" v="3275" actId="478"/>
          <ac:grpSpMkLst>
            <pc:docMk/>
            <pc:sldMk cId="1651009163" sldId="3175"/>
            <ac:grpSpMk id="23" creationId="{AD1EF5D9-4EEC-7FDA-C707-91872BABF720}"/>
          </ac:grpSpMkLst>
        </pc:grpChg>
        <pc:picChg chg="del">
          <ac:chgData name="Montpetit,Benoit (ECCC)" userId="0b9b9dad-27b5-4419-998c-db95ccaddaa6" providerId="ADAL" clId="{3BC60711-F250-47D2-8FBF-1930F4CAAFB9}" dt="2024-08-05T13:20:04.902" v="3277" actId="478"/>
          <ac:picMkLst>
            <pc:docMk/>
            <pc:sldMk cId="1651009163" sldId="3175"/>
            <ac:picMk id="3" creationId="{E1556509-D1C0-2F63-20AA-71DDF067420B}"/>
          </ac:picMkLst>
        </pc:picChg>
        <pc:picChg chg="add mod">
          <ac:chgData name="Montpetit,Benoit (ECCC)" userId="0b9b9dad-27b5-4419-998c-db95ccaddaa6" providerId="ADAL" clId="{3BC60711-F250-47D2-8FBF-1930F4CAAFB9}" dt="2024-08-05T13:37:26.779" v="3851" actId="1035"/>
          <ac:picMkLst>
            <pc:docMk/>
            <pc:sldMk cId="1651009163" sldId="3175"/>
            <ac:picMk id="9" creationId="{6BA63F3C-F5CD-1FF8-A491-83F6C39FCB47}"/>
          </ac:picMkLst>
        </pc:picChg>
        <pc:picChg chg="add mod">
          <ac:chgData name="Montpetit,Benoit (ECCC)" userId="0b9b9dad-27b5-4419-998c-db95ccaddaa6" providerId="ADAL" clId="{3BC60711-F250-47D2-8FBF-1930F4CAAFB9}" dt="2024-08-05T13:23:59.042" v="3474" actId="1076"/>
          <ac:picMkLst>
            <pc:docMk/>
            <pc:sldMk cId="1651009163" sldId="3175"/>
            <ac:picMk id="18" creationId="{93C6DDDE-4C13-918C-2010-4170D2D302A5}"/>
          </ac:picMkLst>
        </pc:picChg>
        <pc:picChg chg="del">
          <ac:chgData name="Montpetit,Benoit (ECCC)" userId="0b9b9dad-27b5-4419-998c-db95ccaddaa6" providerId="ADAL" clId="{3BC60711-F250-47D2-8FBF-1930F4CAAFB9}" dt="2024-08-05T13:20:03.272" v="3276" actId="478"/>
          <ac:picMkLst>
            <pc:docMk/>
            <pc:sldMk cId="1651009163" sldId="3175"/>
            <ac:picMk id="22" creationId="{CE12C081-28C5-701A-29AE-B7B17A23C486}"/>
          </ac:picMkLst>
        </pc:picChg>
        <pc:picChg chg="add mod ord">
          <ac:chgData name="Montpetit,Benoit (ECCC)" userId="0b9b9dad-27b5-4419-998c-db95ccaddaa6" providerId="ADAL" clId="{3BC60711-F250-47D2-8FBF-1930F4CAAFB9}" dt="2024-08-05T13:32:22.111" v="3535" actId="1036"/>
          <ac:picMkLst>
            <pc:docMk/>
            <pc:sldMk cId="1651009163" sldId="3175"/>
            <ac:picMk id="24" creationId="{B96DB719-910B-8543-DB32-9390094470BF}"/>
          </ac:picMkLst>
        </pc:picChg>
        <pc:picChg chg="add mod">
          <ac:chgData name="Montpetit,Benoit (ECCC)" userId="0b9b9dad-27b5-4419-998c-db95ccaddaa6" providerId="ADAL" clId="{3BC60711-F250-47D2-8FBF-1930F4CAAFB9}" dt="2024-08-05T13:32:17.747" v="3515" actId="1076"/>
          <ac:picMkLst>
            <pc:docMk/>
            <pc:sldMk cId="1651009163" sldId="3175"/>
            <ac:picMk id="33" creationId="{1D72AF87-817A-6656-172E-95B85A4EEDE7}"/>
          </ac:picMkLst>
        </pc:picChg>
        <pc:picChg chg="add mod ord">
          <ac:chgData name="Montpetit,Benoit (ECCC)" userId="0b9b9dad-27b5-4419-998c-db95ccaddaa6" providerId="ADAL" clId="{3BC60711-F250-47D2-8FBF-1930F4CAAFB9}" dt="2024-08-05T13:37:15.520" v="3849" actId="692"/>
          <ac:picMkLst>
            <pc:docMk/>
            <pc:sldMk cId="1651009163" sldId="3175"/>
            <ac:picMk id="35" creationId="{87B2C083-66C2-9898-A803-CFA600C99E4E}"/>
          </ac:picMkLst>
        </pc:picChg>
        <pc:picChg chg="add mod">
          <ac:chgData name="Montpetit,Benoit (ECCC)" userId="0b9b9dad-27b5-4419-998c-db95ccaddaa6" providerId="ADAL" clId="{3BC60711-F250-47D2-8FBF-1930F4CAAFB9}" dt="2024-08-05T13:40:39.132" v="4053" actId="1076"/>
          <ac:picMkLst>
            <pc:docMk/>
            <pc:sldMk cId="1651009163" sldId="3175"/>
            <ac:picMk id="37" creationId="{C404B4D7-F78F-FDD8-5B1C-729879813405}"/>
          </ac:picMkLst>
        </pc:picChg>
        <pc:picChg chg="add mod">
          <ac:chgData name="Montpetit,Benoit (ECCC)" userId="0b9b9dad-27b5-4419-998c-db95ccaddaa6" providerId="ADAL" clId="{3BC60711-F250-47D2-8FBF-1930F4CAAFB9}" dt="2024-08-05T13:42:57.378" v="4061" actId="14100"/>
          <ac:picMkLst>
            <pc:docMk/>
            <pc:sldMk cId="1651009163" sldId="3175"/>
            <ac:picMk id="39" creationId="{02C72358-D5A4-61ED-66F3-A92FCAA4CC8C}"/>
          </ac:picMkLst>
        </pc:picChg>
      </pc:sldChg>
      <pc:sldChg chg="addSp delSp modSp add mod">
        <pc:chgData name="Montpetit,Benoit (ECCC)" userId="0b9b9dad-27b5-4419-998c-db95ccaddaa6" providerId="ADAL" clId="{3BC60711-F250-47D2-8FBF-1930F4CAAFB9}" dt="2024-08-05T14:00:00.667" v="4752" actId="478"/>
        <pc:sldMkLst>
          <pc:docMk/>
          <pc:sldMk cId="1000300180" sldId="3176"/>
        </pc:sldMkLst>
        <pc:spChg chg="del">
          <ac:chgData name="Montpetit,Benoit (ECCC)" userId="0b9b9dad-27b5-4419-998c-db95ccaddaa6" providerId="ADAL" clId="{3BC60711-F250-47D2-8FBF-1930F4CAAFB9}" dt="2024-08-05T14:00:00.667" v="4752" actId="478"/>
          <ac:spMkLst>
            <pc:docMk/>
            <pc:sldMk cId="1000300180" sldId="3176"/>
            <ac:spMk id="4" creationId="{8DD26E6A-8EF8-E702-31E4-7B94CC96DBDE}"/>
          </ac:spMkLst>
        </pc:spChg>
        <pc:spChg chg="del">
          <ac:chgData name="Montpetit,Benoit (ECCC)" userId="0b9b9dad-27b5-4419-998c-db95ccaddaa6" providerId="ADAL" clId="{3BC60711-F250-47D2-8FBF-1930F4CAAFB9}" dt="2024-08-05T13:51:50.098" v="4156" actId="478"/>
          <ac:spMkLst>
            <pc:docMk/>
            <pc:sldMk cId="1000300180" sldId="3176"/>
            <ac:spMk id="6" creationId="{3158F5E0-DC88-AF51-0141-B28E724EF56E}"/>
          </ac:spMkLst>
        </pc:spChg>
        <pc:spChg chg="del">
          <ac:chgData name="Montpetit,Benoit (ECCC)" userId="0b9b9dad-27b5-4419-998c-db95ccaddaa6" providerId="ADAL" clId="{3BC60711-F250-47D2-8FBF-1930F4CAAFB9}" dt="2024-08-05T13:58:00.386" v="4535" actId="478"/>
          <ac:spMkLst>
            <pc:docMk/>
            <pc:sldMk cId="1000300180" sldId="3176"/>
            <ac:spMk id="7" creationId="{3DE26BB2-4DFD-C11C-8DCA-E1ECC8E4FB25}"/>
          </ac:spMkLst>
        </pc:spChg>
        <pc:spChg chg="del">
          <ac:chgData name="Montpetit,Benoit (ECCC)" userId="0b9b9dad-27b5-4419-998c-db95ccaddaa6" providerId="ADAL" clId="{3BC60711-F250-47D2-8FBF-1930F4CAAFB9}" dt="2024-08-05T13:51:46.585" v="4153" actId="478"/>
          <ac:spMkLst>
            <pc:docMk/>
            <pc:sldMk cId="1000300180" sldId="3176"/>
            <ac:spMk id="8" creationId="{5CF83C0B-8D9D-0F6F-7E97-ADF2201DE6D3}"/>
          </ac:spMkLst>
        </pc:spChg>
        <pc:spChg chg="add mod">
          <ac:chgData name="Montpetit,Benoit (ECCC)" userId="0b9b9dad-27b5-4419-998c-db95ccaddaa6" providerId="ADAL" clId="{3BC60711-F250-47D2-8FBF-1930F4CAAFB9}" dt="2024-08-05T13:52:11.371" v="4197" actId="20577"/>
          <ac:spMkLst>
            <pc:docMk/>
            <pc:sldMk cId="1000300180" sldId="3176"/>
            <ac:spMk id="9" creationId="{ED0857C4-A55E-B016-1689-161E25D117E8}"/>
          </ac:spMkLst>
        </pc:spChg>
        <pc:spChg chg="add mod">
          <ac:chgData name="Montpetit,Benoit (ECCC)" userId="0b9b9dad-27b5-4419-998c-db95ccaddaa6" providerId="ADAL" clId="{3BC60711-F250-47D2-8FBF-1930F4CAAFB9}" dt="2024-08-05T13:54:21.787" v="4282" actId="14861"/>
          <ac:spMkLst>
            <pc:docMk/>
            <pc:sldMk cId="1000300180" sldId="3176"/>
            <ac:spMk id="12" creationId="{7D42AD1A-CEBE-8542-F858-7DA19BA1EC1E}"/>
          </ac:spMkLst>
        </pc:spChg>
        <pc:spChg chg="mod">
          <ac:chgData name="Montpetit,Benoit (ECCC)" userId="0b9b9dad-27b5-4419-998c-db95ccaddaa6" providerId="ADAL" clId="{3BC60711-F250-47D2-8FBF-1930F4CAAFB9}" dt="2024-08-05T13:59:56.717" v="4751" actId="20577"/>
          <ac:spMkLst>
            <pc:docMk/>
            <pc:sldMk cId="1000300180" sldId="3176"/>
            <ac:spMk id="13" creationId="{D5CF0510-8C92-F144-809B-2DDFD61B0B88}"/>
          </ac:spMkLst>
        </pc:spChg>
        <pc:spChg chg="del">
          <ac:chgData name="Montpetit,Benoit (ECCC)" userId="0b9b9dad-27b5-4419-998c-db95ccaddaa6" providerId="ADAL" clId="{3BC60711-F250-47D2-8FBF-1930F4CAAFB9}" dt="2024-08-05T13:51:59.189" v="4158" actId="478"/>
          <ac:spMkLst>
            <pc:docMk/>
            <pc:sldMk cId="1000300180" sldId="3176"/>
            <ac:spMk id="26" creationId="{39BA6978-ABB2-4719-8365-3E00C1F36663}"/>
          </ac:spMkLst>
        </pc:spChg>
        <pc:picChg chg="del">
          <ac:chgData name="Montpetit,Benoit (ECCC)" userId="0b9b9dad-27b5-4419-998c-db95ccaddaa6" providerId="ADAL" clId="{3BC60711-F250-47D2-8FBF-1930F4CAAFB9}" dt="2024-08-05T13:51:48.369" v="4155" actId="478"/>
          <ac:picMkLst>
            <pc:docMk/>
            <pc:sldMk cId="1000300180" sldId="3176"/>
            <ac:picMk id="3" creationId="{A0DD7247-C840-271E-0F2C-5473615FBE64}"/>
          </ac:picMkLst>
        </pc:picChg>
        <pc:picChg chg="add mod ord">
          <ac:chgData name="Montpetit,Benoit (ECCC)" userId="0b9b9dad-27b5-4419-998c-db95ccaddaa6" providerId="ADAL" clId="{3BC60711-F250-47D2-8FBF-1930F4CAAFB9}" dt="2024-08-05T13:52:44.335" v="4234" actId="1037"/>
          <ac:picMkLst>
            <pc:docMk/>
            <pc:sldMk cId="1000300180" sldId="3176"/>
            <ac:picMk id="10" creationId="{D2DE7740-6517-958B-DA98-31D9716100EA}"/>
          </ac:picMkLst>
        </pc:picChg>
        <pc:picChg chg="add mod ord">
          <ac:chgData name="Montpetit,Benoit (ECCC)" userId="0b9b9dad-27b5-4419-998c-db95ccaddaa6" providerId="ADAL" clId="{3BC60711-F250-47D2-8FBF-1930F4CAAFB9}" dt="2024-08-05T13:52:52.653" v="4238" actId="1037"/>
          <ac:picMkLst>
            <pc:docMk/>
            <pc:sldMk cId="1000300180" sldId="3176"/>
            <ac:picMk id="11" creationId="{AB0A73B7-5EEF-F63B-DEE6-4F6C73D4BD53}"/>
          </ac:picMkLst>
        </pc:picChg>
        <pc:picChg chg="del">
          <ac:chgData name="Montpetit,Benoit (ECCC)" userId="0b9b9dad-27b5-4419-998c-db95ccaddaa6" providerId="ADAL" clId="{3BC60711-F250-47D2-8FBF-1930F4CAAFB9}" dt="2024-08-05T13:51:45.580" v="4152" actId="478"/>
          <ac:picMkLst>
            <pc:docMk/>
            <pc:sldMk cId="1000300180" sldId="3176"/>
            <ac:picMk id="2050" creationId="{C7861852-109A-6F96-596F-E541D82EAB95}"/>
          </ac:picMkLst>
        </pc:picChg>
        <pc:cxnChg chg="del">
          <ac:chgData name="Montpetit,Benoit (ECCC)" userId="0b9b9dad-27b5-4419-998c-db95ccaddaa6" providerId="ADAL" clId="{3BC60711-F250-47D2-8FBF-1930F4CAAFB9}" dt="2024-08-05T13:51:47.466" v="4154" actId="478"/>
          <ac:cxnSpMkLst>
            <pc:docMk/>
            <pc:sldMk cId="1000300180" sldId="3176"/>
            <ac:cxnSpMk id="5" creationId="{CAC699D0-4D35-E1F9-E08D-1BCBA52D3D8B}"/>
          </ac:cxnSpMkLst>
        </pc:cxnChg>
      </pc:sldChg>
      <pc:sldChg chg="delSp modSp add del mod">
        <pc:chgData name="Montpetit,Benoit (ECCC)" userId="0b9b9dad-27b5-4419-998c-db95ccaddaa6" providerId="ADAL" clId="{3BC60711-F250-47D2-8FBF-1930F4CAAFB9}" dt="2024-08-05T15:51:47.198" v="5807" actId="47"/>
        <pc:sldMkLst>
          <pc:docMk/>
          <pc:sldMk cId="1362103717" sldId="3177"/>
        </pc:sldMkLst>
        <pc:spChg chg="mod">
          <ac:chgData name="Montpetit,Benoit (ECCC)" userId="0b9b9dad-27b5-4419-998c-db95ccaddaa6" providerId="ADAL" clId="{3BC60711-F250-47D2-8FBF-1930F4CAAFB9}" dt="2024-08-05T14:02:34.894" v="4845" actId="20577"/>
          <ac:spMkLst>
            <pc:docMk/>
            <pc:sldMk cId="1362103717" sldId="3177"/>
            <ac:spMk id="2" creationId="{954CCE2E-1999-2444-53B8-D38B7D704AD2}"/>
          </ac:spMkLst>
        </pc:spChg>
        <pc:spChg chg="mod">
          <ac:chgData name="Montpetit,Benoit (ECCC)" userId="0b9b9dad-27b5-4419-998c-db95ccaddaa6" providerId="ADAL" clId="{3BC60711-F250-47D2-8FBF-1930F4CAAFB9}" dt="2024-08-05T14:02:44.661" v="4850" actId="20577"/>
          <ac:spMkLst>
            <pc:docMk/>
            <pc:sldMk cId="1362103717" sldId="3177"/>
            <ac:spMk id="4" creationId="{F8507685-4740-11F5-015F-782A2F52D6ED}"/>
          </ac:spMkLst>
        </pc:spChg>
        <pc:spChg chg="del">
          <ac:chgData name="Montpetit,Benoit (ECCC)" userId="0b9b9dad-27b5-4419-998c-db95ccaddaa6" providerId="ADAL" clId="{3BC60711-F250-47D2-8FBF-1930F4CAAFB9}" dt="2024-08-05T14:02:49.324" v="4852" actId="478"/>
          <ac:spMkLst>
            <pc:docMk/>
            <pc:sldMk cId="1362103717" sldId="3177"/>
            <ac:spMk id="16" creationId="{D5CD80AE-8C62-CB62-49C1-1C96B7F3CC61}"/>
          </ac:spMkLst>
        </pc:spChg>
        <pc:spChg chg="del">
          <ac:chgData name="Montpetit,Benoit (ECCC)" userId="0b9b9dad-27b5-4419-998c-db95ccaddaa6" providerId="ADAL" clId="{3BC60711-F250-47D2-8FBF-1930F4CAAFB9}" dt="2024-08-05T14:02:55.315" v="4857" actId="478"/>
          <ac:spMkLst>
            <pc:docMk/>
            <pc:sldMk cId="1362103717" sldId="3177"/>
            <ac:spMk id="28" creationId="{809E89CC-3BB8-3F8C-9B54-7FB638B184F6}"/>
          </ac:spMkLst>
        </pc:spChg>
        <pc:spChg chg="del">
          <ac:chgData name="Montpetit,Benoit (ECCC)" userId="0b9b9dad-27b5-4419-998c-db95ccaddaa6" providerId="ADAL" clId="{3BC60711-F250-47D2-8FBF-1930F4CAAFB9}" dt="2024-08-05T14:02:59.198" v="4860" actId="478"/>
          <ac:spMkLst>
            <pc:docMk/>
            <pc:sldMk cId="1362103717" sldId="3177"/>
            <ac:spMk id="30" creationId="{230A35F2-8DEB-D6E5-604C-74C4F4BEEE53}"/>
          </ac:spMkLst>
        </pc:spChg>
        <pc:spChg chg="del">
          <ac:chgData name="Montpetit,Benoit (ECCC)" userId="0b9b9dad-27b5-4419-998c-db95ccaddaa6" providerId="ADAL" clId="{3BC60711-F250-47D2-8FBF-1930F4CAAFB9}" dt="2024-08-05T14:02:54.075" v="4856" actId="478"/>
          <ac:spMkLst>
            <pc:docMk/>
            <pc:sldMk cId="1362103717" sldId="3177"/>
            <ac:spMk id="31" creationId="{67F32B1D-0906-3C99-E1D7-EB68253ACE41}"/>
          </ac:spMkLst>
        </pc:spChg>
        <pc:spChg chg="del">
          <ac:chgData name="Montpetit,Benoit (ECCC)" userId="0b9b9dad-27b5-4419-998c-db95ccaddaa6" providerId="ADAL" clId="{3BC60711-F250-47D2-8FBF-1930F4CAAFB9}" dt="2024-08-05T14:02:57.675" v="4859" actId="478"/>
          <ac:spMkLst>
            <pc:docMk/>
            <pc:sldMk cId="1362103717" sldId="3177"/>
            <ac:spMk id="32" creationId="{672054B7-4583-E35C-0E86-0885DE31B849}"/>
          </ac:spMkLst>
        </pc:spChg>
        <pc:grpChg chg="del">
          <ac:chgData name="Montpetit,Benoit (ECCC)" userId="0b9b9dad-27b5-4419-998c-db95ccaddaa6" providerId="ADAL" clId="{3BC60711-F250-47D2-8FBF-1930F4CAAFB9}" dt="2024-08-05T14:02:56.012" v="4858" actId="478"/>
          <ac:grpSpMkLst>
            <pc:docMk/>
            <pc:sldMk cId="1362103717" sldId="3177"/>
            <ac:grpSpMk id="7" creationId="{7D7A94D4-2502-884D-2E9F-C46FA658B10E}"/>
          </ac:grpSpMkLst>
        </pc:grpChg>
        <pc:grpChg chg="del">
          <ac:chgData name="Montpetit,Benoit (ECCC)" userId="0b9b9dad-27b5-4419-998c-db95ccaddaa6" providerId="ADAL" clId="{3BC60711-F250-47D2-8FBF-1930F4CAAFB9}" dt="2024-08-05T14:02:47.755" v="4851" actId="478"/>
          <ac:grpSpMkLst>
            <pc:docMk/>
            <pc:sldMk cId="1362103717" sldId="3177"/>
            <ac:grpSpMk id="12" creationId="{BAF72602-601E-539D-1567-347BDB240ADD}"/>
          </ac:grpSpMkLst>
        </pc:grpChg>
        <pc:grpChg chg="del">
          <ac:chgData name="Montpetit,Benoit (ECCC)" userId="0b9b9dad-27b5-4419-998c-db95ccaddaa6" providerId="ADAL" clId="{3BC60711-F250-47D2-8FBF-1930F4CAAFB9}" dt="2024-08-05T14:02:50.876" v="4853" actId="478"/>
          <ac:grpSpMkLst>
            <pc:docMk/>
            <pc:sldMk cId="1362103717" sldId="3177"/>
            <ac:grpSpMk id="23" creationId="{AD1EF5D9-4EEC-7FDA-C707-91872BABF720}"/>
          </ac:grpSpMkLst>
        </pc:grpChg>
        <pc:picChg chg="del">
          <ac:chgData name="Montpetit,Benoit (ECCC)" userId="0b9b9dad-27b5-4419-998c-db95ccaddaa6" providerId="ADAL" clId="{3BC60711-F250-47D2-8FBF-1930F4CAAFB9}" dt="2024-08-05T14:02:52.643" v="4855" actId="478"/>
          <ac:picMkLst>
            <pc:docMk/>
            <pc:sldMk cId="1362103717" sldId="3177"/>
            <ac:picMk id="3" creationId="{E1556509-D1C0-2F63-20AA-71DDF067420B}"/>
          </ac:picMkLst>
        </pc:picChg>
        <pc:picChg chg="del">
          <ac:chgData name="Montpetit,Benoit (ECCC)" userId="0b9b9dad-27b5-4419-998c-db95ccaddaa6" providerId="ADAL" clId="{3BC60711-F250-47D2-8FBF-1930F4CAAFB9}" dt="2024-08-05T14:02:51.980" v="4854" actId="478"/>
          <ac:picMkLst>
            <pc:docMk/>
            <pc:sldMk cId="1362103717" sldId="3177"/>
            <ac:picMk id="22" creationId="{CE12C081-28C5-701A-29AE-B7B17A23C486}"/>
          </ac:picMkLst>
        </pc:picChg>
      </pc:sldChg>
      <pc:sldChg chg="addSp delSp modSp add mod">
        <pc:chgData name="Montpetit,Benoit (ECCC)" userId="0b9b9dad-27b5-4419-998c-db95ccaddaa6" providerId="ADAL" clId="{3BC60711-F250-47D2-8FBF-1930F4CAAFB9}" dt="2024-08-13T14:19:40.050" v="7148" actId="1076"/>
        <pc:sldMkLst>
          <pc:docMk/>
          <pc:sldMk cId="3143175951" sldId="3178"/>
        </pc:sldMkLst>
        <pc:spChg chg="add mod">
          <ac:chgData name="Montpetit,Benoit (ECCC)" userId="0b9b9dad-27b5-4419-998c-db95ccaddaa6" providerId="ADAL" clId="{3BC60711-F250-47D2-8FBF-1930F4CAAFB9}" dt="2024-08-05T14:09:01.554" v="5220"/>
          <ac:spMkLst>
            <pc:docMk/>
            <pc:sldMk cId="3143175951" sldId="3178"/>
            <ac:spMk id="3" creationId="{269A9F45-25F0-C007-8414-98023C4916C3}"/>
          </ac:spMkLst>
        </pc:spChg>
        <pc:spChg chg="mod">
          <ac:chgData name="Montpetit,Benoit (ECCC)" userId="0b9b9dad-27b5-4419-998c-db95ccaddaa6" providerId="ADAL" clId="{3BC60711-F250-47D2-8FBF-1930F4CAAFB9}" dt="2024-08-05T14:07:36.524" v="5064" actId="20577"/>
          <ac:spMkLst>
            <pc:docMk/>
            <pc:sldMk cId="3143175951" sldId="3178"/>
            <ac:spMk id="9" creationId="{ED0857C4-A55E-B016-1689-161E25D117E8}"/>
          </ac:spMkLst>
        </pc:spChg>
        <pc:spChg chg="del">
          <ac:chgData name="Montpetit,Benoit (ECCC)" userId="0b9b9dad-27b5-4419-998c-db95ccaddaa6" providerId="ADAL" clId="{3BC60711-F250-47D2-8FBF-1930F4CAAFB9}" dt="2024-08-05T14:07:39.463" v="5065" actId="478"/>
          <ac:spMkLst>
            <pc:docMk/>
            <pc:sldMk cId="3143175951" sldId="3178"/>
            <ac:spMk id="12" creationId="{7D42AD1A-CEBE-8542-F858-7DA19BA1EC1E}"/>
          </ac:spMkLst>
        </pc:spChg>
        <pc:spChg chg="mod">
          <ac:chgData name="Montpetit,Benoit (ECCC)" userId="0b9b9dad-27b5-4419-998c-db95ccaddaa6" providerId="ADAL" clId="{3BC60711-F250-47D2-8FBF-1930F4CAAFB9}" dt="2024-08-05T14:28:09.539" v="5802" actId="20577"/>
          <ac:spMkLst>
            <pc:docMk/>
            <pc:sldMk cId="3143175951" sldId="3178"/>
            <ac:spMk id="13" creationId="{D5CF0510-8C92-F144-809B-2DDFD61B0B88}"/>
          </ac:spMkLst>
        </pc:spChg>
        <pc:picChg chg="add mod">
          <ac:chgData name="Montpetit,Benoit (ECCC)" userId="0b9b9dad-27b5-4419-998c-db95ccaddaa6" providerId="ADAL" clId="{3BC60711-F250-47D2-8FBF-1930F4CAAFB9}" dt="2024-08-05T14:09:01.554" v="5220"/>
          <ac:picMkLst>
            <pc:docMk/>
            <pc:sldMk cId="3143175951" sldId="3178"/>
            <ac:picMk id="4" creationId="{F4A749C8-CD33-4684-BDCB-525B504C5C7A}"/>
          </ac:picMkLst>
        </pc:picChg>
        <pc:picChg chg="add mod">
          <ac:chgData name="Montpetit,Benoit (ECCC)" userId="0b9b9dad-27b5-4419-998c-db95ccaddaa6" providerId="ADAL" clId="{3BC60711-F250-47D2-8FBF-1930F4CAAFB9}" dt="2024-08-13T14:19:40.050" v="7148" actId="1076"/>
          <ac:picMkLst>
            <pc:docMk/>
            <pc:sldMk cId="3143175951" sldId="3178"/>
            <ac:picMk id="6" creationId="{7B89C30B-9EFF-19AB-9EF9-C1C12D0DD441}"/>
          </ac:picMkLst>
        </pc:picChg>
        <pc:picChg chg="del">
          <ac:chgData name="Montpetit,Benoit (ECCC)" userId="0b9b9dad-27b5-4419-998c-db95ccaddaa6" providerId="ADAL" clId="{3BC60711-F250-47D2-8FBF-1930F4CAAFB9}" dt="2024-08-05T14:07:39.463" v="5065" actId="478"/>
          <ac:picMkLst>
            <pc:docMk/>
            <pc:sldMk cId="3143175951" sldId="3178"/>
            <ac:picMk id="10" creationId="{D2DE7740-6517-958B-DA98-31D9716100EA}"/>
          </ac:picMkLst>
        </pc:picChg>
        <pc:picChg chg="del">
          <ac:chgData name="Montpetit,Benoit (ECCC)" userId="0b9b9dad-27b5-4419-998c-db95ccaddaa6" providerId="ADAL" clId="{3BC60711-F250-47D2-8FBF-1930F4CAAFB9}" dt="2024-08-05T14:07:39.463" v="5065" actId="478"/>
          <ac:picMkLst>
            <pc:docMk/>
            <pc:sldMk cId="3143175951" sldId="3178"/>
            <ac:picMk id="11" creationId="{AB0A73B7-5EEF-F63B-DEE6-4F6C73D4BD53}"/>
          </ac:picMkLst>
        </pc:picChg>
      </pc:sldChg>
      <pc:sldChg chg="addSp delSp modSp add mod">
        <pc:chgData name="Montpetit,Benoit (ECCC)" userId="0b9b9dad-27b5-4419-998c-db95ccaddaa6" providerId="ADAL" clId="{3BC60711-F250-47D2-8FBF-1930F4CAAFB9}" dt="2024-08-05T14:27:30.941" v="5733" actId="14100"/>
        <pc:sldMkLst>
          <pc:docMk/>
          <pc:sldMk cId="2143379626" sldId="3179"/>
        </pc:sldMkLst>
        <pc:spChg chg="del">
          <ac:chgData name="Montpetit,Benoit (ECCC)" userId="0b9b9dad-27b5-4419-998c-db95ccaddaa6" providerId="ADAL" clId="{3BC60711-F250-47D2-8FBF-1930F4CAAFB9}" dt="2024-08-05T14:24:06.226" v="5535" actId="478"/>
          <ac:spMkLst>
            <pc:docMk/>
            <pc:sldMk cId="2143379626" sldId="3179"/>
            <ac:spMk id="3" creationId="{269A9F45-25F0-C007-8414-98023C4916C3}"/>
          </ac:spMkLst>
        </pc:spChg>
        <pc:spChg chg="add mod">
          <ac:chgData name="Montpetit,Benoit (ECCC)" userId="0b9b9dad-27b5-4419-998c-db95ccaddaa6" providerId="ADAL" clId="{3BC60711-F250-47D2-8FBF-1930F4CAAFB9}" dt="2024-08-05T14:27:16.646" v="5728" actId="1076"/>
          <ac:spMkLst>
            <pc:docMk/>
            <pc:sldMk cId="2143379626" sldId="3179"/>
            <ac:spMk id="6" creationId="{EC79D155-B652-3086-F11D-14AC603D2D29}"/>
          </ac:spMkLst>
        </pc:spChg>
        <pc:spChg chg="mod">
          <ac:chgData name="Montpetit,Benoit (ECCC)" userId="0b9b9dad-27b5-4419-998c-db95ccaddaa6" providerId="ADAL" clId="{3BC60711-F250-47D2-8FBF-1930F4CAAFB9}" dt="2024-08-05T14:23:57.201" v="5530" actId="20577"/>
          <ac:spMkLst>
            <pc:docMk/>
            <pc:sldMk cId="2143379626" sldId="3179"/>
            <ac:spMk id="9" creationId="{ED0857C4-A55E-B016-1689-161E25D117E8}"/>
          </ac:spMkLst>
        </pc:spChg>
        <pc:spChg chg="mod">
          <ac:chgData name="Montpetit,Benoit (ECCC)" userId="0b9b9dad-27b5-4419-998c-db95ccaddaa6" providerId="ADAL" clId="{3BC60711-F250-47D2-8FBF-1930F4CAAFB9}" dt="2024-08-05T14:26:55.116" v="5721" actId="6549"/>
          <ac:spMkLst>
            <pc:docMk/>
            <pc:sldMk cId="2143379626" sldId="3179"/>
            <ac:spMk id="13" creationId="{D5CF0510-8C92-F144-809B-2DDFD61B0B88}"/>
          </ac:spMkLst>
        </pc:spChg>
        <pc:picChg chg="del">
          <ac:chgData name="Montpetit,Benoit (ECCC)" userId="0b9b9dad-27b5-4419-998c-db95ccaddaa6" providerId="ADAL" clId="{3BC60711-F250-47D2-8FBF-1930F4CAAFB9}" dt="2024-08-05T14:24:06.226" v="5535" actId="478"/>
          <ac:picMkLst>
            <pc:docMk/>
            <pc:sldMk cId="2143379626" sldId="3179"/>
            <ac:picMk id="4" creationId="{F4A749C8-CD33-4684-BDCB-525B504C5C7A}"/>
          </ac:picMkLst>
        </pc:picChg>
        <pc:picChg chg="add mod modCrop">
          <ac:chgData name="Montpetit,Benoit (ECCC)" userId="0b9b9dad-27b5-4419-998c-db95ccaddaa6" providerId="ADAL" clId="{3BC60711-F250-47D2-8FBF-1930F4CAAFB9}" dt="2024-08-05T14:27:11.727" v="5726" actId="14100"/>
          <ac:picMkLst>
            <pc:docMk/>
            <pc:sldMk cId="2143379626" sldId="3179"/>
            <ac:picMk id="5" creationId="{BB0C3059-B7E4-724A-B9D2-C030B80944E1}"/>
          </ac:picMkLst>
        </pc:picChg>
        <pc:picChg chg="add mod">
          <ac:chgData name="Montpetit,Benoit (ECCC)" userId="0b9b9dad-27b5-4419-998c-db95ccaddaa6" providerId="ADAL" clId="{3BC60711-F250-47D2-8FBF-1930F4CAAFB9}" dt="2024-08-05T14:27:13.683" v="5727" actId="1076"/>
          <ac:picMkLst>
            <pc:docMk/>
            <pc:sldMk cId="2143379626" sldId="3179"/>
            <ac:picMk id="7" creationId="{EEAF62EB-FDF7-801A-833E-1E3FAA3720DC}"/>
          </ac:picMkLst>
        </pc:picChg>
        <pc:picChg chg="add mod">
          <ac:chgData name="Montpetit,Benoit (ECCC)" userId="0b9b9dad-27b5-4419-998c-db95ccaddaa6" providerId="ADAL" clId="{3BC60711-F250-47D2-8FBF-1930F4CAAFB9}" dt="2024-08-05T14:27:30.941" v="5733" actId="14100"/>
          <ac:picMkLst>
            <pc:docMk/>
            <pc:sldMk cId="2143379626" sldId="3179"/>
            <ac:picMk id="8" creationId="{A75B11D3-6A1C-88E8-5B12-4C6925D64D61}"/>
          </ac:picMkLst>
        </pc:picChg>
      </pc:sldChg>
      <pc:sldChg chg="addSp add">
        <pc:chgData name="Montpetit,Benoit (ECCC)" userId="0b9b9dad-27b5-4419-998c-db95ccaddaa6" providerId="ADAL" clId="{3BC60711-F250-47D2-8FBF-1930F4CAAFB9}" dt="2024-08-06T14:15:35.298" v="7034"/>
        <pc:sldMkLst>
          <pc:docMk/>
          <pc:sldMk cId="2274231469" sldId="3180"/>
        </pc:sldMkLst>
        <pc:picChg chg="add">
          <ac:chgData name="Montpetit,Benoit (ECCC)" userId="0b9b9dad-27b5-4419-998c-db95ccaddaa6" providerId="ADAL" clId="{3BC60711-F250-47D2-8FBF-1930F4CAAFB9}" dt="2024-08-06T14:15:35.298" v="7034"/>
          <ac:picMkLst>
            <pc:docMk/>
            <pc:sldMk cId="2274231469" sldId="3180"/>
            <ac:picMk id="2050" creationId="{B98FA9AB-3668-0684-4E89-E489F2ADCAE9}"/>
          </ac:picMkLst>
        </pc:picChg>
      </pc:sldChg>
      <pc:sldChg chg="add del">
        <pc:chgData name="Montpetit,Benoit (ECCC)" userId="0b9b9dad-27b5-4419-998c-db95ccaddaa6" providerId="ADAL" clId="{3BC60711-F250-47D2-8FBF-1930F4CAAFB9}" dt="2024-08-06T14:15:32.784" v="7033" actId="47"/>
        <pc:sldMkLst>
          <pc:docMk/>
          <pc:sldMk cId="291078483" sldId="3181"/>
        </pc:sldMkLst>
      </pc:sldChg>
      <pc:sldChg chg="addSp delSp modSp add mod">
        <pc:chgData name="Montpetit,Benoit (ECCC)" userId="0b9b9dad-27b5-4419-998c-db95ccaddaa6" providerId="ADAL" clId="{3BC60711-F250-47D2-8FBF-1930F4CAAFB9}" dt="2024-08-13T14:19:26.922" v="7146" actId="1076"/>
        <pc:sldMkLst>
          <pc:docMk/>
          <pc:sldMk cId="1629326413" sldId="3182"/>
        </pc:sldMkLst>
        <pc:spChg chg="mod">
          <ac:chgData name="Montpetit,Benoit (ECCC)" userId="0b9b9dad-27b5-4419-998c-db95ccaddaa6" providerId="ADAL" clId="{3BC60711-F250-47D2-8FBF-1930F4CAAFB9}" dt="2024-08-06T13:23:56.652" v="5827" actId="20577"/>
          <ac:spMkLst>
            <pc:docMk/>
            <pc:sldMk cId="1629326413" sldId="3182"/>
            <ac:spMk id="3" creationId="{00000000-0000-0000-0000-000000000000}"/>
          </ac:spMkLst>
        </pc:spChg>
        <pc:spChg chg="add del mod">
          <ac:chgData name="Montpetit,Benoit (ECCC)" userId="0b9b9dad-27b5-4419-998c-db95ccaddaa6" providerId="ADAL" clId="{3BC60711-F250-47D2-8FBF-1930F4CAAFB9}" dt="2024-08-12T12:59:09.755" v="7141" actId="1038"/>
          <ac:spMkLst>
            <pc:docMk/>
            <pc:sldMk cId="1629326413" sldId="3182"/>
            <ac:spMk id="4" creationId="{00000000-0000-0000-0000-000000000000}"/>
          </ac:spMkLst>
        </pc:spChg>
        <pc:graphicFrameChg chg="del">
          <ac:chgData name="Montpetit,Benoit (ECCC)" userId="0b9b9dad-27b5-4419-998c-db95ccaddaa6" providerId="ADAL" clId="{3BC60711-F250-47D2-8FBF-1930F4CAAFB9}" dt="2024-08-06T13:23:59.787" v="5828" actId="478"/>
          <ac:graphicFrameMkLst>
            <pc:docMk/>
            <pc:sldMk cId="1629326413" sldId="3182"/>
            <ac:graphicFrameMk id="6" creationId="{00000000-0000-0000-0000-000000000000}"/>
          </ac:graphicFrameMkLst>
        </pc:graphicFrameChg>
        <pc:picChg chg="del">
          <ac:chgData name="Montpetit,Benoit (ECCC)" userId="0b9b9dad-27b5-4419-998c-db95ccaddaa6" providerId="ADAL" clId="{3BC60711-F250-47D2-8FBF-1930F4CAAFB9}" dt="2024-08-06T13:24:03.122" v="5830" actId="478"/>
          <ac:picMkLst>
            <pc:docMk/>
            <pc:sldMk cId="1629326413" sldId="3182"/>
            <ac:picMk id="2" creationId="{8FA79989-0E7D-925E-8B68-93D59B6725F7}"/>
          </ac:picMkLst>
        </pc:picChg>
        <pc:picChg chg="del">
          <ac:chgData name="Montpetit,Benoit (ECCC)" userId="0b9b9dad-27b5-4419-998c-db95ccaddaa6" providerId="ADAL" clId="{3BC60711-F250-47D2-8FBF-1930F4CAAFB9}" dt="2024-08-06T13:24:01.550" v="5829" actId="478"/>
          <ac:picMkLst>
            <pc:docMk/>
            <pc:sldMk cId="1629326413" sldId="3182"/>
            <ac:picMk id="5" creationId="{00000000-0000-0000-0000-000000000000}"/>
          </ac:picMkLst>
        </pc:picChg>
        <pc:picChg chg="add mod">
          <ac:chgData name="Montpetit,Benoit (ECCC)" userId="0b9b9dad-27b5-4419-998c-db95ccaddaa6" providerId="ADAL" clId="{3BC60711-F250-47D2-8FBF-1930F4CAAFB9}" dt="2024-08-13T14:19:26.922" v="7146" actId="1076"/>
          <ac:picMkLst>
            <pc:docMk/>
            <pc:sldMk cId="1629326413" sldId="3182"/>
            <ac:picMk id="5" creationId="{E6775D2E-4460-A7C8-AE1D-63D8FBC1BE32}"/>
          </ac:picMkLst>
        </pc:picChg>
        <pc:picChg chg="del">
          <ac:chgData name="Montpetit,Benoit (ECCC)" userId="0b9b9dad-27b5-4419-998c-db95ccaddaa6" providerId="ADAL" clId="{3BC60711-F250-47D2-8FBF-1930F4CAAFB9}" dt="2024-08-06T13:24:04.868" v="5831" actId="478"/>
          <ac:picMkLst>
            <pc:docMk/>
            <pc:sldMk cId="1629326413" sldId="3182"/>
            <ac:picMk id="9" creationId="{401D73E7-B4B5-9056-C4B9-9B2DD5B61F95}"/>
          </ac:picMkLst>
        </pc:picChg>
        <pc:picChg chg="add mod">
          <ac:chgData name="Montpetit,Benoit (ECCC)" userId="0b9b9dad-27b5-4419-998c-db95ccaddaa6" providerId="ADAL" clId="{3BC60711-F250-47D2-8FBF-1930F4CAAFB9}" dt="2024-08-12T12:59:09.755" v="7141" actId="1038"/>
          <ac:picMkLst>
            <pc:docMk/>
            <pc:sldMk cId="1629326413" sldId="3182"/>
            <ac:picMk id="1026" creationId="{ED2A3783-9CCA-36A7-0DF3-D3977B9A76ED}"/>
          </ac:picMkLst>
        </pc:picChg>
        <pc:picChg chg="add mod">
          <ac:chgData name="Montpetit,Benoit (ECCC)" userId="0b9b9dad-27b5-4419-998c-db95ccaddaa6" providerId="ADAL" clId="{3BC60711-F250-47D2-8FBF-1930F4CAAFB9}" dt="2024-08-12T12:59:09.755" v="7141" actId="1038"/>
          <ac:picMkLst>
            <pc:docMk/>
            <pc:sldMk cId="1629326413" sldId="3182"/>
            <ac:picMk id="1028" creationId="{2BE11B7B-D434-C2CC-871F-7E4C1AEB519E}"/>
          </ac:picMkLst>
        </pc:picChg>
        <pc:picChg chg="add mod">
          <ac:chgData name="Montpetit,Benoit (ECCC)" userId="0b9b9dad-27b5-4419-998c-db95ccaddaa6" providerId="ADAL" clId="{3BC60711-F250-47D2-8FBF-1930F4CAAFB9}" dt="2024-08-12T12:59:09.755" v="7141" actId="1038"/>
          <ac:picMkLst>
            <pc:docMk/>
            <pc:sldMk cId="1629326413" sldId="3182"/>
            <ac:picMk id="1030" creationId="{83875F75-880F-B262-56D5-82B9C66B4444}"/>
          </ac:picMkLst>
        </pc:picChg>
        <pc:picChg chg="add mod">
          <ac:chgData name="Montpetit,Benoit (ECCC)" userId="0b9b9dad-27b5-4419-998c-db95ccaddaa6" providerId="ADAL" clId="{3BC60711-F250-47D2-8FBF-1930F4CAAFB9}" dt="2024-08-12T12:59:09.755" v="7141" actId="1038"/>
          <ac:picMkLst>
            <pc:docMk/>
            <pc:sldMk cId="1629326413" sldId="3182"/>
            <ac:picMk id="1032" creationId="{B3B665AA-FD3E-F252-DA63-EC89B0E66AA2}"/>
          </ac:picMkLst>
        </pc:picChg>
        <pc:picChg chg="add mod">
          <ac:chgData name="Montpetit,Benoit (ECCC)" userId="0b9b9dad-27b5-4419-998c-db95ccaddaa6" providerId="ADAL" clId="{3BC60711-F250-47D2-8FBF-1930F4CAAFB9}" dt="2024-08-12T12:59:09.755" v="7141" actId="1038"/>
          <ac:picMkLst>
            <pc:docMk/>
            <pc:sldMk cId="1629326413" sldId="3182"/>
            <ac:picMk id="1034" creationId="{100280F5-7180-A519-215F-410C3435A5A1}"/>
          </ac:picMkLst>
        </pc:picChg>
        <pc:picChg chg="add mod">
          <ac:chgData name="Montpetit,Benoit (ECCC)" userId="0b9b9dad-27b5-4419-998c-db95ccaddaa6" providerId="ADAL" clId="{3BC60711-F250-47D2-8FBF-1930F4CAAFB9}" dt="2024-08-12T12:59:09.755" v="7141" actId="1038"/>
          <ac:picMkLst>
            <pc:docMk/>
            <pc:sldMk cId="1629326413" sldId="3182"/>
            <ac:picMk id="1036" creationId="{5D5338EF-E714-174E-E9B9-7CBC6BA12112}"/>
          </ac:picMkLst>
        </pc:picChg>
        <pc:picChg chg="add mod">
          <ac:chgData name="Montpetit,Benoit (ECCC)" userId="0b9b9dad-27b5-4419-998c-db95ccaddaa6" providerId="ADAL" clId="{3BC60711-F250-47D2-8FBF-1930F4CAAFB9}" dt="2024-08-12T12:59:09.755" v="7141" actId="1038"/>
          <ac:picMkLst>
            <pc:docMk/>
            <pc:sldMk cId="1629326413" sldId="3182"/>
            <ac:picMk id="1038" creationId="{9AF1768F-9282-7B5A-C275-B5DC83D8B193}"/>
          </ac:picMkLst>
        </pc:picChg>
        <pc:picChg chg="add mod">
          <ac:chgData name="Montpetit,Benoit (ECCC)" userId="0b9b9dad-27b5-4419-998c-db95ccaddaa6" providerId="ADAL" clId="{3BC60711-F250-47D2-8FBF-1930F4CAAFB9}" dt="2024-08-12T12:59:09.755" v="7141" actId="1038"/>
          <ac:picMkLst>
            <pc:docMk/>
            <pc:sldMk cId="1629326413" sldId="3182"/>
            <ac:picMk id="1040" creationId="{8263EB5B-5361-381F-5A26-1D6B5A3FF9EB}"/>
          </ac:picMkLst>
        </pc:picChg>
        <pc:picChg chg="add mod">
          <ac:chgData name="Montpetit,Benoit (ECCC)" userId="0b9b9dad-27b5-4419-998c-db95ccaddaa6" providerId="ADAL" clId="{3BC60711-F250-47D2-8FBF-1930F4CAAFB9}" dt="2024-08-12T12:59:09.755" v="7141" actId="1038"/>
          <ac:picMkLst>
            <pc:docMk/>
            <pc:sldMk cId="1629326413" sldId="3182"/>
            <ac:picMk id="1042" creationId="{566BAE71-AEBB-A324-9158-9A5A180C2645}"/>
          </ac:picMkLst>
        </pc:picChg>
        <pc:picChg chg="add mod">
          <ac:chgData name="Montpetit,Benoit (ECCC)" userId="0b9b9dad-27b5-4419-998c-db95ccaddaa6" providerId="ADAL" clId="{3BC60711-F250-47D2-8FBF-1930F4CAAFB9}" dt="2024-08-12T12:59:09.755" v="7141" actId="1038"/>
          <ac:picMkLst>
            <pc:docMk/>
            <pc:sldMk cId="1629326413" sldId="3182"/>
            <ac:picMk id="1044" creationId="{3BD7467D-0E88-8431-C7B4-B5673CD4A9E2}"/>
          </ac:picMkLst>
        </pc:picChg>
        <pc:picChg chg="add mod">
          <ac:chgData name="Montpetit,Benoit (ECCC)" userId="0b9b9dad-27b5-4419-998c-db95ccaddaa6" providerId="ADAL" clId="{3BC60711-F250-47D2-8FBF-1930F4CAAFB9}" dt="2024-08-12T12:59:09.755" v="7141" actId="1038"/>
          <ac:picMkLst>
            <pc:docMk/>
            <pc:sldMk cId="1629326413" sldId="3182"/>
            <ac:picMk id="1046" creationId="{01714C05-D396-C1D2-C4DC-9964FC911635}"/>
          </ac:picMkLst>
        </pc:picChg>
        <pc:picChg chg="add mod">
          <ac:chgData name="Montpetit,Benoit (ECCC)" userId="0b9b9dad-27b5-4419-998c-db95ccaddaa6" providerId="ADAL" clId="{3BC60711-F250-47D2-8FBF-1930F4CAAFB9}" dt="2024-08-12T12:59:09.755" v="7141" actId="1038"/>
          <ac:picMkLst>
            <pc:docMk/>
            <pc:sldMk cId="1629326413" sldId="3182"/>
            <ac:picMk id="1048" creationId="{3D92F401-EC3C-1550-6CDA-5F5EF816D173}"/>
          </ac:picMkLst>
        </pc:picChg>
        <pc:picChg chg="add mod">
          <ac:chgData name="Montpetit,Benoit (ECCC)" userId="0b9b9dad-27b5-4419-998c-db95ccaddaa6" providerId="ADAL" clId="{3BC60711-F250-47D2-8FBF-1930F4CAAFB9}" dt="2024-08-12T12:59:09.755" v="7141" actId="1038"/>
          <ac:picMkLst>
            <pc:docMk/>
            <pc:sldMk cId="1629326413" sldId="3182"/>
            <ac:picMk id="1050" creationId="{B4C2A770-E798-3A25-5A2A-5B911BF5F3A5}"/>
          </ac:picMkLst>
        </pc:picChg>
      </pc:sldChg>
      <pc:sldChg chg="addSp modSp add mod">
        <pc:chgData name="Montpetit,Benoit (ECCC)" userId="0b9b9dad-27b5-4419-998c-db95ccaddaa6" providerId="ADAL" clId="{3BC60711-F250-47D2-8FBF-1930F4CAAFB9}" dt="2024-08-13T17:13:15.700" v="7212" actId="1076"/>
        <pc:sldMkLst>
          <pc:docMk/>
          <pc:sldMk cId="1248829704" sldId="3183"/>
        </pc:sldMkLst>
        <pc:spChg chg="mod">
          <ac:chgData name="Montpetit,Benoit (ECCC)" userId="0b9b9dad-27b5-4419-998c-db95ccaddaa6" providerId="ADAL" clId="{3BC60711-F250-47D2-8FBF-1930F4CAAFB9}" dt="2024-08-06T13:29:50.312" v="6275" actId="20577"/>
          <ac:spMkLst>
            <pc:docMk/>
            <pc:sldMk cId="1248829704" sldId="3183"/>
            <ac:spMk id="3" creationId="{00000000-0000-0000-0000-000000000000}"/>
          </ac:spMkLst>
        </pc:spChg>
        <pc:spChg chg="mod">
          <ac:chgData name="Montpetit,Benoit (ECCC)" userId="0b9b9dad-27b5-4419-998c-db95ccaddaa6" providerId="ADAL" clId="{3BC60711-F250-47D2-8FBF-1930F4CAAFB9}" dt="2024-08-12T12:58:34.209" v="7069" actId="20577"/>
          <ac:spMkLst>
            <pc:docMk/>
            <pc:sldMk cId="1248829704" sldId="3183"/>
            <ac:spMk id="4" creationId="{00000000-0000-0000-0000-000000000000}"/>
          </ac:spMkLst>
        </pc:spChg>
        <pc:picChg chg="add mod">
          <ac:chgData name="Montpetit,Benoit (ECCC)" userId="0b9b9dad-27b5-4419-998c-db95ccaddaa6" providerId="ADAL" clId="{3BC60711-F250-47D2-8FBF-1930F4CAAFB9}" dt="2024-08-13T17:13:15.700" v="7212" actId="1076"/>
          <ac:picMkLst>
            <pc:docMk/>
            <pc:sldMk cId="1248829704" sldId="3183"/>
            <ac:picMk id="2" creationId="{ED113FB7-BBC0-C58D-4C47-1032BCCA5233}"/>
          </ac:picMkLst>
        </pc:picChg>
      </pc:sldChg>
      <pc:sldChg chg="add">
        <pc:chgData name="Montpetit,Benoit (ECCC)" userId="0b9b9dad-27b5-4419-998c-db95ccaddaa6" providerId="ADAL" clId="{3BC60711-F250-47D2-8FBF-1930F4CAAFB9}" dt="2024-08-06T14:15:43.575" v="7035"/>
        <pc:sldMkLst>
          <pc:docMk/>
          <pc:sldMk cId="2002214438" sldId="3184"/>
        </pc:sldMkLst>
      </pc:sldChg>
      <pc:sldMasterChg chg="delSldLayout">
        <pc:chgData name="Montpetit,Benoit (ECCC)" userId="0b9b9dad-27b5-4419-998c-db95ccaddaa6" providerId="ADAL" clId="{3BC60711-F250-47D2-8FBF-1930F4CAAFB9}" dt="2024-08-01T15:43:54.999" v="2497" actId="47"/>
        <pc:sldMasterMkLst>
          <pc:docMk/>
          <pc:sldMasterMk cId="0" sldId="2147483648"/>
        </pc:sldMasterMkLst>
        <pc:sldLayoutChg chg="del">
          <pc:chgData name="Montpetit,Benoit (ECCC)" userId="0b9b9dad-27b5-4419-998c-db95ccaddaa6" providerId="ADAL" clId="{3BC60711-F250-47D2-8FBF-1930F4CAAFB9}" dt="2024-08-01T15:43:54.999" v="2497" actId="47"/>
          <pc:sldLayoutMkLst>
            <pc:docMk/>
            <pc:sldMasterMk cId="0" sldId="2147483648"/>
            <pc:sldLayoutMk cId="379817844" sldId="2147483711"/>
          </pc:sldLayoutMkLst>
        </pc:sldLayoutChg>
        <pc:sldLayoutChg chg="del">
          <pc:chgData name="Montpetit,Benoit (ECCC)" userId="0b9b9dad-27b5-4419-998c-db95ccaddaa6" providerId="ADAL" clId="{3BC60711-F250-47D2-8FBF-1930F4CAAFB9}" dt="2024-08-01T15:43:54.999" v="2497" actId="47"/>
          <pc:sldLayoutMkLst>
            <pc:docMk/>
            <pc:sldMasterMk cId="0" sldId="2147483648"/>
            <pc:sldLayoutMk cId="3090701084" sldId="2147483712"/>
          </pc:sldLayoutMkLst>
        </pc:sldLayoutChg>
      </pc:sldMasterChg>
      <pc:sldMasterChg chg="del delSldLayout">
        <pc:chgData name="Montpetit,Benoit (ECCC)" userId="0b9b9dad-27b5-4419-998c-db95ccaddaa6" providerId="ADAL" clId="{3BC60711-F250-47D2-8FBF-1930F4CAAFB9}" dt="2024-08-05T14:06:30.413" v="5035" actId="47"/>
        <pc:sldMasterMkLst>
          <pc:docMk/>
          <pc:sldMasterMk cId="0" sldId="2147483661"/>
        </pc:sldMasterMkLst>
        <pc:sldLayoutChg chg="del">
          <pc:chgData name="Montpetit,Benoit (ECCC)" userId="0b9b9dad-27b5-4419-998c-db95ccaddaa6" providerId="ADAL" clId="{3BC60711-F250-47D2-8FBF-1930F4CAAFB9}" dt="2024-08-05T14:06:30.413" v="5035" actId="47"/>
          <pc:sldLayoutMkLst>
            <pc:docMk/>
            <pc:sldMasterMk cId="0" sldId="2147483661"/>
            <pc:sldLayoutMk cId="0" sldId="2147483662"/>
          </pc:sldLayoutMkLst>
        </pc:sldLayoutChg>
        <pc:sldLayoutChg chg="del">
          <pc:chgData name="Montpetit,Benoit (ECCC)" userId="0b9b9dad-27b5-4419-998c-db95ccaddaa6" providerId="ADAL" clId="{3BC60711-F250-47D2-8FBF-1930F4CAAFB9}" dt="2024-08-05T14:06:30.413" v="5035" actId="47"/>
          <pc:sldLayoutMkLst>
            <pc:docMk/>
            <pc:sldMasterMk cId="0" sldId="2147483661"/>
            <pc:sldLayoutMk cId="0" sldId="2147483663"/>
          </pc:sldLayoutMkLst>
        </pc:sldLayoutChg>
        <pc:sldLayoutChg chg="del">
          <pc:chgData name="Montpetit,Benoit (ECCC)" userId="0b9b9dad-27b5-4419-998c-db95ccaddaa6" providerId="ADAL" clId="{3BC60711-F250-47D2-8FBF-1930F4CAAFB9}" dt="2024-08-05T14:06:30.413" v="5035" actId="47"/>
          <pc:sldLayoutMkLst>
            <pc:docMk/>
            <pc:sldMasterMk cId="0" sldId="2147483661"/>
            <pc:sldLayoutMk cId="0" sldId="2147483664"/>
          </pc:sldLayoutMkLst>
        </pc:sldLayoutChg>
        <pc:sldLayoutChg chg="del">
          <pc:chgData name="Montpetit,Benoit (ECCC)" userId="0b9b9dad-27b5-4419-998c-db95ccaddaa6" providerId="ADAL" clId="{3BC60711-F250-47D2-8FBF-1930F4CAAFB9}" dt="2024-08-05T14:06:30.413" v="5035" actId="47"/>
          <pc:sldLayoutMkLst>
            <pc:docMk/>
            <pc:sldMasterMk cId="0" sldId="2147483661"/>
            <pc:sldLayoutMk cId="0" sldId="2147483665"/>
          </pc:sldLayoutMkLst>
        </pc:sldLayoutChg>
        <pc:sldLayoutChg chg="del">
          <pc:chgData name="Montpetit,Benoit (ECCC)" userId="0b9b9dad-27b5-4419-998c-db95ccaddaa6" providerId="ADAL" clId="{3BC60711-F250-47D2-8FBF-1930F4CAAFB9}" dt="2024-08-05T14:06:30.413" v="5035" actId="47"/>
          <pc:sldLayoutMkLst>
            <pc:docMk/>
            <pc:sldMasterMk cId="0" sldId="2147483661"/>
            <pc:sldLayoutMk cId="0" sldId="2147483666"/>
          </pc:sldLayoutMkLst>
        </pc:sldLayoutChg>
        <pc:sldLayoutChg chg="del">
          <pc:chgData name="Montpetit,Benoit (ECCC)" userId="0b9b9dad-27b5-4419-998c-db95ccaddaa6" providerId="ADAL" clId="{3BC60711-F250-47D2-8FBF-1930F4CAAFB9}" dt="2024-08-05T14:06:30.413" v="5035" actId="47"/>
          <pc:sldLayoutMkLst>
            <pc:docMk/>
            <pc:sldMasterMk cId="0" sldId="2147483661"/>
            <pc:sldLayoutMk cId="0" sldId="2147483667"/>
          </pc:sldLayoutMkLst>
        </pc:sldLayoutChg>
        <pc:sldLayoutChg chg="del">
          <pc:chgData name="Montpetit,Benoit (ECCC)" userId="0b9b9dad-27b5-4419-998c-db95ccaddaa6" providerId="ADAL" clId="{3BC60711-F250-47D2-8FBF-1930F4CAAFB9}" dt="2024-08-05T14:06:30.413" v="5035" actId="47"/>
          <pc:sldLayoutMkLst>
            <pc:docMk/>
            <pc:sldMasterMk cId="0" sldId="2147483661"/>
            <pc:sldLayoutMk cId="0" sldId="2147483668"/>
          </pc:sldLayoutMkLst>
        </pc:sldLayoutChg>
        <pc:sldLayoutChg chg="del">
          <pc:chgData name="Montpetit,Benoit (ECCC)" userId="0b9b9dad-27b5-4419-998c-db95ccaddaa6" providerId="ADAL" clId="{3BC60711-F250-47D2-8FBF-1930F4CAAFB9}" dt="2024-08-05T14:06:30.413" v="5035" actId="47"/>
          <pc:sldLayoutMkLst>
            <pc:docMk/>
            <pc:sldMasterMk cId="0" sldId="2147483661"/>
            <pc:sldLayoutMk cId="0" sldId="2147483669"/>
          </pc:sldLayoutMkLst>
        </pc:sldLayoutChg>
        <pc:sldLayoutChg chg="del">
          <pc:chgData name="Montpetit,Benoit (ECCC)" userId="0b9b9dad-27b5-4419-998c-db95ccaddaa6" providerId="ADAL" clId="{3BC60711-F250-47D2-8FBF-1930F4CAAFB9}" dt="2024-08-05T14:06:30.413" v="5035" actId="47"/>
          <pc:sldLayoutMkLst>
            <pc:docMk/>
            <pc:sldMasterMk cId="0" sldId="2147483661"/>
            <pc:sldLayoutMk cId="0" sldId="2147483670"/>
          </pc:sldLayoutMkLst>
        </pc:sldLayoutChg>
        <pc:sldLayoutChg chg="del">
          <pc:chgData name="Montpetit,Benoit (ECCC)" userId="0b9b9dad-27b5-4419-998c-db95ccaddaa6" providerId="ADAL" clId="{3BC60711-F250-47D2-8FBF-1930F4CAAFB9}" dt="2024-08-05T14:06:30.413" v="5035" actId="47"/>
          <pc:sldLayoutMkLst>
            <pc:docMk/>
            <pc:sldMasterMk cId="0" sldId="2147483661"/>
            <pc:sldLayoutMk cId="0" sldId="2147483671"/>
          </pc:sldLayoutMkLst>
        </pc:sldLayoutChg>
        <pc:sldLayoutChg chg="del">
          <pc:chgData name="Montpetit,Benoit (ECCC)" userId="0b9b9dad-27b5-4419-998c-db95ccaddaa6" providerId="ADAL" clId="{3BC60711-F250-47D2-8FBF-1930F4CAAFB9}" dt="2024-08-05T14:06:30.413" v="5035" actId="47"/>
          <pc:sldLayoutMkLst>
            <pc:docMk/>
            <pc:sldMasterMk cId="0" sldId="2147483661"/>
            <pc:sldLayoutMk cId="0" sldId="2147483672"/>
          </pc:sldLayoutMkLst>
        </pc:sldLayoutChg>
        <pc:sldLayoutChg chg="del">
          <pc:chgData name="Montpetit,Benoit (ECCC)" userId="0b9b9dad-27b5-4419-998c-db95ccaddaa6" providerId="ADAL" clId="{3BC60711-F250-47D2-8FBF-1930F4CAAFB9}" dt="2024-08-05T14:06:30.413" v="5035" actId="47"/>
          <pc:sldLayoutMkLst>
            <pc:docMk/>
            <pc:sldMasterMk cId="0" sldId="2147483661"/>
            <pc:sldLayoutMk cId="0" sldId="2147483673"/>
          </pc:sldLayoutMkLst>
        </pc:sldLayoutChg>
        <pc:sldLayoutChg chg="del">
          <pc:chgData name="Montpetit,Benoit (ECCC)" userId="0b9b9dad-27b5-4419-998c-db95ccaddaa6" providerId="ADAL" clId="{3BC60711-F250-47D2-8FBF-1930F4CAAFB9}" dt="2024-07-31T17:51:12.250" v="16" actId="47"/>
          <pc:sldLayoutMkLst>
            <pc:docMk/>
            <pc:sldMasterMk cId="0" sldId="2147483661"/>
            <pc:sldLayoutMk cId="1009484119" sldId="2147483711"/>
          </pc:sldLayoutMkLst>
        </pc:sldLayoutChg>
      </pc:sldMasterChg>
      <pc:sldMasterChg chg="del delSldLayout">
        <pc:chgData name="Montpetit,Benoit (ECCC)" userId="0b9b9dad-27b5-4419-998c-db95ccaddaa6" providerId="ADAL" clId="{3BC60711-F250-47D2-8FBF-1930F4CAAFB9}" dt="2024-08-01T15:43:22.815" v="2491" actId="2696"/>
        <pc:sldMasterMkLst>
          <pc:docMk/>
          <pc:sldMasterMk cId="4161162750" sldId="2147483686"/>
        </pc:sldMasterMkLst>
        <pc:sldLayoutChg chg="del">
          <pc:chgData name="Montpetit,Benoit (ECCC)" userId="0b9b9dad-27b5-4419-998c-db95ccaddaa6" providerId="ADAL" clId="{3BC60711-F250-47D2-8FBF-1930F4CAAFB9}" dt="2024-08-01T15:43:22.815" v="2491" actId="2696"/>
          <pc:sldLayoutMkLst>
            <pc:docMk/>
            <pc:sldMasterMk cId="4161162750" sldId="2147483686"/>
            <pc:sldLayoutMk cId="3190495325" sldId="2147483687"/>
          </pc:sldLayoutMkLst>
        </pc:sldLayoutChg>
        <pc:sldLayoutChg chg="del">
          <pc:chgData name="Montpetit,Benoit (ECCC)" userId="0b9b9dad-27b5-4419-998c-db95ccaddaa6" providerId="ADAL" clId="{3BC60711-F250-47D2-8FBF-1930F4CAAFB9}" dt="2024-08-01T15:43:22.815" v="2491" actId="2696"/>
          <pc:sldLayoutMkLst>
            <pc:docMk/>
            <pc:sldMasterMk cId="4161162750" sldId="2147483686"/>
            <pc:sldLayoutMk cId="2917355649" sldId="2147483688"/>
          </pc:sldLayoutMkLst>
        </pc:sldLayoutChg>
        <pc:sldLayoutChg chg="del">
          <pc:chgData name="Montpetit,Benoit (ECCC)" userId="0b9b9dad-27b5-4419-998c-db95ccaddaa6" providerId="ADAL" clId="{3BC60711-F250-47D2-8FBF-1930F4CAAFB9}" dt="2024-08-01T15:43:22.815" v="2491" actId="2696"/>
          <pc:sldLayoutMkLst>
            <pc:docMk/>
            <pc:sldMasterMk cId="4161162750" sldId="2147483686"/>
            <pc:sldLayoutMk cId="646025213" sldId="2147483689"/>
          </pc:sldLayoutMkLst>
        </pc:sldLayoutChg>
        <pc:sldLayoutChg chg="del">
          <pc:chgData name="Montpetit,Benoit (ECCC)" userId="0b9b9dad-27b5-4419-998c-db95ccaddaa6" providerId="ADAL" clId="{3BC60711-F250-47D2-8FBF-1930F4CAAFB9}" dt="2024-08-01T15:43:22.815" v="2491" actId="2696"/>
          <pc:sldLayoutMkLst>
            <pc:docMk/>
            <pc:sldMasterMk cId="4161162750" sldId="2147483686"/>
            <pc:sldLayoutMk cId="3371500465" sldId="2147483690"/>
          </pc:sldLayoutMkLst>
        </pc:sldLayoutChg>
        <pc:sldLayoutChg chg="del">
          <pc:chgData name="Montpetit,Benoit (ECCC)" userId="0b9b9dad-27b5-4419-998c-db95ccaddaa6" providerId="ADAL" clId="{3BC60711-F250-47D2-8FBF-1930F4CAAFB9}" dt="2024-08-01T15:43:22.815" v="2491" actId="2696"/>
          <pc:sldLayoutMkLst>
            <pc:docMk/>
            <pc:sldMasterMk cId="4161162750" sldId="2147483686"/>
            <pc:sldLayoutMk cId="1260900642" sldId="2147483691"/>
          </pc:sldLayoutMkLst>
        </pc:sldLayoutChg>
        <pc:sldLayoutChg chg="del">
          <pc:chgData name="Montpetit,Benoit (ECCC)" userId="0b9b9dad-27b5-4419-998c-db95ccaddaa6" providerId="ADAL" clId="{3BC60711-F250-47D2-8FBF-1930F4CAAFB9}" dt="2024-08-01T15:43:22.815" v="2491" actId="2696"/>
          <pc:sldLayoutMkLst>
            <pc:docMk/>
            <pc:sldMasterMk cId="4161162750" sldId="2147483686"/>
            <pc:sldLayoutMk cId="3945408989" sldId="2147483692"/>
          </pc:sldLayoutMkLst>
        </pc:sldLayoutChg>
        <pc:sldLayoutChg chg="del">
          <pc:chgData name="Montpetit,Benoit (ECCC)" userId="0b9b9dad-27b5-4419-998c-db95ccaddaa6" providerId="ADAL" clId="{3BC60711-F250-47D2-8FBF-1930F4CAAFB9}" dt="2024-08-01T15:43:22.815" v="2491" actId="2696"/>
          <pc:sldLayoutMkLst>
            <pc:docMk/>
            <pc:sldMasterMk cId="4161162750" sldId="2147483686"/>
            <pc:sldLayoutMk cId="3075129960" sldId="2147483693"/>
          </pc:sldLayoutMkLst>
        </pc:sldLayoutChg>
        <pc:sldLayoutChg chg="del">
          <pc:chgData name="Montpetit,Benoit (ECCC)" userId="0b9b9dad-27b5-4419-998c-db95ccaddaa6" providerId="ADAL" clId="{3BC60711-F250-47D2-8FBF-1930F4CAAFB9}" dt="2024-08-01T15:43:22.815" v="2491" actId="2696"/>
          <pc:sldLayoutMkLst>
            <pc:docMk/>
            <pc:sldMasterMk cId="4161162750" sldId="2147483686"/>
            <pc:sldLayoutMk cId="307347014" sldId="2147483694"/>
          </pc:sldLayoutMkLst>
        </pc:sldLayoutChg>
        <pc:sldLayoutChg chg="del">
          <pc:chgData name="Montpetit,Benoit (ECCC)" userId="0b9b9dad-27b5-4419-998c-db95ccaddaa6" providerId="ADAL" clId="{3BC60711-F250-47D2-8FBF-1930F4CAAFB9}" dt="2024-08-01T15:43:22.815" v="2491" actId="2696"/>
          <pc:sldLayoutMkLst>
            <pc:docMk/>
            <pc:sldMasterMk cId="4161162750" sldId="2147483686"/>
            <pc:sldLayoutMk cId="2843104309" sldId="2147483695"/>
          </pc:sldLayoutMkLst>
        </pc:sldLayoutChg>
        <pc:sldLayoutChg chg="del">
          <pc:chgData name="Montpetit,Benoit (ECCC)" userId="0b9b9dad-27b5-4419-998c-db95ccaddaa6" providerId="ADAL" clId="{3BC60711-F250-47D2-8FBF-1930F4CAAFB9}" dt="2024-08-01T15:43:22.815" v="2491" actId="2696"/>
          <pc:sldLayoutMkLst>
            <pc:docMk/>
            <pc:sldMasterMk cId="4161162750" sldId="2147483686"/>
            <pc:sldLayoutMk cId="3297597885" sldId="2147483696"/>
          </pc:sldLayoutMkLst>
        </pc:sldLayoutChg>
        <pc:sldLayoutChg chg="del">
          <pc:chgData name="Montpetit,Benoit (ECCC)" userId="0b9b9dad-27b5-4419-998c-db95ccaddaa6" providerId="ADAL" clId="{3BC60711-F250-47D2-8FBF-1930F4CAAFB9}" dt="2024-08-01T15:43:22.815" v="2491" actId="2696"/>
          <pc:sldLayoutMkLst>
            <pc:docMk/>
            <pc:sldMasterMk cId="4161162750" sldId="2147483686"/>
            <pc:sldLayoutMk cId="3045219701" sldId="2147483697"/>
          </pc:sldLayoutMkLst>
        </pc:sldLayoutChg>
      </pc:sldMasterChg>
      <pc:sldMasterChg chg="modSldLayout">
        <pc:chgData name="Montpetit,Benoit (ECCC)" userId="0b9b9dad-27b5-4419-998c-db95ccaddaa6" providerId="ADAL" clId="{3BC60711-F250-47D2-8FBF-1930F4CAAFB9}" dt="2024-08-01T15:43:31.928" v="2492"/>
        <pc:sldMasterMkLst>
          <pc:docMk/>
          <pc:sldMasterMk cId="2209842128" sldId="2147483698"/>
        </pc:sldMasterMkLst>
        <pc:sldLayoutChg chg="setBg">
          <pc:chgData name="Montpetit,Benoit (ECCC)" userId="0b9b9dad-27b5-4419-998c-db95ccaddaa6" providerId="ADAL" clId="{3BC60711-F250-47D2-8FBF-1930F4CAAFB9}" dt="2024-08-01T15:43:31.928" v="2492"/>
          <pc:sldLayoutMkLst>
            <pc:docMk/>
            <pc:sldMasterMk cId="2209842128" sldId="2147483698"/>
            <pc:sldLayoutMk cId="3203897725" sldId="2147483699"/>
          </pc:sldLayoutMkLst>
        </pc:sldLayoutChg>
        <pc:sldLayoutChg chg="setBg">
          <pc:chgData name="Montpetit,Benoit (ECCC)" userId="0b9b9dad-27b5-4419-998c-db95ccaddaa6" providerId="ADAL" clId="{3BC60711-F250-47D2-8FBF-1930F4CAAFB9}" dt="2024-08-01T15:43:31.928" v="2492"/>
          <pc:sldLayoutMkLst>
            <pc:docMk/>
            <pc:sldMasterMk cId="2209842128" sldId="2147483698"/>
            <pc:sldLayoutMk cId="4137382368" sldId="214748371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0117B969-8998-40B2-BAB7-54B6373EDDB7}" type="datetimeFigureOut">
              <a:rPr lang="en-CA" smtClean="0"/>
              <a:t>2024-08-13</a:t>
            </a:fld>
            <a:endParaRPr lang="en-CA"/>
          </a:p>
        </p:txBody>
      </p:sp>
      <p:sp>
        <p:nvSpPr>
          <p:cNvPr id="4" name="Slide Image Placeholder 3"/>
          <p:cNvSpPr>
            <a:spLocks noGrp="1" noRot="1" noChangeAspect="1"/>
          </p:cNvSpPr>
          <p:nvPr>
            <p:ph type="sldImg" idx="2"/>
          </p:nvPr>
        </p:nvSpPr>
        <p:spPr>
          <a:xfrm>
            <a:off x="869950" y="1257300"/>
            <a:ext cx="6032500" cy="33940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F32F4FF0-57BF-4F8E-8C84-D69C986F8B48}" type="slidenum">
              <a:rPr lang="en-CA" smtClean="0"/>
              <a:t>‹#›</a:t>
            </a:fld>
            <a:endParaRPr lang="en-CA"/>
          </a:p>
        </p:txBody>
      </p:sp>
    </p:spTree>
    <p:extLst>
      <p:ext uri="{BB962C8B-B14F-4D97-AF65-F5344CB8AC3E}">
        <p14:creationId xmlns:p14="http://schemas.microsoft.com/office/powerpoint/2010/main" val="398890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md.copernicus.org/articles/15/9127/202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2F4FF0-57BF-4F8E-8C84-D69C986F8B48}" type="slidenum">
              <a:rPr lang="en-CA" smtClean="0"/>
              <a:t>1</a:t>
            </a:fld>
            <a:endParaRPr lang="en-CA"/>
          </a:p>
        </p:txBody>
      </p:sp>
    </p:spTree>
    <p:extLst>
      <p:ext uri="{BB962C8B-B14F-4D97-AF65-F5344CB8AC3E}">
        <p14:creationId xmlns:p14="http://schemas.microsoft.com/office/powerpoint/2010/main" val="4265954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F4FF0-57BF-4F8E-8C84-D69C986F8B4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117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F4FF0-57BF-4F8E-8C84-D69C986F8B4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5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37419-9829-4CEE-BF5D-1EF1913FAB6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092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F4FF0-57BF-4F8E-8C84-D69C986F8B4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040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32F4FF0-57BF-4F8E-8C84-D69C986F8B48}" type="slidenum">
              <a:rPr lang="en-CA" smtClean="0"/>
              <a:t>10</a:t>
            </a:fld>
            <a:endParaRPr lang="en-CA"/>
          </a:p>
        </p:txBody>
      </p:sp>
    </p:spTree>
    <p:extLst>
      <p:ext uri="{BB962C8B-B14F-4D97-AF65-F5344CB8AC3E}">
        <p14:creationId xmlns:p14="http://schemas.microsoft.com/office/powerpoint/2010/main" val="243214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32F4FF0-57BF-4F8E-8C84-D69C986F8B48}" type="slidenum">
              <a:rPr lang="en-CA" smtClean="0"/>
              <a:t>11</a:t>
            </a:fld>
            <a:endParaRPr lang="en-CA"/>
          </a:p>
        </p:txBody>
      </p:sp>
    </p:spTree>
    <p:extLst>
      <p:ext uri="{BB962C8B-B14F-4D97-AF65-F5344CB8AC3E}">
        <p14:creationId xmlns:p14="http://schemas.microsoft.com/office/powerpoint/2010/main" val="571314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GMD - The Multiple Snow Data Assimilation System (</a:t>
            </a:r>
            <a:r>
              <a:rPr lang="en-CA" dirty="0" err="1">
                <a:hlinkClick r:id="rId3"/>
              </a:rPr>
              <a:t>MuSA</a:t>
            </a:r>
            <a:r>
              <a:rPr lang="en-CA" dirty="0">
                <a:hlinkClick r:id="rId3"/>
              </a:rPr>
              <a:t> v1.0) (copernicus.org)</a:t>
            </a:r>
            <a:endParaRPr lang="en-US" dirty="0"/>
          </a:p>
        </p:txBody>
      </p:sp>
      <p:sp>
        <p:nvSpPr>
          <p:cNvPr id="4" name="Slide Number Placeholder 3"/>
          <p:cNvSpPr>
            <a:spLocks noGrp="1"/>
          </p:cNvSpPr>
          <p:nvPr>
            <p:ph type="sldNum" sz="quarter" idx="10"/>
          </p:nvPr>
        </p:nvSpPr>
        <p:spPr/>
        <p:txBody>
          <a:bodyPr/>
          <a:lstStyle/>
          <a:p>
            <a:fld id="{F32F4FF0-57BF-4F8E-8C84-D69C986F8B48}" type="slidenum">
              <a:rPr lang="en-CA" smtClean="0"/>
              <a:t>12</a:t>
            </a:fld>
            <a:endParaRPr lang="en-CA"/>
          </a:p>
        </p:txBody>
      </p:sp>
    </p:spTree>
    <p:extLst>
      <p:ext uri="{BB962C8B-B14F-4D97-AF65-F5344CB8AC3E}">
        <p14:creationId xmlns:p14="http://schemas.microsoft.com/office/powerpoint/2010/main" val="1495736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32F4FF0-57BF-4F8E-8C84-D69C986F8B48}" type="slidenum">
              <a:rPr lang="en-CA" smtClean="0"/>
              <a:t>13</a:t>
            </a:fld>
            <a:endParaRPr lang="en-CA"/>
          </a:p>
        </p:txBody>
      </p:sp>
    </p:spTree>
    <p:extLst>
      <p:ext uri="{BB962C8B-B14F-4D97-AF65-F5344CB8AC3E}">
        <p14:creationId xmlns:p14="http://schemas.microsoft.com/office/powerpoint/2010/main" val="571314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32F4FF0-57BF-4F8E-8C84-D69C986F8B48}" type="slidenum">
              <a:rPr lang="en-CA" smtClean="0"/>
              <a:t>14</a:t>
            </a:fld>
            <a:endParaRPr lang="en-CA"/>
          </a:p>
        </p:txBody>
      </p:sp>
    </p:spTree>
    <p:extLst>
      <p:ext uri="{BB962C8B-B14F-4D97-AF65-F5344CB8AC3E}">
        <p14:creationId xmlns:p14="http://schemas.microsoft.com/office/powerpoint/2010/main" val="2670867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F4FF0-57BF-4F8E-8C84-D69C986F8B4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961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838080" y="365040"/>
            <a:ext cx="109220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25" name="PlaceHolder 2"/>
          <p:cNvSpPr>
            <a:spLocks noGrp="1"/>
          </p:cNvSpPr>
          <p:nvPr>
            <p:ph type="body"/>
          </p:nvPr>
        </p:nvSpPr>
        <p:spPr>
          <a:xfrm>
            <a:off x="838080" y="1825560"/>
            <a:ext cx="10515240" cy="179496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26" name="PlaceHolder 3"/>
          <p:cNvSpPr>
            <a:spLocks noGrp="1"/>
          </p:cNvSpPr>
          <p:nvPr>
            <p:ph type="body"/>
          </p:nvPr>
        </p:nvSpPr>
        <p:spPr>
          <a:xfrm>
            <a:off x="838080" y="3791520"/>
            <a:ext cx="10515240" cy="1794960"/>
          </a:xfrm>
          <a:prstGeom prst="rect">
            <a:avLst/>
          </a:prstGeom>
        </p:spPr>
        <p:txBody>
          <a:bodyPr lIns="0" tIns="0" rIns="0" bIns="0">
            <a:normAutofit/>
          </a:bodyPr>
          <a:lstStyle/>
          <a:p>
            <a:endParaRPr lang="en-US" sz="2800" b="0" strike="noStrike" spc="-1">
              <a:solidFill>
                <a:srgbClr val="595959"/>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838080" y="365040"/>
            <a:ext cx="109220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28" name="PlaceHolder 2"/>
          <p:cNvSpPr>
            <a:spLocks noGrp="1"/>
          </p:cNvSpPr>
          <p:nvPr>
            <p:ph type="body"/>
          </p:nvPr>
        </p:nvSpPr>
        <p:spPr>
          <a:xfrm>
            <a:off x="838080" y="1825560"/>
            <a:ext cx="5131080" cy="179496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29" name="PlaceHolder 3"/>
          <p:cNvSpPr>
            <a:spLocks noGrp="1"/>
          </p:cNvSpPr>
          <p:nvPr>
            <p:ph type="body"/>
          </p:nvPr>
        </p:nvSpPr>
        <p:spPr>
          <a:xfrm>
            <a:off x="6226200" y="1825560"/>
            <a:ext cx="5131080" cy="179496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30" name="PlaceHolder 4"/>
          <p:cNvSpPr>
            <a:spLocks noGrp="1"/>
          </p:cNvSpPr>
          <p:nvPr>
            <p:ph type="body"/>
          </p:nvPr>
        </p:nvSpPr>
        <p:spPr>
          <a:xfrm>
            <a:off x="838080" y="3791520"/>
            <a:ext cx="5131080" cy="179496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31" name="PlaceHolder 5"/>
          <p:cNvSpPr>
            <a:spLocks noGrp="1"/>
          </p:cNvSpPr>
          <p:nvPr>
            <p:ph type="body"/>
          </p:nvPr>
        </p:nvSpPr>
        <p:spPr>
          <a:xfrm>
            <a:off x="6226200" y="3791520"/>
            <a:ext cx="5131080" cy="1794960"/>
          </a:xfrm>
          <a:prstGeom prst="rect">
            <a:avLst/>
          </a:prstGeom>
        </p:spPr>
        <p:txBody>
          <a:bodyPr lIns="0" tIns="0" rIns="0" bIns="0">
            <a:normAutofit/>
          </a:bodyPr>
          <a:lstStyle/>
          <a:p>
            <a:endParaRPr lang="en-US" sz="2800" b="0" strike="noStrike" spc="-1">
              <a:solidFill>
                <a:srgbClr val="595959"/>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838080" y="365040"/>
            <a:ext cx="109220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33" name="PlaceHolder 2"/>
          <p:cNvSpPr>
            <a:spLocks noGrp="1"/>
          </p:cNvSpPr>
          <p:nvPr>
            <p:ph type="body"/>
          </p:nvPr>
        </p:nvSpPr>
        <p:spPr>
          <a:xfrm>
            <a:off x="838080" y="1825560"/>
            <a:ext cx="3385800" cy="179496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34" name="PlaceHolder 3"/>
          <p:cNvSpPr>
            <a:spLocks noGrp="1"/>
          </p:cNvSpPr>
          <p:nvPr>
            <p:ph type="body"/>
          </p:nvPr>
        </p:nvSpPr>
        <p:spPr>
          <a:xfrm>
            <a:off x="4393440" y="1825560"/>
            <a:ext cx="3385800" cy="179496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35" name="PlaceHolder 4"/>
          <p:cNvSpPr>
            <a:spLocks noGrp="1"/>
          </p:cNvSpPr>
          <p:nvPr>
            <p:ph type="body"/>
          </p:nvPr>
        </p:nvSpPr>
        <p:spPr>
          <a:xfrm>
            <a:off x="7949160" y="1825560"/>
            <a:ext cx="3385800" cy="179496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36" name="PlaceHolder 5"/>
          <p:cNvSpPr>
            <a:spLocks noGrp="1"/>
          </p:cNvSpPr>
          <p:nvPr>
            <p:ph type="body"/>
          </p:nvPr>
        </p:nvSpPr>
        <p:spPr>
          <a:xfrm>
            <a:off x="838080" y="3791520"/>
            <a:ext cx="3385800" cy="179496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37" name="PlaceHolder 6"/>
          <p:cNvSpPr>
            <a:spLocks noGrp="1"/>
          </p:cNvSpPr>
          <p:nvPr>
            <p:ph type="body"/>
          </p:nvPr>
        </p:nvSpPr>
        <p:spPr>
          <a:xfrm>
            <a:off x="4393440" y="3791520"/>
            <a:ext cx="3385800" cy="179496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38" name="PlaceHolder 7"/>
          <p:cNvSpPr>
            <a:spLocks noGrp="1"/>
          </p:cNvSpPr>
          <p:nvPr>
            <p:ph type="body"/>
          </p:nvPr>
        </p:nvSpPr>
        <p:spPr>
          <a:xfrm>
            <a:off x="7949160" y="3791520"/>
            <a:ext cx="3385800" cy="1794960"/>
          </a:xfrm>
          <a:prstGeom prst="rect">
            <a:avLst/>
          </a:prstGeom>
        </p:spPr>
        <p:txBody>
          <a:bodyPr lIns="0" tIns="0" rIns="0" bIns="0">
            <a:normAutofit/>
          </a:bodyPr>
          <a:lstStyle/>
          <a:p>
            <a:endParaRPr lang="en-US" sz="2800" b="0" strike="noStrike" spc="-1">
              <a:solidFill>
                <a:srgbClr val="595959"/>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E4355-8814-EB53-64D3-8C132D6A84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3E1707C-65DD-6B0C-D250-09C1745D6C8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0C7A82F-6833-3273-2F1D-A2BE692EA40E}"/>
              </a:ext>
            </a:extLst>
          </p:cNvPr>
          <p:cNvSpPr>
            <a:spLocks noGrp="1"/>
          </p:cNvSpPr>
          <p:nvPr>
            <p:ph type="dt" sz="half" idx="10"/>
          </p:nvPr>
        </p:nvSpPr>
        <p:spPr/>
        <p:txBody>
          <a:bodyPr/>
          <a:lstStyle/>
          <a:p>
            <a:fld id="{635EA778-C1A0-4C35-9A95-9305BB1B5388}" type="datetimeFigureOut">
              <a:rPr lang="en-CA" smtClean="0"/>
              <a:t>2024-08-13</a:t>
            </a:fld>
            <a:endParaRPr lang="en-CA"/>
          </a:p>
        </p:txBody>
      </p:sp>
      <p:sp>
        <p:nvSpPr>
          <p:cNvPr id="5" name="Footer Placeholder 4">
            <a:extLst>
              <a:ext uri="{FF2B5EF4-FFF2-40B4-BE49-F238E27FC236}">
                <a16:creationId xmlns:a16="http://schemas.microsoft.com/office/drawing/2014/main" id="{F29E4FA9-20B7-2DEE-0751-42CA0506FE0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D5406BD-F91E-9901-880D-F2669827C422}"/>
              </a:ext>
            </a:extLst>
          </p:cNvPr>
          <p:cNvSpPr>
            <a:spLocks noGrp="1"/>
          </p:cNvSpPr>
          <p:nvPr>
            <p:ph type="sldNum" sz="quarter" idx="12"/>
          </p:nvPr>
        </p:nvSpPr>
        <p:spPr/>
        <p:txBody>
          <a:bodyPr/>
          <a:lstStyle/>
          <a:p>
            <a:fld id="{3A4657AA-8B46-456F-85B3-F8F7F7491F8C}" type="slidenum">
              <a:rPr lang="en-CA" smtClean="0"/>
              <a:t>‹#›</a:t>
            </a:fld>
            <a:endParaRPr lang="en-CA"/>
          </a:p>
        </p:txBody>
      </p:sp>
    </p:spTree>
    <p:extLst>
      <p:ext uri="{BB962C8B-B14F-4D97-AF65-F5344CB8AC3E}">
        <p14:creationId xmlns:p14="http://schemas.microsoft.com/office/powerpoint/2010/main" val="3336154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155E-B757-901B-6C62-E531CEC4D6C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07CE880-1B69-14F8-E378-7804CD24B0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9F79264-6175-F6A4-59CC-2B248E572ABB}"/>
              </a:ext>
            </a:extLst>
          </p:cNvPr>
          <p:cNvSpPr>
            <a:spLocks noGrp="1"/>
          </p:cNvSpPr>
          <p:nvPr>
            <p:ph type="dt" sz="half" idx="10"/>
          </p:nvPr>
        </p:nvSpPr>
        <p:spPr/>
        <p:txBody>
          <a:bodyPr/>
          <a:lstStyle/>
          <a:p>
            <a:fld id="{635EA778-C1A0-4C35-9A95-9305BB1B5388}" type="datetimeFigureOut">
              <a:rPr lang="en-CA" smtClean="0"/>
              <a:t>2024-08-13</a:t>
            </a:fld>
            <a:endParaRPr lang="en-CA"/>
          </a:p>
        </p:txBody>
      </p:sp>
      <p:sp>
        <p:nvSpPr>
          <p:cNvPr id="5" name="Footer Placeholder 4">
            <a:extLst>
              <a:ext uri="{FF2B5EF4-FFF2-40B4-BE49-F238E27FC236}">
                <a16:creationId xmlns:a16="http://schemas.microsoft.com/office/drawing/2014/main" id="{EEE7CBC8-3446-FFA3-86FC-BB9BAB6EB1A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C51C22C-87E6-A51E-5413-6EF7E139E99C}"/>
              </a:ext>
            </a:extLst>
          </p:cNvPr>
          <p:cNvSpPr>
            <a:spLocks noGrp="1"/>
          </p:cNvSpPr>
          <p:nvPr>
            <p:ph type="sldNum" sz="quarter" idx="12"/>
          </p:nvPr>
        </p:nvSpPr>
        <p:spPr/>
        <p:txBody>
          <a:bodyPr/>
          <a:lstStyle/>
          <a:p>
            <a:fld id="{3A4657AA-8B46-456F-85B3-F8F7F7491F8C}" type="slidenum">
              <a:rPr lang="en-CA" smtClean="0"/>
              <a:t>‹#›</a:t>
            </a:fld>
            <a:endParaRPr lang="en-CA"/>
          </a:p>
        </p:txBody>
      </p:sp>
    </p:spTree>
    <p:extLst>
      <p:ext uri="{BB962C8B-B14F-4D97-AF65-F5344CB8AC3E}">
        <p14:creationId xmlns:p14="http://schemas.microsoft.com/office/powerpoint/2010/main" val="3984548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3FDBC-2A79-F83A-AA03-78D381674C5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7B33099-FDDF-A2CF-227F-D440F56AFB0D}"/>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F884F0-F9F9-631C-107B-1F8919F940EC}"/>
              </a:ext>
            </a:extLst>
          </p:cNvPr>
          <p:cNvSpPr>
            <a:spLocks noGrp="1"/>
          </p:cNvSpPr>
          <p:nvPr>
            <p:ph type="dt" sz="half" idx="10"/>
          </p:nvPr>
        </p:nvSpPr>
        <p:spPr/>
        <p:txBody>
          <a:bodyPr/>
          <a:lstStyle/>
          <a:p>
            <a:fld id="{635EA778-C1A0-4C35-9A95-9305BB1B5388}" type="datetimeFigureOut">
              <a:rPr lang="en-CA" smtClean="0"/>
              <a:t>2024-08-13</a:t>
            </a:fld>
            <a:endParaRPr lang="en-CA"/>
          </a:p>
        </p:txBody>
      </p:sp>
      <p:sp>
        <p:nvSpPr>
          <p:cNvPr id="5" name="Footer Placeholder 4">
            <a:extLst>
              <a:ext uri="{FF2B5EF4-FFF2-40B4-BE49-F238E27FC236}">
                <a16:creationId xmlns:a16="http://schemas.microsoft.com/office/drawing/2014/main" id="{DA1858B5-481B-27A8-5EB3-1F4F33881D3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0CD9045-F053-D44A-7872-BF08E3B870CD}"/>
              </a:ext>
            </a:extLst>
          </p:cNvPr>
          <p:cNvSpPr>
            <a:spLocks noGrp="1"/>
          </p:cNvSpPr>
          <p:nvPr>
            <p:ph type="sldNum" sz="quarter" idx="12"/>
          </p:nvPr>
        </p:nvSpPr>
        <p:spPr/>
        <p:txBody>
          <a:bodyPr/>
          <a:lstStyle/>
          <a:p>
            <a:fld id="{3A4657AA-8B46-456F-85B3-F8F7F7491F8C}" type="slidenum">
              <a:rPr lang="en-CA" smtClean="0"/>
              <a:t>‹#›</a:t>
            </a:fld>
            <a:endParaRPr lang="en-CA"/>
          </a:p>
        </p:txBody>
      </p:sp>
    </p:spTree>
    <p:extLst>
      <p:ext uri="{BB962C8B-B14F-4D97-AF65-F5344CB8AC3E}">
        <p14:creationId xmlns:p14="http://schemas.microsoft.com/office/powerpoint/2010/main" val="4189996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98F3-70EF-1FAB-5B03-BED5E437E6E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45973A9-A2AF-799A-C0D3-83C4DD98C73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76349DB-A94A-5546-56D2-F1F007B1E48F}"/>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8470E0D-4F51-4694-0D7A-7661ACE3984D}"/>
              </a:ext>
            </a:extLst>
          </p:cNvPr>
          <p:cNvSpPr>
            <a:spLocks noGrp="1"/>
          </p:cNvSpPr>
          <p:nvPr>
            <p:ph type="dt" sz="half" idx="10"/>
          </p:nvPr>
        </p:nvSpPr>
        <p:spPr/>
        <p:txBody>
          <a:bodyPr/>
          <a:lstStyle/>
          <a:p>
            <a:fld id="{635EA778-C1A0-4C35-9A95-9305BB1B5388}" type="datetimeFigureOut">
              <a:rPr lang="en-CA" smtClean="0"/>
              <a:t>2024-08-13</a:t>
            </a:fld>
            <a:endParaRPr lang="en-CA"/>
          </a:p>
        </p:txBody>
      </p:sp>
      <p:sp>
        <p:nvSpPr>
          <p:cNvPr id="6" name="Footer Placeholder 5">
            <a:extLst>
              <a:ext uri="{FF2B5EF4-FFF2-40B4-BE49-F238E27FC236}">
                <a16:creationId xmlns:a16="http://schemas.microsoft.com/office/drawing/2014/main" id="{0FAE4A51-7CA4-7B6A-B8D6-E92E8B4DD1C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9637D24-27D7-9ED1-BAFC-A1580685FFE2}"/>
              </a:ext>
            </a:extLst>
          </p:cNvPr>
          <p:cNvSpPr>
            <a:spLocks noGrp="1"/>
          </p:cNvSpPr>
          <p:nvPr>
            <p:ph type="sldNum" sz="quarter" idx="12"/>
          </p:nvPr>
        </p:nvSpPr>
        <p:spPr/>
        <p:txBody>
          <a:bodyPr/>
          <a:lstStyle/>
          <a:p>
            <a:fld id="{3A4657AA-8B46-456F-85B3-F8F7F7491F8C}" type="slidenum">
              <a:rPr lang="en-CA" smtClean="0"/>
              <a:t>‹#›</a:t>
            </a:fld>
            <a:endParaRPr lang="en-CA"/>
          </a:p>
        </p:txBody>
      </p:sp>
    </p:spTree>
    <p:extLst>
      <p:ext uri="{BB962C8B-B14F-4D97-AF65-F5344CB8AC3E}">
        <p14:creationId xmlns:p14="http://schemas.microsoft.com/office/powerpoint/2010/main" val="3106149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0B3B-6737-3264-23CF-77A471F8FCC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F2DEDE5-8079-70A2-056E-67B113276E4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CE68B0-B95B-A8BB-FED6-26A3E696E88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20B13DA-B371-28CF-4D0C-4F32A77029F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83772F-1A95-B351-B49D-571146A9691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E5C4B47-9591-10AE-8727-C8DA30D96A5E}"/>
              </a:ext>
            </a:extLst>
          </p:cNvPr>
          <p:cNvSpPr>
            <a:spLocks noGrp="1"/>
          </p:cNvSpPr>
          <p:nvPr>
            <p:ph type="dt" sz="half" idx="10"/>
          </p:nvPr>
        </p:nvSpPr>
        <p:spPr/>
        <p:txBody>
          <a:bodyPr/>
          <a:lstStyle/>
          <a:p>
            <a:fld id="{635EA778-C1A0-4C35-9A95-9305BB1B5388}" type="datetimeFigureOut">
              <a:rPr lang="en-CA" smtClean="0"/>
              <a:t>2024-08-13</a:t>
            </a:fld>
            <a:endParaRPr lang="en-CA"/>
          </a:p>
        </p:txBody>
      </p:sp>
      <p:sp>
        <p:nvSpPr>
          <p:cNvPr id="8" name="Footer Placeholder 7">
            <a:extLst>
              <a:ext uri="{FF2B5EF4-FFF2-40B4-BE49-F238E27FC236}">
                <a16:creationId xmlns:a16="http://schemas.microsoft.com/office/drawing/2014/main" id="{275C43EF-D649-5122-7DCD-628E4F5BD56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39E3282-840B-401D-1467-4E56F0A00759}"/>
              </a:ext>
            </a:extLst>
          </p:cNvPr>
          <p:cNvSpPr>
            <a:spLocks noGrp="1"/>
          </p:cNvSpPr>
          <p:nvPr>
            <p:ph type="sldNum" sz="quarter" idx="12"/>
          </p:nvPr>
        </p:nvSpPr>
        <p:spPr/>
        <p:txBody>
          <a:bodyPr/>
          <a:lstStyle/>
          <a:p>
            <a:fld id="{3A4657AA-8B46-456F-85B3-F8F7F7491F8C}" type="slidenum">
              <a:rPr lang="en-CA" smtClean="0"/>
              <a:t>‹#›</a:t>
            </a:fld>
            <a:endParaRPr lang="en-CA"/>
          </a:p>
        </p:txBody>
      </p:sp>
    </p:spTree>
    <p:extLst>
      <p:ext uri="{BB962C8B-B14F-4D97-AF65-F5344CB8AC3E}">
        <p14:creationId xmlns:p14="http://schemas.microsoft.com/office/powerpoint/2010/main" val="1348796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BD186-F597-279B-EF3B-0E6DFA387C5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6771752-0A83-20D9-2F0D-5D5C1225919A}"/>
              </a:ext>
            </a:extLst>
          </p:cNvPr>
          <p:cNvSpPr>
            <a:spLocks noGrp="1"/>
          </p:cNvSpPr>
          <p:nvPr>
            <p:ph type="dt" sz="half" idx="10"/>
          </p:nvPr>
        </p:nvSpPr>
        <p:spPr/>
        <p:txBody>
          <a:bodyPr/>
          <a:lstStyle/>
          <a:p>
            <a:fld id="{635EA778-C1A0-4C35-9A95-9305BB1B5388}" type="datetimeFigureOut">
              <a:rPr lang="en-CA" smtClean="0"/>
              <a:t>2024-08-13</a:t>
            </a:fld>
            <a:endParaRPr lang="en-CA"/>
          </a:p>
        </p:txBody>
      </p:sp>
      <p:sp>
        <p:nvSpPr>
          <p:cNvPr id="4" name="Footer Placeholder 3">
            <a:extLst>
              <a:ext uri="{FF2B5EF4-FFF2-40B4-BE49-F238E27FC236}">
                <a16:creationId xmlns:a16="http://schemas.microsoft.com/office/drawing/2014/main" id="{6119FF36-B5B4-4C97-80E6-4E6962FBC2E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28C1451-3B1C-7659-4996-E037CFA22040}"/>
              </a:ext>
            </a:extLst>
          </p:cNvPr>
          <p:cNvSpPr>
            <a:spLocks noGrp="1"/>
          </p:cNvSpPr>
          <p:nvPr>
            <p:ph type="sldNum" sz="quarter" idx="12"/>
          </p:nvPr>
        </p:nvSpPr>
        <p:spPr/>
        <p:txBody>
          <a:bodyPr/>
          <a:lstStyle/>
          <a:p>
            <a:fld id="{3A4657AA-8B46-456F-85B3-F8F7F7491F8C}" type="slidenum">
              <a:rPr lang="en-CA" smtClean="0"/>
              <a:t>‹#›</a:t>
            </a:fld>
            <a:endParaRPr lang="en-CA"/>
          </a:p>
        </p:txBody>
      </p:sp>
    </p:spTree>
    <p:extLst>
      <p:ext uri="{BB962C8B-B14F-4D97-AF65-F5344CB8AC3E}">
        <p14:creationId xmlns:p14="http://schemas.microsoft.com/office/powerpoint/2010/main" val="3979167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914359-84D0-C683-5995-10B697293ED3}"/>
              </a:ext>
            </a:extLst>
          </p:cNvPr>
          <p:cNvSpPr>
            <a:spLocks noGrp="1"/>
          </p:cNvSpPr>
          <p:nvPr>
            <p:ph type="dt" sz="half" idx="10"/>
          </p:nvPr>
        </p:nvSpPr>
        <p:spPr/>
        <p:txBody>
          <a:bodyPr/>
          <a:lstStyle/>
          <a:p>
            <a:fld id="{635EA778-C1A0-4C35-9A95-9305BB1B5388}" type="datetimeFigureOut">
              <a:rPr lang="en-CA" smtClean="0"/>
              <a:t>2024-08-13</a:t>
            </a:fld>
            <a:endParaRPr lang="en-CA"/>
          </a:p>
        </p:txBody>
      </p:sp>
      <p:sp>
        <p:nvSpPr>
          <p:cNvPr id="3" name="Footer Placeholder 2">
            <a:extLst>
              <a:ext uri="{FF2B5EF4-FFF2-40B4-BE49-F238E27FC236}">
                <a16:creationId xmlns:a16="http://schemas.microsoft.com/office/drawing/2014/main" id="{704F164C-6CF0-97DA-0F28-B3DB89D0A1A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4767BB-0B9B-DAEF-BB4C-4F8B639DEB2F}"/>
              </a:ext>
            </a:extLst>
          </p:cNvPr>
          <p:cNvSpPr>
            <a:spLocks noGrp="1"/>
          </p:cNvSpPr>
          <p:nvPr>
            <p:ph type="sldNum" sz="quarter" idx="12"/>
          </p:nvPr>
        </p:nvSpPr>
        <p:spPr/>
        <p:txBody>
          <a:bodyPr/>
          <a:lstStyle/>
          <a:p>
            <a:fld id="{3A4657AA-8B46-456F-85B3-F8F7F7491F8C}" type="slidenum">
              <a:rPr lang="en-CA" smtClean="0"/>
              <a:t>‹#›</a:t>
            </a:fld>
            <a:endParaRPr lang="en-CA"/>
          </a:p>
        </p:txBody>
      </p:sp>
    </p:spTree>
    <p:extLst>
      <p:ext uri="{BB962C8B-B14F-4D97-AF65-F5344CB8AC3E}">
        <p14:creationId xmlns:p14="http://schemas.microsoft.com/office/powerpoint/2010/main" val="303878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838080" y="365040"/>
            <a:ext cx="109220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4" name="PlaceHolder 2"/>
          <p:cNvSpPr>
            <a:spLocks noGrp="1"/>
          </p:cNvSpPr>
          <p:nvPr>
            <p:ph type="subTitle"/>
          </p:nvPr>
        </p:nvSpPr>
        <p:spPr>
          <a:xfrm>
            <a:off x="838080" y="1825560"/>
            <a:ext cx="10515240" cy="37630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D1E21-EE9A-2929-31E6-9ACFE75FB2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C5669B7-C788-9175-6D68-D1FACE2B37B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1BD3DC5-787E-64D2-E7A1-A7502672208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15C14A-F13A-DED7-447D-3E78C98C76B4}"/>
              </a:ext>
            </a:extLst>
          </p:cNvPr>
          <p:cNvSpPr>
            <a:spLocks noGrp="1"/>
          </p:cNvSpPr>
          <p:nvPr>
            <p:ph type="dt" sz="half" idx="10"/>
          </p:nvPr>
        </p:nvSpPr>
        <p:spPr/>
        <p:txBody>
          <a:bodyPr/>
          <a:lstStyle/>
          <a:p>
            <a:fld id="{635EA778-C1A0-4C35-9A95-9305BB1B5388}" type="datetimeFigureOut">
              <a:rPr lang="en-CA" smtClean="0"/>
              <a:t>2024-08-13</a:t>
            </a:fld>
            <a:endParaRPr lang="en-CA"/>
          </a:p>
        </p:txBody>
      </p:sp>
      <p:sp>
        <p:nvSpPr>
          <p:cNvPr id="6" name="Footer Placeholder 5">
            <a:extLst>
              <a:ext uri="{FF2B5EF4-FFF2-40B4-BE49-F238E27FC236}">
                <a16:creationId xmlns:a16="http://schemas.microsoft.com/office/drawing/2014/main" id="{E0FFFF0A-4BC3-8187-18DF-F70F00EA21A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CC738E1-1239-70E9-2931-ED23789926CC}"/>
              </a:ext>
            </a:extLst>
          </p:cNvPr>
          <p:cNvSpPr>
            <a:spLocks noGrp="1"/>
          </p:cNvSpPr>
          <p:nvPr>
            <p:ph type="sldNum" sz="quarter" idx="12"/>
          </p:nvPr>
        </p:nvSpPr>
        <p:spPr/>
        <p:txBody>
          <a:bodyPr/>
          <a:lstStyle/>
          <a:p>
            <a:fld id="{3A4657AA-8B46-456F-85B3-F8F7F7491F8C}" type="slidenum">
              <a:rPr lang="en-CA" smtClean="0"/>
              <a:t>‹#›</a:t>
            </a:fld>
            <a:endParaRPr lang="en-CA"/>
          </a:p>
        </p:txBody>
      </p:sp>
    </p:spTree>
    <p:extLst>
      <p:ext uri="{BB962C8B-B14F-4D97-AF65-F5344CB8AC3E}">
        <p14:creationId xmlns:p14="http://schemas.microsoft.com/office/powerpoint/2010/main" val="3956584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F6D2-ABAC-1121-4A99-0B6D95BAE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CB4008DC-59D9-7D6E-B2A1-72DA18E65C9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A542AD4-804F-47CF-9882-4D89773B84A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85E0E-CB01-5B90-7DD4-931700F687A8}"/>
              </a:ext>
            </a:extLst>
          </p:cNvPr>
          <p:cNvSpPr>
            <a:spLocks noGrp="1"/>
          </p:cNvSpPr>
          <p:nvPr>
            <p:ph type="dt" sz="half" idx="10"/>
          </p:nvPr>
        </p:nvSpPr>
        <p:spPr/>
        <p:txBody>
          <a:bodyPr/>
          <a:lstStyle/>
          <a:p>
            <a:fld id="{635EA778-C1A0-4C35-9A95-9305BB1B5388}" type="datetimeFigureOut">
              <a:rPr lang="en-CA" smtClean="0"/>
              <a:t>2024-08-13</a:t>
            </a:fld>
            <a:endParaRPr lang="en-CA"/>
          </a:p>
        </p:txBody>
      </p:sp>
      <p:sp>
        <p:nvSpPr>
          <p:cNvPr id="6" name="Footer Placeholder 5">
            <a:extLst>
              <a:ext uri="{FF2B5EF4-FFF2-40B4-BE49-F238E27FC236}">
                <a16:creationId xmlns:a16="http://schemas.microsoft.com/office/drawing/2014/main" id="{D1084575-B1F7-D7D0-C710-7FF18584387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5A85C22-7AC9-D0DA-1EC9-5518AE9873F6}"/>
              </a:ext>
            </a:extLst>
          </p:cNvPr>
          <p:cNvSpPr>
            <a:spLocks noGrp="1"/>
          </p:cNvSpPr>
          <p:nvPr>
            <p:ph type="sldNum" sz="quarter" idx="12"/>
          </p:nvPr>
        </p:nvSpPr>
        <p:spPr/>
        <p:txBody>
          <a:bodyPr/>
          <a:lstStyle/>
          <a:p>
            <a:fld id="{3A4657AA-8B46-456F-85B3-F8F7F7491F8C}" type="slidenum">
              <a:rPr lang="en-CA" smtClean="0"/>
              <a:t>‹#›</a:t>
            </a:fld>
            <a:endParaRPr lang="en-CA"/>
          </a:p>
        </p:txBody>
      </p:sp>
    </p:spTree>
    <p:extLst>
      <p:ext uri="{BB962C8B-B14F-4D97-AF65-F5344CB8AC3E}">
        <p14:creationId xmlns:p14="http://schemas.microsoft.com/office/powerpoint/2010/main" val="2343660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04B9-9EE8-F69D-856D-8372C7C8831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4BEBDD4-7707-1FA3-7A6F-387AB025DD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4D72F29-4D32-615B-3020-44AFB6FDDC7B}"/>
              </a:ext>
            </a:extLst>
          </p:cNvPr>
          <p:cNvSpPr>
            <a:spLocks noGrp="1"/>
          </p:cNvSpPr>
          <p:nvPr>
            <p:ph type="dt" sz="half" idx="10"/>
          </p:nvPr>
        </p:nvSpPr>
        <p:spPr/>
        <p:txBody>
          <a:bodyPr/>
          <a:lstStyle/>
          <a:p>
            <a:fld id="{635EA778-C1A0-4C35-9A95-9305BB1B5388}" type="datetimeFigureOut">
              <a:rPr lang="en-CA" smtClean="0"/>
              <a:t>2024-08-13</a:t>
            </a:fld>
            <a:endParaRPr lang="en-CA"/>
          </a:p>
        </p:txBody>
      </p:sp>
      <p:sp>
        <p:nvSpPr>
          <p:cNvPr id="5" name="Footer Placeholder 4">
            <a:extLst>
              <a:ext uri="{FF2B5EF4-FFF2-40B4-BE49-F238E27FC236}">
                <a16:creationId xmlns:a16="http://schemas.microsoft.com/office/drawing/2014/main" id="{84B718F9-24A8-900E-5896-CD72B76CC71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CDD6657-0E43-34A6-F01E-DC382B578C4D}"/>
              </a:ext>
            </a:extLst>
          </p:cNvPr>
          <p:cNvSpPr>
            <a:spLocks noGrp="1"/>
          </p:cNvSpPr>
          <p:nvPr>
            <p:ph type="sldNum" sz="quarter" idx="12"/>
          </p:nvPr>
        </p:nvSpPr>
        <p:spPr/>
        <p:txBody>
          <a:bodyPr/>
          <a:lstStyle/>
          <a:p>
            <a:fld id="{3A4657AA-8B46-456F-85B3-F8F7F7491F8C}" type="slidenum">
              <a:rPr lang="en-CA" smtClean="0"/>
              <a:t>‹#›</a:t>
            </a:fld>
            <a:endParaRPr lang="en-CA"/>
          </a:p>
        </p:txBody>
      </p:sp>
    </p:spTree>
    <p:extLst>
      <p:ext uri="{BB962C8B-B14F-4D97-AF65-F5344CB8AC3E}">
        <p14:creationId xmlns:p14="http://schemas.microsoft.com/office/powerpoint/2010/main" val="747399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9E939F-1931-ADE4-B1FA-C32034059416}"/>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4F8E5D-15D8-66DE-8851-A4B0771DCD6A}"/>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CE37FE2-18C1-ADC9-B506-4FE696CF054B}"/>
              </a:ext>
            </a:extLst>
          </p:cNvPr>
          <p:cNvSpPr>
            <a:spLocks noGrp="1"/>
          </p:cNvSpPr>
          <p:nvPr>
            <p:ph type="dt" sz="half" idx="10"/>
          </p:nvPr>
        </p:nvSpPr>
        <p:spPr/>
        <p:txBody>
          <a:bodyPr/>
          <a:lstStyle/>
          <a:p>
            <a:fld id="{635EA778-C1A0-4C35-9A95-9305BB1B5388}" type="datetimeFigureOut">
              <a:rPr lang="en-CA" smtClean="0"/>
              <a:t>2024-08-13</a:t>
            </a:fld>
            <a:endParaRPr lang="en-CA"/>
          </a:p>
        </p:txBody>
      </p:sp>
      <p:sp>
        <p:nvSpPr>
          <p:cNvPr id="5" name="Footer Placeholder 4">
            <a:extLst>
              <a:ext uri="{FF2B5EF4-FFF2-40B4-BE49-F238E27FC236}">
                <a16:creationId xmlns:a16="http://schemas.microsoft.com/office/drawing/2014/main" id="{98853B9C-7340-BF62-AB06-EA77D0E87B5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79E05A8-1F7D-EF6B-195C-17D67D414C48}"/>
              </a:ext>
            </a:extLst>
          </p:cNvPr>
          <p:cNvSpPr>
            <a:spLocks noGrp="1"/>
          </p:cNvSpPr>
          <p:nvPr>
            <p:ph type="sldNum" sz="quarter" idx="12"/>
          </p:nvPr>
        </p:nvSpPr>
        <p:spPr/>
        <p:txBody>
          <a:bodyPr/>
          <a:lstStyle/>
          <a:p>
            <a:fld id="{3A4657AA-8B46-456F-85B3-F8F7F7491F8C}" type="slidenum">
              <a:rPr lang="en-CA" smtClean="0"/>
              <a:t>‹#›</a:t>
            </a:fld>
            <a:endParaRPr lang="en-CA"/>
          </a:p>
        </p:txBody>
      </p:sp>
    </p:spTree>
    <p:extLst>
      <p:ext uri="{BB962C8B-B14F-4D97-AF65-F5344CB8AC3E}">
        <p14:creationId xmlns:p14="http://schemas.microsoft.com/office/powerpoint/2010/main" val="1560605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a:t>
            </a:r>
            <a:br>
              <a:rPr lang="en-US"/>
            </a:br>
            <a:r>
              <a:rPr lang="en-US"/>
              <a:t>MASTER TITLE STYLE</a:t>
            </a:r>
            <a:endParaRPr lang="en-CA"/>
          </a:p>
        </p:txBody>
      </p:sp>
      <p:sp>
        <p:nvSpPr>
          <p:cNvPr id="3" name="Subtitle 2"/>
          <p:cNvSpPr>
            <a:spLocks noGrp="1"/>
          </p:cNvSpPr>
          <p:nvPr>
            <p:ph type="subTitle" idx="1" hasCustomPrompt="1"/>
          </p:nvPr>
        </p:nvSpPr>
        <p:spPr>
          <a:xfrm>
            <a:off x="1524000" y="3602037"/>
            <a:ext cx="9144000" cy="1655763"/>
          </a:xfrm>
        </p:spPr>
        <p:txBody>
          <a:bodyPr/>
          <a:lstStyle>
            <a:lvl1pPr marL="0" indent="0" algn="ctr">
              <a:buNone/>
              <a:defRPr sz="2400"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203897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CA"/>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16DDEFB-C338-4CC3-AED0-0813951CD817}" type="slidenum">
              <a:rPr lang="en-CA" smtClean="0"/>
              <a:t>‹#›</a:t>
            </a:fld>
            <a:endParaRPr lang="en-CA"/>
          </a:p>
        </p:txBody>
      </p:sp>
    </p:spTree>
    <p:extLst>
      <p:ext uri="{BB962C8B-B14F-4D97-AF65-F5344CB8AC3E}">
        <p14:creationId xmlns:p14="http://schemas.microsoft.com/office/powerpoint/2010/main" val="1049000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1"/>
            <a:ext cx="10515600" cy="2852737"/>
          </a:xfrm>
        </p:spPr>
        <p:txBody>
          <a:bodyPr anchor="b"/>
          <a:lstStyle>
            <a:lvl1pPr>
              <a:defRPr sz="6000"/>
            </a:lvl1pPr>
          </a:lstStyle>
          <a:p>
            <a:r>
              <a:rPr lang="en-US"/>
              <a:t>CLICK TO EDIT </a:t>
            </a:r>
            <a:br>
              <a:rPr lang="en-US"/>
            </a:br>
            <a:r>
              <a:rPr lang="en-US"/>
              <a:t>MASTER TITLE STYLE</a:t>
            </a:r>
            <a:endParaRPr lang="en-CA"/>
          </a:p>
        </p:txBody>
      </p:sp>
      <p:sp>
        <p:nvSpPr>
          <p:cNvPr id="3" name="Text Placeholder 2"/>
          <p:cNvSpPr>
            <a:spLocks noGrp="1"/>
          </p:cNvSpPr>
          <p:nvPr>
            <p:ph type="body" idx="1" hasCustomPrompt="1"/>
          </p:nvPr>
        </p:nvSpPr>
        <p:spPr>
          <a:xfrm>
            <a:off x="831851" y="4589465"/>
            <a:ext cx="10515600" cy="1500187"/>
          </a:xfrm>
        </p:spPr>
        <p:txBody>
          <a:bodyPr/>
          <a:lstStyle>
            <a:lvl1pPr marL="0" indent="0">
              <a:buNone/>
              <a:defRPr sz="2400" b="1">
                <a:solidFill>
                  <a:schemeClr val="tx1">
                    <a:lumMod val="65000"/>
                    <a:lumOff val="3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CA"/>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16DDEFB-C338-4CC3-AED0-0813951CD817}" type="slidenum">
              <a:rPr lang="en-CA" smtClean="0"/>
              <a:t>‹#›</a:t>
            </a:fld>
            <a:endParaRPr lang="en-CA"/>
          </a:p>
        </p:txBody>
      </p:sp>
    </p:spTree>
    <p:extLst>
      <p:ext uri="{BB962C8B-B14F-4D97-AF65-F5344CB8AC3E}">
        <p14:creationId xmlns:p14="http://schemas.microsoft.com/office/powerpoint/2010/main" val="2025290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5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825625"/>
            <a:ext cx="515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CA"/>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16DDEFB-C338-4CC3-AED0-0813951CD817}" type="slidenum">
              <a:rPr lang="en-CA" smtClean="0"/>
              <a:t>‹#›</a:t>
            </a:fld>
            <a:endParaRPr lang="en-CA"/>
          </a:p>
        </p:txBody>
      </p:sp>
    </p:spTree>
    <p:extLst>
      <p:ext uri="{BB962C8B-B14F-4D97-AF65-F5344CB8AC3E}">
        <p14:creationId xmlns:p14="http://schemas.microsoft.com/office/powerpoint/2010/main" val="2708079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7" y="365127"/>
            <a:ext cx="10515600" cy="1325563"/>
          </a:xfrm>
        </p:spPr>
        <p:txBody>
          <a:bodyPr/>
          <a:lstStyle/>
          <a:p>
            <a:r>
              <a:rPr lang="en-US"/>
              <a:t>CLICK TO EDIT MASTER TITLE STYLE</a:t>
            </a:r>
            <a:endParaRPr lang="en-CA"/>
          </a:p>
        </p:txBody>
      </p:sp>
      <p:sp>
        <p:nvSpPr>
          <p:cNvPr id="3" name="Text Placeholder 2"/>
          <p:cNvSpPr>
            <a:spLocks noGrp="1"/>
          </p:cNvSpPr>
          <p:nvPr>
            <p:ph type="body" idx="1" hasCustomPrompt="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hasCustomPrompt="1"/>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838200" y="6356352"/>
            <a:ext cx="2743200" cy="365125"/>
          </a:xfrm>
          <a:prstGeom prst="rect">
            <a:avLst/>
          </a:prstGeom>
        </p:spPr>
        <p:txBody>
          <a:bodyPr/>
          <a:lstStyle/>
          <a:p>
            <a:endParaRPr lang="en-CA"/>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116DDEFB-C338-4CC3-AED0-0813951CD817}" type="slidenum">
              <a:rPr lang="en-CA" smtClean="0"/>
              <a:t>‹#›</a:t>
            </a:fld>
            <a:endParaRPr lang="en-CA"/>
          </a:p>
        </p:txBody>
      </p:sp>
    </p:spTree>
    <p:extLst>
      <p:ext uri="{BB962C8B-B14F-4D97-AF65-F5344CB8AC3E}">
        <p14:creationId xmlns:p14="http://schemas.microsoft.com/office/powerpoint/2010/main" val="1615598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CA"/>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CA"/>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116DDEFB-C338-4CC3-AED0-0813951CD817}" type="slidenum">
              <a:rPr lang="en-CA" smtClean="0"/>
              <a:t>‹#›</a:t>
            </a:fld>
            <a:endParaRPr lang="en-CA"/>
          </a:p>
        </p:txBody>
      </p:sp>
    </p:spTree>
    <p:extLst>
      <p:ext uri="{BB962C8B-B14F-4D97-AF65-F5344CB8AC3E}">
        <p14:creationId xmlns:p14="http://schemas.microsoft.com/office/powerpoint/2010/main" val="137189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9220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6" name="PlaceHolder 2"/>
          <p:cNvSpPr>
            <a:spLocks noGrp="1"/>
          </p:cNvSpPr>
          <p:nvPr>
            <p:ph type="body"/>
          </p:nvPr>
        </p:nvSpPr>
        <p:spPr>
          <a:xfrm>
            <a:off x="838080" y="1825560"/>
            <a:ext cx="10515240" cy="3763080"/>
          </a:xfrm>
          <a:prstGeom prst="rect">
            <a:avLst/>
          </a:prstGeom>
        </p:spPr>
        <p:txBody>
          <a:bodyPr lIns="0" tIns="0" rIns="0" bIns="0">
            <a:normAutofit/>
          </a:bodyPr>
          <a:lstStyle/>
          <a:p>
            <a:endParaRPr lang="en-US" sz="2800" b="0" strike="noStrike" spc="-1">
              <a:solidFill>
                <a:srgbClr val="595959"/>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CA"/>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16DDEFB-C338-4CC3-AED0-0813951CD817}" type="slidenum">
              <a:rPr lang="en-CA" smtClean="0"/>
              <a:t>‹#›</a:t>
            </a:fld>
            <a:endParaRPr lang="en-CA"/>
          </a:p>
        </p:txBody>
      </p:sp>
    </p:spTree>
    <p:extLst>
      <p:ext uri="{BB962C8B-B14F-4D97-AF65-F5344CB8AC3E}">
        <p14:creationId xmlns:p14="http://schemas.microsoft.com/office/powerpoint/2010/main" val="1274867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9" y="457200"/>
            <a:ext cx="393276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CA"/>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16DDEFB-C338-4CC3-AED0-0813951CD817}" type="slidenum">
              <a:rPr lang="en-CA" smtClean="0"/>
              <a:t>‹#›</a:t>
            </a:fld>
            <a:endParaRPr lang="en-CA"/>
          </a:p>
        </p:txBody>
      </p:sp>
    </p:spTree>
    <p:extLst>
      <p:ext uri="{BB962C8B-B14F-4D97-AF65-F5344CB8AC3E}">
        <p14:creationId xmlns:p14="http://schemas.microsoft.com/office/powerpoint/2010/main" val="2703288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9" y="457200"/>
            <a:ext cx="393276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717" y="987428"/>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CA"/>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16DDEFB-C338-4CC3-AED0-0813951CD817}" type="slidenum">
              <a:rPr lang="en-CA" smtClean="0"/>
              <a:t>‹#›</a:t>
            </a:fld>
            <a:endParaRPr lang="en-CA"/>
          </a:p>
        </p:txBody>
      </p:sp>
    </p:spTree>
    <p:extLst>
      <p:ext uri="{BB962C8B-B14F-4D97-AF65-F5344CB8AC3E}">
        <p14:creationId xmlns:p14="http://schemas.microsoft.com/office/powerpoint/2010/main" val="1849954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CA"/>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16DDEFB-C338-4CC3-AED0-0813951CD817}" type="slidenum">
              <a:rPr lang="en-CA" smtClean="0"/>
              <a:t>‹#›</a:t>
            </a:fld>
            <a:endParaRPr lang="en-CA"/>
          </a:p>
        </p:txBody>
      </p:sp>
    </p:spTree>
    <p:extLst>
      <p:ext uri="{BB962C8B-B14F-4D97-AF65-F5344CB8AC3E}">
        <p14:creationId xmlns:p14="http://schemas.microsoft.com/office/powerpoint/2010/main" val="770996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2" y="365126"/>
            <a:ext cx="2628900" cy="581183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2" y="365126"/>
            <a:ext cx="76835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CA"/>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16DDEFB-C338-4CC3-AED0-0813951CD817}" type="slidenum">
              <a:rPr lang="en-CA" smtClean="0"/>
              <a:t>‹#›</a:t>
            </a:fld>
            <a:endParaRPr lang="en-CA"/>
          </a:p>
        </p:txBody>
      </p:sp>
    </p:spTree>
    <p:extLst>
      <p:ext uri="{BB962C8B-B14F-4D97-AF65-F5344CB8AC3E}">
        <p14:creationId xmlns:p14="http://schemas.microsoft.com/office/powerpoint/2010/main" val="3233839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9404" y="188640"/>
            <a:ext cx="10753195" cy="980728"/>
          </a:xfrm>
        </p:spPr>
        <p:txBody>
          <a:bodyPr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a:p>
        </p:txBody>
      </p:sp>
      <p:sp>
        <p:nvSpPr>
          <p:cNvPr id="3" name="Subtitle 2"/>
          <p:cNvSpPr>
            <a:spLocks noGrp="1"/>
          </p:cNvSpPr>
          <p:nvPr>
            <p:ph type="subTitle" idx="1" hasCustomPrompt="1"/>
          </p:nvPr>
        </p:nvSpPr>
        <p:spPr>
          <a:xfrm>
            <a:off x="719404" y="1916832"/>
            <a:ext cx="10849205" cy="432048"/>
          </a:xfrm>
        </p:spPr>
        <p:txBody>
          <a:bodyPr>
            <a:noAutofit/>
          </a:bodyPr>
          <a:lstStyle>
            <a:lvl1pPr marL="0" indent="0" algn="l">
              <a:buNone/>
              <a:defRPr sz="3200" b="1">
                <a:solidFill>
                  <a:schemeClr val="tx1">
                    <a:lumMod val="65000"/>
                    <a:lumOff val="35000"/>
                  </a:schemeClr>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8" name="Text Placeholder 2"/>
          <p:cNvSpPr>
            <a:spLocks noGrp="1"/>
          </p:cNvSpPr>
          <p:nvPr>
            <p:ph idx="10"/>
          </p:nvPr>
        </p:nvSpPr>
        <p:spPr>
          <a:xfrm>
            <a:off x="719404" y="2636912"/>
            <a:ext cx="10849205" cy="3024336"/>
          </a:xfrm>
          <a:prstGeom prst="rect">
            <a:avLst/>
          </a:prstGeom>
        </p:spPr>
        <p:txBody>
          <a:bodyPr vert="horz" lIns="91440" tIns="45720" rIns="91440" bIns="45720" rtlCol="0">
            <a:normAutofit/>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37382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FE0A-9A7A-D970-DCAD-62634FE695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C0AAFE7-4C9E-0FB5-9BC0-E4BE8BA6AD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111EAAF-9F3A-FC84-1043-F47D22C495F0}"/>
              </a:ext>
            </a:extLst>
          </p:cNvPr>
          <p:cNvSpPr>
            <a:spLocks noGrp="1"/>
          </p:cNvSpPr>
          <p:nvPr>
            <p:ph type="dt" sz="half" idx="10"/>
          </p:nvPr>
        </p:nvSpPr>
        <p:spPr/>
        <p:txBody>
          <a:bodyPr/>
          <a:lstStyle/>
          <a:p>
            <a:fld id="{8FE3BC7B-90DA-414D-A079-6AE7E6A84014}" type="datetimeFigureOut">
              <a:rPr lang="en-CA" smtClean="0"/>
              <a:t>2024-08-13</a:t>
            </a:fld>
            <a:endParaRPr lang="en-CA"/>
          </a:p>
        </p:txBody>
      </p:sp>
      <p:sp>
        <p:nvSpPr>
          <p:cNvPr id="5" name="Footer Placeholder 4">
            <a:extLst>
              <a:ext uri="{FF2B5EF4-FFF2-40B4-BE49-F238E27FC236}">
                <a16:creationId xmlns:a16="http://schemas.microsoft.com/office/drawing/2014/main" id="{0FE80C82-F52B-1E01-18AB-1D6CCC9A0DF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8530E5C-398C-B891-93B5-936E6B785B4B}"/>
              </a:ext>
            </a:extLst>
          </p:cNvPr>
          <p:cNvSpPr>
            <a:spLocks noGrp="1"/>
          </p:cNvSpPr>
          <p:nvPr>
            <p:ph type="sldNum" sz="quarter" idx="12"/>
          </p:nvPr>
        </p:nvSpPr>
        <p:spPr/>
        <p:txBody>
          <a:bodyPr/>
          <a:lstStyle/>
          <a:p>
            <a:fld id="{2C197F38-A493-4EF4-A785-9DCB763586AC}" type="slidenum">
              <a:rPr lang="en-CA" smtClean="0"/>
              <a:t>‹#›</a:t>
            </a:fld>
            <a:endParaRPr lang="en-CA"/>
          </a:p>
        </p:txBody>
      </p:sp>
    </p:spTree>
    <p:extLst>
      <p:ext uri="{BB962C8B-B14F-4D97-AF65-F5344CB8AC3E}">
        <p14:creationId xmlns:p14="http://schemas.microsoft.com/office/powerpoint/2010/main" val="3061013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7FD9-8722-9519-493E-132364843BD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823F26A-7193-BE0B-90A7-B283174F27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A963D1E-5A99-F8D8-9032-1B0C30F1E1D6}"/>
              </a:ext>
            </a:extLst>
          </p:cNvPr>
          <p:cNvSpPr>
            <a:spLocks noGrp="1"/>
          </p:cNvSpPr>
          <p:nvPr>
            <p:ph type="dt" sz="half" idx="10"/>
          </p:nvPr>
        </p:nvSpPr>
        <p:spPr/>
        <p:txBody>
          <a:bodyPr/>
          <a:lstStyle/>
          <a:p>
            <a:fld id="{8FE3BC7B-90DA-414D-A079-6AE7E6A84014}" type="datetimeFigureOut">
              <a:rPr lang="en-CA" smtClean="0"/>
              <a:t>2024-08-13</a:t>
            </a:fld>
            <a:endParaRPr lang="en-CA"/>
          </a:p>
        </p:txBody>
      </p:sp>
      <p:sp>
        <p:nvSpPr>
          <p:cNvPr id="5" name="Footer Placeholder 4">
            <a:extLst>
              <a:ext uri="{FF2B5EF4-FFF2-40B4-BE49-F238E27FC236}">
                <a16:creationId xmlns:a16="http://schemas.microsoft.com/office/drawing/2014/main" id="{69F91A44-A0B0-2844-5EF9-0BCDA4E70D4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2497ED6-F6F0-164C-32B1-6B4BBADDF427}"/>
              </a:ext>
            </a:extLst>
          </p:cNvPr>
          <p:cNvSpPr>
            <a:spLocks noGrp="1"/>
          </p:cNvSpPr>
          <p:nvPr>
            <p:ph type="sldNum" sz="quarter" idx="12"/>
          </p:nvPr>
        </p:nvSpPr>
        <p:spPr/>
        <p:txBody>
          <a:bodyPr/>
          <a:lstStyle/>
          <a:p>
            <a:fld id="{2C197F38-A493-4EF4-A785-9DCB763586AC}" type="slidenum">
              <a:rPr lang="en-CA" smtClean="0"/>
              <a:t>‹#›</a:t>
            </a:fld>
            <a:endParaRPr lang="en-CA"/>
          </a:p>
        </p:txBody>
      </p:sp>
    </p:spTree>
    <p:extLst>
      <p:ext uri="{BB962C8B-B14F-4D97-AF65-F5344CB8AC3E}">
        <p14:creationId xmlns:p14="http://schemas.microsoft.com/office/powerpoint/2010/main" val="1550115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F1E4E-4D76-CA65-03B2-8239752997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E7EC7E6-25E3-73B7-054D-504825B804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A43524-2446-C526-F56D-FDE94DAEA164}"/>
              </a:ext>
            </a:extLst>
          </p:cNvPr>
          <p:cNvSpPr>
            <a:spLocks noGrp="1"/>
          </p:cNvSpPr>
          <p:nvPr>
            <p:ph type="dt" sz="half" idx="10"/>
          </p:nvPr>
        </p:nvSpPr>
        <p:spPr/>
        <p:txBody>
          <a:bodyPr/>
          <a:lstStyle/>
          <a:p>
            <a:fld id="{8FE3BC7B-90DA-414D-A079-6AE7E6A84014}" type="datetimeFigureOut">
              <a:rPr lang="en-CA" smtClean="0"/>
              <a:t>2024-08-13</a:t>
            </a:fld>
            <a:endParaRPr lang="en-CA"/>
          </a:p>
        </p:txBody>
      </p:sp>
      <p:sp>
        <p:nvSpPr>
          <p:cNvPr id="5" name="Footer Placeholder 4">
            <a:extLst>
              <a:ext uri="{FF2B5EF4-FFF2-40B4-BE49-F238E27FC236}">
                <a16:creationId xmlns:a16="http://schemas.microsoft.com/office/drawing/2014/main" id="{96EEF93D-D3A4-C6B3-7079-3B3AE295749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EB4A2B6-16CA-E203-7013-F6DD5024EEAE}"/>
              </a:ext>
            </a:extLst>
          </p:cNvPr>
          <p:cNvSpPr>
            <a:spLocks noGrp="1"/>
          </p:cNvSpPr>
          <p:nvPr>
            <p:ph type="sldNum" sz="quarter" idx="12"/>
          </p:nvPr>
        </p:nvSpPr>
        <p:spPr/>
        <p:txBody>
          <a:bodyPr/>
          <a:lstStyle/>
          <a:p>
            <a:fld id="{2C197F38-A493-4EF4-A785-9DCB763586AC}" type="slidenum">
              <a:rPr lang="en-CA" smtClean="0"/>
              <a:t>‹#›</a:t>
            </a:fld>
            <a:endParaRPr lang="en-CA"/>
          </a:p>
        </p:txBody>
      </p:sp>
    </p:spTree>
    <p:extLst>
      <p:ext uri="{BB962C8B-B14F-4D97-AF65-F5344CB8AC3E}">
        <p14:creationId xmlns:p14="http://schemas.microsoft.com/office/powerpoint/2010/main" val="109163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43F62-DB6F-1192-6218-D3AA6C0116C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F77B73A-E3C5-76F0-23CE-F1EC791B98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28DBCB6-BED3-673B-8451-BF219B5796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E5A3D23-9294-08AA-394C-0A12138DAC41}"/>
              </a:ext>
            </a:extLst>
          </p:cNvPr>
          <p:cNvSpPr>
            <a:spLocks noGrp="1"/>
          </p:cNvSpPr>
          <p:nvPr>
            <p:ph type="dt" sz="half" idx="10"/>
          </p:nvPr>
        </p:nvSpPr>
        <p:spPr/>
        <p:txBody>
          <a:bodyPr/>
          <a:lstStyle/>
          <a:p>
            <a:fld id="{8FE3BC7B-90DA-414D-A079-6AE7E6A84014}" type="datetimeFigureOut">
              <a:rPr lang="en-CA" smtClean="0"/>
              <a:t>2024-08-13</a:t>
            </a:fld>
            <a:endParaRPr lang="en-CA"/>
          </a:p>
        </p:txBody>
      </p:sp>
      <p:sp>
        <p:nvSpPr>
          <p:cNvPr id="6" name="Footer Placeholder 5">
            <a:extLst>
              <a:ext uri="{FF2B5EF4-FFF2-40B4-BE49-F238E27FC236}">
                <a16:creationId xmlns:a16="http://schemas.microsoft.com/office/drawing/2014/main" id="{DF495333-DF45-7C60-87CC-B7733EBC713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195FBD9-1630-C39A-8BC3-4ECD1C8BA899}"/>
              </a:ext>
            </a:extLst>
          </p:cNvPr>
          <p:cNvSpPr>
            <a:spLocks noGrp="1"/>
          </p:cNvSpPr>
          <p:nvPr>
            <p:ph type="sldNum" sz="quarter" idx="12"/>
          </p:nvPr>
        </p:nvSpPr>
        <p:spPr/>
        <p:txBody>
          <a:bodyPr/>
          <a:lstStyle/>
          <a:p>
            <a:fld id="{2C197F38-A493-4EF4-A785-9DCB763586AC}" type="slidenum">
              <a:rPr lang="en-CA" smtClean="0"/>
              <a:t>‹#›</a:t>
            </a:fld>
            <a:endParaRPr lang="en-CA"/>
          </a:p>
        </p:txBody>
      </p:sp>
    </p:spTree>
    <p:extLst>
      <p:ext uri="{BB962C8B-B14F-4D97-AF65-F5344CB8AC3E}">
        <p14:creationId xmlns:p14="http://schemas.microsoft.com/office/powerpoint/2010/main" val="4280230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9220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8" name="PlaceHolder 2"/>
          <p:cNvSpPr>
            <a:spLocks noGrp="1"/>
          </p:cNvSpPr>
          <p:nvPr>
            <p:ph type="body"/>
          </p:nvPr>
        </p:nvSpPr>
        <p:spPr>
          <a:xfrm>
            <a:off x="838080" y="1825560"/>
            <a:ext cx="5131080" cy="376308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9" name="PlaceHolder 3"/>
          <p:cNvSpPr>
            <a:spLocks noGrp="1"/>
          </p:cNvSpPr>
          <p:nvPr>
            <p:ph type="body"/>
          </p:nvPr>
        </p:nvSpPr>
        <p:spPr>
          <a:xfrm>
            <a:off x="6226200" y="1825560"/>
            <a:ext cx="5131080" cy="3763080"/>
          </a:xfrm>
          <a:prstGeom prst="rect">
            <a:avLst/>
          </a:prstGeom>
        </p:spPr>
        <p:txBody>
          <a:bodyPr lIns="0" tIns="0" rIns="0" bIns="0">
            <a:normAutofit/>
          </a:bodyPr>
          <a:lstStyle/>
          <a:p>
            <a:endParaRPr lang="en-US" sz="2800" b="0" strike="noStrike" spc="-1">
              <a:solidFill>
                <a:srgbClr val="595959"/>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8418-9B75-A375-6F4C-D3B6E53EE3B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910BC5A-7BAE-4837-9557-93A67527B7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097FDA-F58F-BC1E-71D0-825C3AEE50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C5CD68C-5F05-725F-B4FF-59DEF18EA5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DC5F0D-6A11-0951-7DE9-24E8F83DED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8205EDB-6A95-D8F2-1970-DD060AA2C8D0}"/>
              </a:ext>
            </a:extLst>
          </p:cNvPr>
          <p:cNvSpPr>
            <a:spLocks noGrp="1"/>
          </p:cNvSpPr>
          <p:nvPr>
            <p:ph type="dt" sz="half" idx="10"/>
          </p:nvPr>
        </p:nvSpPr>
        <p:spPr/>
        <p:txBody>
          <a:bodyPr/>
          <a:lstStyle/>
          <a:p>
            <a:fld id="{8FE3BC7B-90DA-414D-A079-6AE7E6A84014}" type="datetimeFigureOut">
              <a:rPr lang="en-CA" smtClean="0"/>
              <a:t>2024-08-13</a:t>
            </a:fld>
            <a:endParaRPr lang="en-CA"/>
          </a:p>
        </p:txBody>
      </p:sp>
      <p:sp>
        <p:nvSpPr>
          <p:cNvPr id="8" name="Footer Placeholder 7">
            <a:extLst>
              <a:ext uri="{FF2B5EF4-FFF2-40B4-BE49-F238E27FC236}">
                <a16:creationId xmlns:a16="http://schemas.microsoft.com/office/drawing/2014/main" id="{9102856E-8E65-F3AF-7046-1B88E848AEA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454AAF6-D428-A776-DC84-2E4D6D73A2EB}"/>
              </a:ext>
            </a:extLst>
          </p:cNvPr>
          <p:cNvSpPr>
            <a:spLocks noGrp="1"/>
          </p:cNvSpPr>
          <p:nvPr>
            <p:ph type="sldNum" sz="quarter" idx="12"/>
          </p:nvPr>
        </p:nvSpPr>
        <p:spPr/>
        <p:txBody>
          <a:bodyPr/>
          <a:lstStyle/>
          <a:p>
            <a:fld id="{2C197F38-A493-4EF4-A785-9DCB763586AC}" type="slidenum">
              <a:rPr lang="en-CA" smtClean="0"/>
              <a:t>‹#›</a:t>
            </a:fld>
            <a:endParaRPr lang="en-CA"/>
          </a:p>
        </p:txBody>
      </p:sp>
    </p:spTree>
    <p:extLst>
      <p:ext uri="{BB962C8B-B14F-4D97-AF65-F5344CB8AC3E}">
        <p14:creationId xmlns:p14="http://schemas.microsoft.com/office/powerpoint/2010/main" val="2098867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D724A-D062-AE97-D00A-DD27D475173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8FEB9D4-7FB6-BB64-9E05-B00B15BDA031}"/>
              </a:ext>
            </a:extLst>
          </p:cNvPr>
          <p:cNvSpPr>
            <a:spLocks noGrp="1"/>
          </p:cNvSpPr>
          <p:nvPr>
            <p:ph type="dt" sz="half" idx="10"/>
          </p:nvPr>
        </p:nvSpPr>
        <p:spPr/>
        <p:txBody>
          <a:bodyPr/>
          <a:lstStyle/>
          <a:p>
            <a:fld id="{8FE3BC7B-90DA-414D-A079-6AE7E6A84014}" type="datetimeFigureOut">
              <a:rPr lang="en-CA" smtClean="0"/>
              <a:t>2024-08-13</a:t>
            </a:fld>
            <a:endParaRPr lang="en-CA"/>
          </a:p>
        </p:txBody>
      </p:sp>
      <p:sp>
        <p:nvSpPr>
          <p:cNvPr id="4" name="Footer Placeholder 3">
            <a:extLst>
              <a:ext uri="{FF2B5EF4-FFF2-40B4-BE49-F238E27FC236}">
                <a16:creationId xmlns:a16="http://schemas.microsoft.com/office/drawing/2014/main" id="{D92F26A5-C632-5499-9CC8-56716CEA4A9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ADE7290-E257-AD5A-22D2-53BB0D3F2F5B}"/>
              </a:ext>
            </a:extLst>
          </p:cNvPr>
          <p:cNvSpPr>
            <a:spLocks noGrp="1"/>
          </p:cNvSpPr>
          <p:nvPr>
            <p:ph type="sldNum" sz="quarter" idx="12"/>
          </p:nvPr>
        </p:nvSpPr>
        <p:spPr/>
        <p:txBody>
          <a:bodyPr/>
          <a:lstStyle/>
          <a:p>
            <a:fld id="{2C197F38-A493-4EF4-A785-9DCB763586AC}" type="slidenum">
              <a:rPr lang="en-CA" smtClean="0"/>
              <a:t>‹#›</a:t>
            </a:fld>
            <a:endParaRPr lang="en-CA"/>
          </a:p>
        </p:txBody>
      </p:sp>
    </p:spTree>
    <p:extLst>
      <p:ext uri="{BB962C8B-B14F-4D97-AF65-F5344CB8AC3E}">
        <p14:creationId xmlns:p14="http://schemas.microsoft.com/office/powerpoint/2010/main" val="3256488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22996-1E20-6C02-4B99-1E4BC45EF1AF}"/>
              </a:ext>
            </a:extLst>
          </p:cNvPr>
          <p:cNvSpPr>
            <a:spLocks noGrp="1"/>
          </p:cNvSpPr>
          <p:nvPr>
            <p:ph type="dt" sz="half" idx="10"/>
          </p:nvPr>
        </p:nvSpPr>
        <p:spPr/>
        <p:txBody>
          <a:bodyPr/>
          <a:lstStyle/>
          <a:p>
            <a:fld id="{8FE3BC7B-90DA-414D-A079-6AE7E6A84014}" type="datetimeFigureOut">
              <a:rPr lang="en-CA" smtClean="0"/>
              <a:t>2024-08-13</a:t>
            </a:fld>
            <a:endParaRPr lang="en-CA"/>
          </a:p>
        </p:txBody>
      </p:sp>
      <p:sp>
        <p:nvSpPr>
          <p:cNvPr id="3" name="Footer Placeholder 2">
            <a:extLst>
              <a:ext uri="{FF2B5EF4-FFF2-40B4-BE49-F238E27FC236}">
                <a16:creationId xmlns:a16="http://schemas.microsoft.com/office/drawing/2014/main" id="{CC237AA4-C39F-1E48-FA38-9071471570D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3ED168F-A902-501B-04C6-696777ABBE55}"/>
              </a:ext>
            </a:extLst>
          </p:cNvPr>
          <p:cNvSpPr>
            <a:spLocks noGrp="1"/>
          </p:cNvSpPr>
          <p:nvPr>
            <p:ph type="sldNum" sz="quarter" idx="12"/>
          </p:nvPr>
        </p:nvSpPr>
        <p:spPr/>
        <p:txBody>
          <a:bodyPr/>
          <a:lstStyle/>
          <a:p>
            <a:fld id="{2C197F38-A493-4EF4-A785-9DCB763586AC}" type="slidenum">
              <a:rPr lang="en-CA" smtClean="0"/>
              <a:t>‹#›</a:t>
            </a:fld>
            <a:endParaRPr lang="en-CA"/>
          </a:p>
        </p:txBody>
      </p:sp>
    </p:spTree>
    <p:extLst>
      <p:ext uri="{BB962C8B-B14F-4D97-AF65-F5344CB8AC3E}">
        <p14:creationId xmlns:p14="http://schemas.microsoft.com/office/powerpoint/2010/main" val="4226109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57456-A3A8-E4AB-A71C-C527D00D83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2EE7FBD-75DC-AEC8-3A7D-9B96C2E07B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42CB29A-03C4-46E7-A40C-0110520E4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5E2C09-B3BE-B05D-2392-E4BC82A2B99F}"/>
              </a:ext>
            </a:extLst>
          </p:cNvPr>
          <p:cNvSpPr>
            <a:spLocks noGrp="1"/>
          </p:cNvSpPr>
          <p:nvPr>
            <p:ph type="dt" sz="half" idx="10"/>
          </p:nvPr>
        </p:nvSpPr>
        <p:spPr/>
        <p:txBody>
          <a:bodyPr/>
          <a:lstStyle/>
          <a:p>
            <a:fld id="{8FE3BC7B-90DA-414D-A079-6AE7E6A84014}" type="datetimeFigureOut">
              <a:rPr lang="en-CA" smtClean="0"/>
              <a:t>2024-08-13</a:t>
            </a:fld>
            <a:endParaRPr lang="en-CA"/>
          </a:p>
        </p:txBody>
      </p:sp>
      <p:sp>
        <p:nvSpPr>
          <p:cNvPr id="6" name="Footer Placeholder 5">
            <a:extLst>
              <a:ext uri="{FF2B5EF4-FFF2-40B4-BE49-F238E27FC236}">
                <a16:creationId xmlns:a16="http://schemas.microsoft.com/office/drawing/2014/main" id="{4B3DC92A-46CE-C0D4-CC61-7707913BBE8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512D0D-5249-501B-DC32-F972CACF75B0}"/>
              </a:ext>
            </a:extLst>
          </p:cNvPr>
          <p:cNvSpPr>
            <a:spLocks noGrp="1"/>
          </p:cNvSpPr>
          <p:nvPr>
            <p:ph type="sldNum" sz="quarter" idx="12"/>
          </p:nvPr>
        </p:nvSpPr>
        <p:spPr/>
        <p:txBody>
          <a:bodyPr/>
          <a:lstStyle/>
          <a:p>
            <a:fld id="{2C197F38-A493-4EF4-A785-9DCB763586AC}" type="slidenum">
              <a:rPr lang="en-CA" smtClean="0"/>
              <a:t>‹#›</a:t>
            </a:fld>
            <a:endParaRPr lang="en-CA"/>
          </a:p>
        </p:txBody>
      </p:sp>
    </p:spTree>
    <p:extLst>
      <p:ext uri="{BB962C8B-B14F-4D97-AF65-F5344CB8AC3E}">
        <p14:creationId xmlns:p14="http://schemas.microsoft.com/office/powerpoint/2010/main" val="3038152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616D8-35E0-BFA2-0984-F6C2D693D6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AF9C49A-79BE-E1F6-34C0-8E2F885E4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77DA2D4-6419-DA52-02DC-C50504E093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EFC4EB-8497-20EA-51EE-8291474F1EB5}"/>
              </a:ext>
            </a:extLst>
          </p:cNvPr>
          <p:cNvSpPr>
            <a:spLocks noGrp="1"/>
          </p:cNvSpPr>
          <p:nvPr>
            <p:ph type="dt" sz="half" idx="10"/>
          </p:nvPr>
        </p:nvSpPr>
        <p:spPr/>
        <p:txBody>
          <a:bodyPr/>
          <a:lstStyle/>
          <a:p>
            <a:fld id="{8FE3BC7B-90DA-414D-A079-6AE7E6A84014}" type="datetimeFigureOut">
              <a:rPr lang="en-CA" smtClean="0"/>
              <a:t>2024-08-13</a:t>
            </a:fld>
            <a:endParaRPr lang="en-CA"/>
          </a:p>
        </p:txBody>
      </p:sp>
      <p:sp>
        <p:nvSpPr>
          <p:cNvPr id="6" name="Footer Placeholder 5">
            <a:extLst>
              <a:ext uri="{FF2B5EF4-FFF2-40B4-BE49-F238E27FC236}">
                <a16:creationId xmlns:a16="http://schemas.microsoft.com/office/drawing/2014/main" id="{D5A2F27D-4505-B62C-25C3-22D82AA8D62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A8FFD14-BDB1-BA62-CC78-FFB13DA5ADCA}"/>
              </a:ext>
            </a:extLst>
          </p:cNvPr>
          <p:cNvSpPr>
            <a:spLocks noGrp="1"/>
          </p:cNvSpPr>
          <p:nvPr>
            <p:ph type="sldNum" sz="quarter" idx="12"/>
          </p:nvPr>
        </p:nvSpPr>
        <p:spPr/>
        <p:txBody>
          <a:bodyPr/>
          <a:lstStyle/>
          <a:p>
            <a:fld id="{2C197F38-A493-4EF4-A785-9DCB763586AC}" type="slidenum">
              <a:rPr lang="en-CA" smtClean="0"/>
              <a:t>‹#›</a:t>
            </a:fld>
            <a:endParaRPr lang="en-CA"/>
          </a:p>
        </p:txBody>
      </p:sp>
    </p:spTree>
    <p:extLst>
      <p:ext uri="{BB962C8B-B14F-4D97-AF65-F5344CB8AC3E}">
        <p14:creationId xmlns:p14="http://schemas.microsoft.com/office/powerpoint/2010/main" val="3362488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9B0C-CD8C-557E-1C58-5C311DB7CBC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757ED95-C1E6-7FE1-504F-B13BA15643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A6639F2-CFC7-BA0D-ED00-5B1F33492C5E}"/>
              </a:ext>
            </a:extLst>
          </p:cNvPr>
          <p:cNvSpPr>
            <a:spLocks noGrp="1"/>
          </p:cNvSpPr>
          <p:nvPr>
            <p:ph type="dt" sz="half" idx="10"/>
          </p:nvPr>
        </p:nvSpPr>
        <p:spPr/>
        <p:txBody>
          <a:bodyPr/>
          <a:lstStyle/>
          <a:p>
            <a:fld id="{8FE3BC7B-90DA-414D-A079-6AE7E6A84014}" type="datetimeFigureOut">
              <a:rPr lang="en-CA" smtClean="0"/>
              <a:t>2024-08-13</a:t>
            </a:fld>
            <a:endParaRPr lang="en-CA"/>
          </a:p>
        </p:txBody>
      </p:sp>
      <p:sp>
        <p:nvSpPr>
          <p:cNvPr id="5" name="Footer Placeholder 4">
            <a:extLst>
              <a:ext uri="{FF2B5EF4-FFF2-40B4-BE49-F238E27FC236}">
                <a16:creationId xmlns:a16="http://schemas.microsoft.com/office/drawing/2014/main" id="{860ED139-F11A-6F37-EAFF-99FE3BCD5D2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02B92A5-5419-E236-BF99-9625C5E7758E}"/>
              </a:ext>
            </a:extLst>
          </p:cNvPr>
          <p:cNvSpPr>
            <a:spLocks noGrp="1"/>
          </p:cNvSpPr>
          <p:nvPr>
            <p:ph type="sldNum" sz="quarter" idx="12"/>
          </p:nvPr>
        </p:nvSpPr>
        <p:spPr/>
        <p:txBody>
          <a:bodyPr/>
          <a:lstStyle/>
          <a:p>
            <a:fld id="{2C197F38-A493-4EF4-A785-9DCB763586AC}" type="slidenum">
              <a:rPr lang="en-CA" smtClean="0"/>
              <a:t>‹#›</a:t>
            </a:fld>
            <a:endParaRPr lang="en-CA"/>
          </a:p>
        </p:txBody>
      </p:sp>
    </p:spTree>
    <p:extLst>
      <p:ext uri="{BB962C8B-B14F-4D97-AF65-F5344CB8AC3E}">
        <p14:creationId xmlns:p14="http://schemas.microsoft.com/office/powerpoint/2010/main" val="2493722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9D33F9-8D30-6EB6-D307-D478644D51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B0241E2-0C77-A7B4-C4A3-2E8C93F0FC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1CE0D52-364C-69D9-09C2-4D5D420662D0}"/>
              </a:ext>
            </a:extLst>
          </p:cNvPr>
          <p:cNvSpPr>
            <a:spLocks noGrp="1"/>
          </p:cNvSpPr>
          <p:nvPr>
            <p:ph type="dt" sz="half" idx="10"/>
          </p:nvPr>
        </p:nvSpPr>
        <p:spPr/>
        <p:txBody>
          <a:bodyPr/>
          <a:lstStyle/>
          <a:p>
            <a:fld id="{8FE3BC7B-90DA-414D-A079-6AE7E6A84014}" type="datetimeFigureOut">
              <a:rPr lang="en-CA" smtClean="0"/>
              <a:t>2024-08-13</a:t>
            </a:fld>
            <a:endParaRPr lang="en-CA"/>
          </a:p>
        </p:txBody>
      </p:sp>
      <p:sp>
        <p:nvSpPr>
          <p:cNvPr id="5" name="Footer Placeholder 4">
            <a:extLst>
              <a:ext uri="{FF2B5EF4-FFF2-40B4-BE49-F238E27FC236}">
                <a16:creationId xmlns:a16="http://schemas.microsoft.com/office/drawing/2014/main" id="{7250320E-9FA3-65B3-C412-702A8ECB2D9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73CAD73-CB6D-AB9C-C785-286EC63DA8B0}"/>
              </a:ext>
            </a:extLst>
          </p:cNvPr>
          <p:cNvSpPr>
            <a:spLocks noGrp="1"/>
          </p:cNvSpPr>
          <p:nvPr>
            <p:ph type="sldNum" sz="quarter" idx="12"/>
          </p:nvPr>
        </p:nvSpPr>
        <p:spPr/>
        <p:txBody>
          <a:bodyPr/>
          <a:lstStyle/>
          <a:p>
            <a:fld id="{2C197F38-A493-4EF4-A785-9DCB763586AC}" type="slidenum">
              <a:rPr lang="en-CA" smtClean="0"/>
              <a:t>‹#›</a:t>
            </a:fld>
            <a:endParaRPr lang="en-CA"/>
          </a:p>
        </p:txBody>
      </p:sp>
    </p:spTree>
    <p:extLst>
      <p:ext uri="{BB962C8B-B14F-4D97-AF65-F5344CB8AC3E}">
        <p14:creationId xmlns:p14="http://schemas.microsoft.com/office/powerpoint/2010/main" val="2042462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9403" y="188640"/>
            <a:ext cx="10753195" cy="980728"/>
          </a:xfrm>
        </p:spPr>
        <p:txBody>
          <a:bodyPr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a:p>
        </p:txBody>
      </p:sp>
      <p:sp>
        <p:nvSpPr>
          <p:cNvPr id="3" name="Subtitle 2"/>
          <p:cNvSpPr>
            <a:spLocks noGrp="1"/>
          </p:cNvSpPr>
          <p:nvPr>
            <p:ph type="subTitle" idx="1" hasCustomPrompt="1"/>
          </p:nvPr>
        </p:nvSpPr>
        <p:spPr>
          <a:xfrm>
            <a:off x="719403" y="1916832"/>
            <a:ext cx="10849205" cy="432048"/>
          </a:xfrm>
        </p:spPr>
        <p:txBody>
          <a:bodyPr>
            <a:noAutofit/>
          </a:bodyPr>
          <a:lstStyle>
            <a:lvl1pPr marL="0" indent="0" algn="l">
              <a:buNone/>
              <a:defRPr sz="32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8" name="Text Placeholder 2"/>
          <p:cNvSpPr>
            <a:spLocks noGrp="1"/>
          </p:cNvSpPr>
          <p:nvPr>
            <p:ph idx="10"/>
          </p:nvPr>
        </p:nvSpPr>
        <p:spPr>
          <a:xfrm>
            <a:off x="719403" y="2636912"/>
            <a:ext cx="10849205" cy="2952328"/>
          </a:xfrm>
          <a:prstGeom prst="rect">
            <a:avLst/>
          </a:prstGeom>
        </p:spPr>
        <p:txBody>
          <a:bodyPr vert="horz" lIns="91440" tIns="45720" rIns="91440" bIns="45720" rtlCol="0">
            <a:normAutofit/>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33797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763624D-2D64-4326-B42C-B6C857663422}" type="datetimeFigureOut">
              <a:rPr lang="en-CA" smtClean="0"/>
              <a:t>2024-08-13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5161A0-0E6A-4BED-9027-1915FC7FE8F8}" type="slidenum">
              <a:rPr lang="en-CA" smtClean="0"/>
              <a:t>‹#›</a:t>
            </a:fld>
            <a:endParaRPr lang="en-CA"/>
          </a:p>
        </p:txBody>
      </p:sp>
    </p:spTree>
    <p:extLst>
      <p:ext uri="{BB962C8B-B14F-4D97-AF65-F5344CB8AC3E}">
        <p14:creationId xmlns:p14="http://schemas.microsoft.com/office/powerpoint/2010/main" val="1544253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39"/>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hasCustomPrompt="1"/>
          </p:nvPr>
        </p:nvSpPr>
        <p:spPr>
          <a:xfrm>
            <a:off x="831851" y="4589465"/>
            <a:ext cx="10515600" cy="711744"/>
          </a:xfrm>
        </p:spPr>
        <p:txBody>
          <a:bodyPr/>
          <a:lstStyle>
            <a:lvl1pPr marL="0" indent="0">
              <a:buNone/>
              <a:defRPr sz="2400" b="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63624D-2D64-4326-B42C-B6C857663422}" type="datetimeFigureOut">
              <a:rPr lang="en-CA" smtClean="0"/>
              <a:t>2024-08-13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5161A0-0E6A-4BED-9027-1915FC7FE8F8}" type="slidenum">
              <a:rPr lang="en-CA" smtClean="0"/>
              <a:t>‹#›</a:t>
            </a:fld>
            <a:endParaRPr lang="en-CA"/>
          </a:p>
        </p:txBody>
      </p:sp>
    </p:spTree>
    <p:extLst>
      <p:ext uri="{BB962C8B-B14F-4D97-AF65-F5344CB8AC3E}">
        <p14:creationId xmlns:p14="http://schemas.microsoft.com/office/powerpoint/2010/main" val="367691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838080" y="365040"/>
            <a:ext cx="10922040" cy="1325160"/>
          </a:xfrm>
          <a:prstGeom prst="rect">
            <a:avLst/>
          </a:prstGeom>
        </p:spPr>
        <p:txBody>
          <a:bodyPr lIns="0" tIns="0" rIns="0" bIns="0" anchor="ctr"/>
          <a:lstStyle/>
          <a:p>
            <a:endParaRPr lang="en-US" sz="1800" b="0" strike="noStrike" spc="-1">
              <a:solidFill>
                <a:srgbClr val="000000"/>
              </a:solid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56200" cy="37636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825625"/>
            <a:ext cx="5156200" cy="37636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763624D-2D64-4326-B42C-B6C857663422}" type="datetimeFigureOut">
              <a:rPr lang="en-CA" smtClean="0"/>
              <a:t>2024-08-13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5161A0-0E6A-4BED-9027-1915FC7FE8F8}" type="slidenum">
              <a:rPr lang="en-CA" smtClean="0"/>
              <a:t>‹#›</a:t>
            </a:fld>
            <a:endParaRPr lang="en-CA"/>
          </a:p>
        </p:txBody>
      </p:sp>
    </p:spTree>
    <p:extLst>
      <p:ext uri="{BB962C8B-B14F-4D97-AF65-F5344CB8AC3E}">
        <p14:creationId xmlns:p14="http://schemas.microsoft.com/office/powerpoint/2010/main" val="15186734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7" y="365126"/>
            <a:ext cx="10515600" cy="1325563"/>
          </a:xfrm>
        </p:spPr>
        <p:txBody>
          <a:bodyPr/>
          <a:lstStyle/>
          <a:p>
            <a:r>
              <a:rPr lang="en-US"/>
              <a:t>CLICK TO EDIT MASTER TITLE STYLE</a:t>
            </a:r>
            <a:endParaRPr lang="en-CA"/>
          </a:p>
        </p:txBody>
      </p:sp>
      <p:sp>
        <p:nvSpPr>
          <p:cNvPr id="3" name="Text Placeholder 2"/>
          <p:cNvSpPr>
            <a:spLocks noGrp="1"/>
          </p:cNvSpPr>
          <p:nvPr>
            <p:ph type="body" idx="1" hasCustomPrompt="1"/>
          </p:nvPr>
        </p:nvSpPr>
        <p:spPr>
          <a:xfrm>
            <a:off x="840318" y="1681163"/>
            <a:ext cx="5158316"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hasCustomPrompt="1"/>
          </p:nvPr>
        </p:nvSpPr>
        <p:spPr>
          <a:xfrm>
            <a:off x="6172200" y="1681163"/>
            <a:ext cx="518371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763624D-2D64-4326-B42C-B6C857663422}" type="datetimeFigureOut">
              <a:rPr lang="en-CA" smtClean="0"/>
              <a:t>2024-08-13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05161A0-0E6A-4BED-9027-1915FC7FE8F8}" type="slidenum">
              <a:rPr lang="en-CA" smtClean="0"/>
              <a:t>‹#›</a:t>
            </a:fld>
            <a:endParaRPr lang="en-CA"/>
          </a:p>
        </p:txBody>
      </p:sp>
    </p:spTree>
    <p:extLst>
      <p:ext uri="{BB962C8B-B14F-4D97-AF65-F5344CB8AC3E}">
        <p14:creationId xmlns:p14="http://schemas.microsoft.com/office/powerpoint/2010/main" val="1154395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8763624D-2D64-4326-B42C-B6C857663422}" type="datetimeFigureOut">
              <a:rPr lang="en-CA" smtClean="0"/>
              <a:t>2024-08-13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05161A0-0E6A-4BED-9027-1915FC7FE8F8}" type="slidenum">
              <a:rPr lang="en-CA" smtClean="0"/>
              <a:t>‹#›</a:t>
            </a:fld>
            <a:endParaRPr lang="en-CA"/>
          </a:p>
        </p:txBody>
      </p:sp>
    </p:spTree>
    <p:extLst>
      <p:ext uri="{BB962C8B-B14F-4D97-AF65-F5344CB8AC3E}">
        <p14:creationId xmlns:p14="http://schemas.microsoft.com/office/powerpoint/2010/main" val="36828392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3624D-2D64-4326-B42C-B6C857663422}" type="datetimeFigureOut">
              <a:rPr lang="en-CA" smtClean="0"/>
              <a:t>2024-08-13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05161A0-0E6A-4BED-9027-1915FC7FE8F8}" type="slidenum">
              <a:rPr lang="en-CA" smtClean="0"/>
              <a:t>‹#›</a:t>
            </a:fld>
            <a:endParaRPr lang="en-CA"/>
          </a:p>
        </p:txBody>
      </p:sp>
    </p:spTree>
    <p:extLst>
      <p:ext uri="{BB962C8B-B14F-4D97-AF65-F5344CB8AC3E}">
        <p14:creationId xmlns:p14="http://schemas.microsoft.com/office/powerpoint/2010/main" val="28185066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8" y="457200"/>
            <a:ext cx="393276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63624D-2D64-4326-B42C-B6C857663422}" type="datetimeFigureOut">
              <a:rPr lang="en-CA" smtClean="0"/>
              <a:t>2024-08-13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5161A0-0E6A-4BED-9027-1915FC7FE8F8}" type="slidenum">
              <a:rPr lang="en-CA" smtClean="0"/>
              <a:t>‹#›</a:t>
            </a:fld>
            <a:endParaRPr lang="en-CA"/>
          </a:p>
        </p:txBody>
      </p:sp>
    </p:spTree>
    <p:extLst>
      <p:ext uri="{BB962C8B-B14F-4D97-AF65-F5344CB8AC3E}">
        <p14:creationId xmlns:p14="http://schemas.microsoft.com/office/powerpoint/2010/main" val="959668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8" y="457200"/>
            <a:ext cx="393276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63624D-2D64-4326-B42C-B6C857663422}" type="datetimeFigureOut">
              <a:rPr lang="en-CA" smtClean="0"/>
              <a:t>2024-08-13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5161A0-0E6A-4BED-9027-1915FC7FE8F8}" type="slidenum">
              <a:rPr lang="en-CA" smtClean="0"/>
              <a:t>‹#›</a:t>
            </a:fld>
            <a:endParaRPr lang="en-CA"/>
          </a:p>
        </p:txBody>
      </p:sp>
    </p:spTree>
    <p:extLst>
      <p:ext uri="{BB962C8B-B14F-4D97-AF65-F5344CB8AC3E}">
        <p14:creationId xmlns:p14="http://schemas.microsoft.com/office/powerpoint/2010/main" val="1490433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763624D-2D64-4326-B42C-B6C857663422}" type="datetimeFigureOut">
              <a:rPr lang="en-CA" smtClean="0"/>
              <a:t>2024-08-13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5161A0-0E6A-4BED-9027-1915FC7FE8F8}" type="slidenum">
              <a:rPr lang="en-CA" smtClean="0"/>
              <a:t>‹#›</a:t>
            </a:fld>
            <a:endParaRPr lang="en-CA"/>
          </a:p>
        </p:txBody>
      </p:sp>
    </p:spTree>
    <p:extLst>
      <p:ext uri="{BB962C8B-B14F-4D97-AF65-F5344CB8AC3E}">
        <p14:creationId xmlns:p14="http://schemas.microsoft.com/office/powerpoint/2010/main" val="12805433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1"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763624D-2D64-4326-B42C-B6C857663422}" type="datetimeFigureOut">
              <a:rPr lang="en-CA" smtClean="0"/>
              <a:t>2024-08-13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5161A0-0E6A-4BED-9027-1915FC7FE8F8}" type="slidenum">
              <a:rPr lang="en-CA" smtClean="0"/>
              <a:t>‹#›</a:t>
            </a:fld>
            <a:endParaRPr lang="en-CA"/>
          </a:p>
        </p:txBody>
      </p:sp>
    </p:spTree>
    <p:extLst>
      <p:ext uri="{BB962C8B-B14F-4D97-AF65-F5344CB8AC3E}">
        <p14:creationId xmlns:p14="http://schemas.microsoft.com/office/powerpoint/2010/main" val="8414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838080" y="365040"/>
            <a:ext cx="10922040" cy="614412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9220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13" name="PlaceHolder 2"/>
          <p:cNvSpPr>
            <a:spLocks noGrp="1"/>
          </p:cNvSpPr>
          <p:nvPr>
            <p:ph type="body"/>
          </p:nvPr>
        </p:nvSpPr>
        <p:spPr>
          <a:xfrm>
            <a:off x="838080" y="1825560"/>
            <a:ext cx="5131080" cy="179496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14" name="PlaceHolder 3"/>
          <p:cNvSpPr>
            <a:spLocks noGrp="1"/>
          </p:cNvSpPr>
          <p:nvPr>
            <p:ph type="body"/>
          </p:nvPr>
        </p:nvSpPr>
        <p:spPr>
          <a:xfrm>
            <a:off x="6226200" y="1825560"/>
            <a:ext cx="5131080" cy="376308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15" name="PlaceHolder 4"/>
          <p:cNvSpPr>
            <a:spLocks noGrp="1"/>
          </p:cNvSpPr>
          <p:nvPr>
            <p:ph type="body"/>
          </p:nvPr>
        </p:nvSpPr>
        <p:spPr>
          <a:xfrm>
            <a:off x="838080" y="3791520"/>
            <a:ext cx="5131080" cy="1794960"/>
          </a:xfrm>
          <a:prstGeom prst="rect">
            <a:avLst/>
          </a:prstGeom>
        </p:spPr>
        <p:txBody>
          <a:bodyPr lIns="0" tIns="0" rIns="0" bIns="0">
            <a:normAutofit/>
          </a:bodyPr>
          <a:lstStyle/>
          <a:p>
            <a:endParaRPr lang="en-US" sz="2800" b="0" strike="noStrike" spc="-1">
              <a:solidFill>
                <a:srgbClr val="595959"/>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838080" y="365040"/>
            <a:ext cx="109220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17" name="PlaceHolder 2"/>
          <p:cNvSpPr>
            <a:spLocks noGrp="1"/>
          </p:cNvSpPr>
          <p:nvPr>
            <p:ph type="body"/>
          </p:nvPr>
        </p:nvSpPr>
        <p:spPr>
          <a:xfrm>
            <a:off x="838080" y="1825560"/>
            <a:ext cx="5131080" cy="376308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18" name="PlaceHolder 3"/>
          <p:cNvSpPr>
            <a:spLocks noGrp="1"/>
          </p:cNvSpPr>
          <p:nvPr>
            <p:ph type="body"/>
          </p:nvPr>
        </p:nvSpPr>
        <p:spPr>
          <a:xfrm>
            <a:off x="6226200" y="1825560"/>
            <a:ext cx="5131080" cy="179496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19" name="PlaceHolder 4"/>
          <p:cNvSpPr>
            <a:spLocks noGrp="1"/>
          </p:cNvSpPr>
          <p:nvPr>
            <p:ph type="body"/>
          </p:nvPr>
        </p:nvSpPr>
        <p:spPr>
          <a:xfrm>
            <a:off x="6226200" y="3791520"/>
            <a:ext cx="5131080" cy="1794960"/>
          </a:xfrm>
          <a:prstGeom prst="rect">
            <a:avLst/>
          </a:prstGeom>
        </p:spPr>
        <p:txBody>
          <a:bodyPr lIns="0" tIns="0" rIns="0" bIns="0">
            <a:normAutofit/>
          </a:bodyPr>
          <a:lstStyle/>
          <a:p>
            <a:endParaRPr lang="en-US" sz="2800" b="0" strike="noStrike" spc="-1">
              <a:solidFill>
                <a:srgbClr val="595959"/>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838080" y="365040"/>
            <a:ext cx="109220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21" name="PlaceHolder 2"/>
          <p:cNvSpPr>
            <a:spLocks noGrp="1"/>
          </p:cNvSpPr>
          <p:nvPr>
            <p:ph type="body"/>
          </p:nvPr>
        </p:nvSpPr>
        <p:spPr>
          <a:xfrm>
            <a:off x="838080" y="1825560"/>
            <a:ext cx="5131080" cy="179496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22" name="PlaceHolder 3"/>
          <p:cNvSpPr>
            <a:spLocks noGrp="1"/>
          </p:cNvSpPr>
          <p:nvPr>
            <p:ph type="body"/>
          </p:nvPr>
        </p:nvSpPr>
        <p:spPr>
          <a:xfrm>
            <a:off x="6226200" y="1825560"/>
            <a:ext cx="5131080" cy="1794960"/>
          </a:xfrm>
          <a:prstGeom prst="rect">
            <a:avLst/>
          </a:prstGeom>
        </p:spPr>
        <p:txBody>
          <a:bodyPr lIns="0" tIns="0" rIns="0" bIns="0">
            <a:normAutofit/>
          </a:bodyPr>
          <a:lstStyle/>
          <a:p>
            <a:endParaRPr lang="en-US" sz="2800" b="0" strike="noStrike" spc="-1">
              <a:solidFill>
                <a:srgbClr val="595959"/>
              </a:solidFill>
              <a:latin typeface="Arial"/>
            </a:endParaRPr>
          </a:p>
        </p:txBody>
      </p:sp>
      <p:sp>
        <p:nvSpPr>
          <p:cNvPr id="23" name="PlaceHolder 4"/>
          <p:cNvSpPr>
            <a:spLocks noGrp="1"/>
          </p:cNvSpPr>
          <p:nvPr>
            <p:ph type="body"/>
          </p:nvPr>
        </p:nvSpPr>
        <p:spPr>
          <a:xfrm>
            <a:off x="838080" y="3791520"/>
            <a:ext cx="10515240" cy="1794960"/>
          </a:xfrm>
          <a:prstGeom prst="rect">
            <a:avLst/>
          </a:prstGeom>
        </p:spPr>
        <p:txBody>
          <a:bodyPr lIns="0" tIns="0" rIns="0" bIns="0">
            <a:normAutofit/>
          </a:bodyPr>
          <a:lstStyle/>
          <a:p>
            <a:endParaRPr lang="en-US" sz="2800" b="0" strike="noStrike" spc="-1">
              <a:solidFill>
                <a:srgbClr val="595959"/>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1127520" y="1412640"/>
            <a:ext cx="10656720" cy="1469520"/>
          </a:xfrm>
          <a:prstGeom prst="rect">
            <a:avLst/>
          </a:prstGeom>
        </p:spPr>
        <p:txBody>
          <a:bodyPr anchor="ctr"/>
          <a:lstStyle/>
          <a:p>
            <a:pPr>
              <a:lnSpc>
                <a:spcPct val="90000"/>
              </a:lnSpc>
            </a:pPr>
            <a:r>
              <a:rPr lang="en-US" sz="4400" b="1" strike="noStrike" spc="-1">
                <a:solidFill>
                  <a:srgbClr val="404040"/>
                </a:solidFill>
                <a:latin typeface="Calibri Light"/>
              </a:rPr>
              <a:t>CLICK TO EDIT MASTER TITLE STYLE</a:t>
            </a:r>
            <a:endParaRPr lang="en-US" sz="4400" b="0" strike="noStrike" spc="-1">
              <a:solidFill>
                <a:srgbClr val="000000"/>
              </a:solidFill>
              <a:latin typeface="Calibri"/>
            </a:endParaRPr>
          </a:p>
        </p:txBody>
      </p:sp>
      <p:sp>
        <p:nvSpPr>
          <p:cNvPr id="4" name="PlaceHolder 2"/>
          <p:cNvSpPr>
            <a:spLocks noGrp="1"/>
          </p:cNvSpPr>
          <p:nvPr>
            <p:ph type="dt"/>
          </p:nvPr>
        </p:nvSpPr>
        <p:spPr>
          <a:xfrm>
            <a:off x="551520" y="6356520"/>
            <a:ext cx="2844360" cy="364680"/>
          </a:xfrm>
          <a:prstGeom prst="rect">
            <a:avLst/>
          </a:prstGeom>
        </p:spPr>
        <p:txBody>
          <a:bodyPr anchor="ctr"/>
          <a:lstStyle/>
          <a:p>
            <a:pPr>
              <a:lnSpc>
                <a:spcPct val="100000"/>
              </a:lnSpc>
            </a:pPr>
            <a:fld id="{BD4F8B6E-7045-4C08-A955-CA47C7B5B498}" type="datetime">
              <a:rPr lang="en-US" sz="1200" b="0" strike="noStrike" spc="-1">
                <a:solidFill>
                  <a:srgbClr val="8B8B8B"/>
                </a:solidFill>
                <a:latin typeface="Arial"/>
              </a:rPr>
              <a:t>8/13/2024</a:t>
            </a:fld>
            <a:endParaRPr lang="en-US" sz="1200" b="0" strike="noStrike" spc="-1">
              <a:latin typeface="Times New Roman"/>
            </a:endParaRPr>
          </a:p>
        </p:txBody>
      </p:sp>
      <p:sp>
        <p:nvSpPr>
          <p:cNvPr id="2"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595959"/>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595959"/>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595959"/>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595959"/>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595959"/>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595959"/>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595959"/>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1358AB-B14D-89BB-C535-F2F9392BA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985AE56-1249-DDA3-2F2C-E89256407C5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0DA8F2E-AECD-6CC2-5A75-93440CD796C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5EA778-C1A0-4C35-9A95-9305BB1B5388}" type="datetimeFigureOut">
              <a:rPr lang="en-CA" smtClean="0"/>
              <a:t>2024-08-13</a:t>
            </a:fld>
            <a:endParaRPr lang="en-CA"/>
          </a:p>
        </p:txBody>
      </p:sp>
      <p:sp>
        <p:nvSpPr>
          <p:cNvPr id="5" name="Footer Placeholder 4">
            <a:extLst>
              <a:ext uri="{FF2B5EF4-FFF2-40B4-BE49-F238E27FC236}">
                <a16:creationId xmlns:a16="http://schemas.microsoft.com/office/drawing/2014/main" id="{196253CC-3BA0-8169-E121-A9DEB9C8EF6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B75E6ADC-FB20-200B-BE62-D1C191532B3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4657AA-8B46-456F-85B3-F8F7F7491F8C}" type="slidenum">
              <a:rPr lang="en-CA" smtClean="0"/>
              <a:t>‹#›</a:t>
            </a:fld>
            <a:endParaRPr lang="en-CA"/>
          </a:p>
        </p:txBody>
      </p:sp>
    </p:spTree>
    <p:extLst>
      <p:ext uri="{BB962C8B-B14F-4D97-AF65-F5344CB8AC3E}">
        <p14:creationId xmlns:p14="http://schemas.microsoft.com/office/powerpoint/2010/main" val="10640492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826419"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6"/>
            <a:ext cx="10515600" cy="37636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2"/>
          </p:nvPr>
        </p:nvSpPr>
        <p:spPr>
          <a:xfrm>
            <a:off x="838200" y="6165304"/>
            <a:ext cx="2743200" cy="365125"/>
          </a:xfrm>
          <a:prstGeom prst="rect">
            <a:avLst/>
          </a:prstGeom>
        </p:spPr>
        <p:txBody>
          <a:bodyPr/>
          <a:lstStyle>
            <a:lvl1pPr>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en-CA"/>
          </a:p>
        </p:txBody>
      </p:sp>
      <p:sp>
        <p:nvSpPr>
          <p:cNvPr id="8" name="Footer Placeholder 4"/>
          <p:cNvSpPr>
            <a:spLocks noGrp="1"/>
          </p:cNvSpPr>
          <p:nvPr>
            <p:ph type="ftr" sz="quarter" idx="3"/>
          </p:nvPr>
        </p:nvSpPr>
        <p:spPr>
          <a:xfrm>
            <a:off x="4038600" y="6165304"/>
            <a:ext cx="4114800" cy="365125"/>
          </a:xfrm>
          <a:prstGeom prst="rect">
            <a:avLst/>
          </a:prstGeom>
        </p:spPr>
        <p:txBody>
          <a:bodyPr/>
          <a:lstStyle>
            <a:lvl1pPr algn="ctr">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en-CA"/>
          </a:p>
        </p:txBody>
      </p:sp>
      <p:sp>
        <p:nvSpPr>
          <p:cNvPr id="9" name="Slide Number Placeholder 5"/>
          <p:cNvSpPr>
            <a:spLocks noGrp="1"/>
          </p:cNvSpPr>
          <p:nvPr>
            <p:ph type="sldNum" sz="quarter" idx="4"/>
          </p:nvPr>
        </p:nvSpPr>
        <p:spPr>
          <a:xfrm>
            <a:off x="8610600" y="6165304"/>
            <a:ext cx="2743200" cy="365125"/>
          </a:xfrm>
          <a:prstGeom prst="rect">
            <a:avLst/>
          </a:prstGeom>
        </p:spPr>
        <p:txBody>
          <a:bodyPr/>
          <a:lstStyle>
            <a:lvl1pPr algn="r">
              <a:defRPr sz="1200">
                <a:solidFill>
                  <a:schemeClr val="tx1">
                    <a:lumMod val="65000"/>
                    <a:lumOff val="35000"/>
                  </a:schemeClr>
                </a:solidFill>
                <a:latin typeface="Arial" panose="020B0604020202020204" pitchFamily="34" charset="0"/>
                <a:cs typeface="Arial" panose="020B0604020202020204" pitchFamily="34" charset="0"/>
              </a:defRPr>
            </a:lvl1pPr>
          </a:lstStyle>
          <a:p>
            <a:fld id="{116DDEFB-C338-4CC3-AED0-0813951CD817}" type="slidenum">
              <a:rPr lang="en-CA" smtClean="0"/>
              <a:pPr/>
              <a:t>‹#›</a:t>
            </a:fld>
            <a:endParaRPr lang="en-CA"/>
          </a:p>
        </p:txBody>
      </p:sp>
    </p:spTree>
    <p:extLst>
      <p:ext uri="{BB962C8B-B14F-4D97-AF65-F5344CB8AC3E}">
        <p14:creationId xmlns:p14="http://schemas.microsoft.com/office/powerpoint/2010/main" val="22098421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hdr="0" dt="0"/>
  <p:txStyles>
    <p:titleStyle>
      <a:lvl1pPr algn="l" defTabSz="914377" rtl="0" eaLnBrk="1" latinLnBrk="0" hangingPunct="1">
        <a:lnSpc>
          <a:spcPct val="90000"/>
        </a:lnSpc>
        <a:spcBef>
          <a:spcPct val="0"/>
        </a:spcBef>
        <a:buNone/>
        <a:defRPr sz="4400" b="1"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F10836-8A11-BBE4-461D-6B804D9822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4401C13-8A14-B76D-720F-6FD94F9848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2804556-3447-7AE7-FF71-AD0709C2D2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3BC7B-90DA-414D-A079-6AE7E6A84014}" type="datetimeFigureOut">
              <a:rPr lang="en-CA" smtClean="0"/>
              <a:t>2024-08-13</a:t>
            </a:fld>
            <a:endParaRPr lang="en-CA"/>
          </a:p>
        </p:txBody>
      </p:sp>
      <p:sp>
        <p:nvSpPr>
          <p:cNvPr id="5" name="Footer Placeholder 4">
            <a:extLst>
              <a:ext uri="{FF2B5EF4-FFF2-40B4-BE49-F238E27FC236}">
                <a16:creationId xmlns:a16="http://schemas.microsoft.com/office/drawing/2014/main" id="{583AEFD2-52AD-4060-7173-6C758A392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9BA512F-DA71-6370-45CF-CC1F8407BE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97F38-A493-4EF4-A785-9DCB763586AC}" type="slidenum">
              <a:rPr lang="en-CA" smtClean="0"/>
              <a:t>‹#›</a:t>
            </a:fld>
            <a:endParaRPr lang="en-CA"/>
          </a:p>
        </p:txBody>
      </p:sp>
    </p:spTree>
    <p:extLst>
      <p:ext uri="{BB962C8B-B14F-4D97-AF65-F5344CB8AC3E}">
        <p14:creationId xmlns:p14="http://schemas.microsoft.com/office/powerpoint/2010/main" val="175875424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922429"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37636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165304"/>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763624D-2D64-4326-B42C-B6C857663422}" type="datetimeFigureOut">
              <a:rPr lang="en-CA" smtClean="0"/>
              <a:pPr/>
              <a:t>2024-08-13</a:t>
            </a:fld>
            <a:endParaRPr lang="en-CA"/>
          </a:p>
        </p:txBody>
      </p:sp>
      <p:sp>
        <p:nvSpPr>
          <p:cNvPr id="5" name="Footer Placeholder 4"/>
          <p:cNvSpPr>
            <a:spLocks noGrp="1"/>
          </p:cNvSpPr>
          <p:nvPr>
            <p:ph type="ftr" sz="quarter" idx="3"/>
          </p:nvPr>
        </p:nvSpPr>
        <p:spPr>
          <a:xfrm>
            <a:off x="4038600" y="616530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CA"/>
          </a:p>
        </p:txBody>
      </p:sp>
      <p:sp>
        <p:nvSpPr>
          <p:cNvPr id="6" name="Slide Number Placeholder 5"/>
          <p:cNvSpPr>
            <a:spLocks noGrp="1"/>
          </p:cNvSpPr>
          <p:nvPr>
            <p:ph type="sldNum" sz="quarter" idx="4"/>
          </p:nvPr>
        </p:nvSpPr>
        <p:spPr>
          <a:xfrm>
            <a:off x="8610600" y="6165304"/>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05161A0-0E6A-4BED-9027-1915FC7FE8F8}" type="slidenum">
              <a:rPr lang="en-CA" smtClean="0"/>
              <a:pPr/>
              <a:t>‹#›</a:t>
            </a:fld>
            <a:endParaRPr lang="en-CA"/>
          </a:p>
        </p:txBody>
      </p:sp>
    </p:spTree>
    <p:extLst>
      <p:ext uri="{BB962C8B-B14F-4D97-AF65-F5344CB8AC3E}">
        <p14:creationId xmlns:p14="http://schemas.microsoft.com/office/powerpoint/2010/main" val="398673604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b="1"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4.png"/><Relationship Id="rId7"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24.png"/><Relationship Id="rId10" Type="http://schemas.openxmlformats.org/officeDocument/2006/relationships/image" Target="../media/image67.png"/><Relationship Id="rId4" Type="http://schemas.openxmlformats.org/officeDocument/2006/relationships/image" Target="../media/image62.jpe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24.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73.jpeg"/><Relationship Id="rId5" Type="http://schemas.openxmlformats.org/officeDocument/2006/relationships/hyperlink" Target="mailto:benoit.montpetit@canada.ca" TargetMode="Externa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6.png"/><Relationship Id="rId16" Type="http://schemas.openxmlformats.org/officeDocument/2006/relationships/image" Target="../media/image19.png"/><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pn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microsoft.com/office/2007/relationships/hdphoto" Target="../media/hdphoto1.wdp"/><Relationship Id="rId9" Type="http://schemas.openxmlformats.org/officeDocument/2006/relationships/image" Target="../media/image12.sv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5.png"/><Relationship Id="rId2" Type="http://schemas.openxmlformats.org/officeDocument/2006/relationships/image" Target="../media/image4.png"/><Relationship Id="rId16"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emf"/><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24.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1"/>
          <p:cNvSpPr txBox="1"/>
          <p:nvPr/>
        </p:nvSpPr>
        <p:spPr>
          <a:xfrm>
            <a:off x="303703" y="1200654"/>
            <a:ext cx="11375472" cy="1469520"/>
          </a:xfrm>
          <a:prstGeom prst="rect">
            <a:avLst/>
          </a:prstGeom>
          <a:noFill/>
          <a:ln>
            <a:noFill/>
          </a:ln>
        </p:spPr>
        <p:txBody>
          <a:bodyPr anchor="ctr">
            <a:noAutofit/>
          </a:bodyPr>
          <a:lstStyle/>
          <a:p>
            <a:pPr algn="ctr">
              <a:lnSpc>
                <a:spcPct val="90000"/>
              </a:lnSpc>
            </a:pPr>
            <a:r>
              <a:rPr lang="en-US" sz="3600"/>
              <a:t>TSMM</a:t>
            </a:r>
            <a:br>
              <a:rPr lang="en-US" sz="3600"/>
            </a:br>
            <a:r>
              <a:rPr lang="en-US" sz="3600"/>
              <a:t>The Terrestrial Snow Mass Mission</a:t>
            </a:r>
            <a:endParaRPr lang="en-US" sz="3600" b="1" strike="noStrike" spc="-1">
              <a:solidFill>
                <a:srgbClr val="000000"/>
              </a:solidFill>
              <a:latin typeface="Calibri Light" panose="020F0302020204030204" pitchFamily="34" charset="0"/>
              <a:cs typeface="Calibri Light" panose="020F0302020204030204" pitchFamily="34" charset="0"/>
            </a:endParaRPr>
          </a:p>
        </p:txBody>
      </p:sp>
      <p:sp>
        <p:nvSpPr>
          <p:cNvPr id="2" name="TextShape 2">
            <a:extLst>
              <a:ext uri="{FF2B5EF4-FFF2-40B4-BE49-F238E27FC236}">
                <a16:creationId xmlns:a16="http://schemas.microsoft.com/office/drawing/2014/main" id="{9FE5929B-B38B-DFCF-D0DD-F5E9BF0913AA}"/>
              </a:ext>
            </a:extLst>
          </p:cNvPr>
          <p:cNvSpPr txBox="1"/>
          <p:nvPr/>
        </p:nvSpPr>
        <p:spPr>
          <a:xfrm>
            <a:off x="303703" y="3187700"/>
            <a:ext cx="10727543" cy="918122"/>
          </a:xfrm>
          <a:prstGeom prst="rect">
            <a:avLst/>
          </a:prstGeom>
          <a:noFill/>
          <a:ln>
            <a:noFill/>
          </a:ln>
        </p:spPr>
        <p:txBody>
          <a:bodyPr/>
          <a:lstStyle/>
          <a:p>
            <a:pPr>
              <a:lnSpc>
                <a:spcPct val="90000"/>
              </a:lnSpc>
              <a:spcBef>
                <a:spcPts val="1001"/>
              </a:spcBef>
            </a:pPr>
            <a:r>
              <a:rPr lang="en-CA" sz="2200">
                <a:solidFill>
                  <a:schemeClr val="bg1">
                    <a:lumMod val="50000"/>
                  </a:schemeClr>
                </a:solidFill>
                <a:effectLst/>
                <a:ea typeface="CMBX10"/>
                <a:cs typeface="Times New Roman" panose="02020603050405020304" pitchFamily="18" charset="0"/>
              </a:rPr>
              <a:t>Benoit Montpetit</a:t>
            </a:r>
            <a:r>
              <a:rPr lang="en-CA" sz="2200">
                <a:solidFill>
                  <a:schemeClr val="bg1">
                    <a:lumMod val="50000"/>
                  </a:schemeClr>
                </a:solidFill>
                <a:ea typeface="CMBX10"/>
                <a:cs typeface="Times New Roman" panose="02020603050405020304" pitchFamily="18" charset="0"/>
              </a:rPr>
              <a:t> on behalf of all the TSMM team at Environment and Climate Change Canada, Canadian Space Agency and Natural Resources Canada</a:t>
            </a:r>
            <a:endParaRPr lang="en-CA" sz="2200">
              <a:solidFill>
                <a:schemeClr val="bg1">
                  <a:lumMod val="50000"/>
                </a:schemeClr>
              </a:solidFill>
              <a:effectLst/>
              <a:ea typeface="CMBX10"/>
              <a:cs typeface="Times New Roman" panose="02020603050405020304" pitchFamily="18" charset="0"/>
            </a:endParaRPr>
          </a:p>
          <a:p>
            <a:pPr>
              <a:lnSpc>
                <a:spcPct val="90000"/>
              </a:lnSpc>
              <a:spcBef>
                <a:spcPts val="1001"/>
              </a:spcBef>
            </a:pPr>
            <a:r>
              <a:rPr lang="en-CA" sz="2200" baseline="30000">
                <a:solidFill>
                  <a:schemeClr val="bg1">
                    <a:lumMod val="50000"/>
                  </a:schemeClr>
                </a:solidFill>
                <a:ea typeface="CMBX10"/>
                <a:cs typeface="Times New Roman" panose="02020603050405020304" pitchFamily="18" charset="0"/>
              </a:rPr>
              <a:t> </a:t>
            </a:r>
            <a:endParaRPr lang="en-US" baseline="30000">
              <a:solidFill>
                <a:schemeClr val="bg1">
                  <a:lumMod val="50000"/>
                </a:schemeClr>
              </a:solidFill>
            </a:endParaRPr>
          </a:p>
          <a:p>
            <a:pPr>
              <a:lnSpc>
                <a:spcPct val="90000"/>
              </a:lnSpc>
              <a:spcBef>
                <a:spcPts val="1001"/>
              </a:spcBef>
            </a:pPr>
            <a:endParaRPr lang="en-CA"/>
          </a:p>
          <a:p>
            <a:pPr>
              <a:lnSpc>
                <a:spcPct val="90000"/>
              </a:lnSpc>
              <a:spcBef>
                <a:spcPts val="1001"/>
              </a:spcBef>
            </a:pPr>
            <a:endParaRPr lang="en-CA"/>
          </a:p>
          <a:p>
            <a:pPr>
              <a:lnSpc>
                <a:spcPct val="90000"/>
              </a:lnSpc>
              <a:spcBef>
                <a:spcPts val="1001"/>
              </a:spcBef>
            </a:pPr>
            <a:endParaRPr lang="en-US" sz="2400" b="0" strike="noStrike" spc="-1">
              <a:solidFill>
                <a:srgbClr val="8B8B8B"/>
              </a:solidFill>
              <a:latin typeface="Arial"/>
            </a:endParaRPr>
          </a:p>
        </p:txBody>
      </p:sp>
      <p:sp>
        <p:nvSpPr>
          <p:cNvPr id="3" name="TextShape 1">
            <a:extLst>
              <a:ext uri="{FF2B5EF4-FFF2-40B4-BE49-F238E27FC236}">
                <a16:creationId xmlns:a16="http://schemas.microsoft.com/office/drawing/2014/main" id="{5A0B6862-4820-E12B-A125-8B2089284EB5}"/>
              </a:ext>
            </a:extLst>
          </p:cNvPr>
          <p:cNvSpPr txBox="1"/>
          <p:nvPr/>
        </p:nvSpPr>
        <p:spPr>
          <a:xfrm>
            <a:off x="-265386" y="6369663"/>
            <a:ext cx="7262648" cy="488337"/>
          </a:xfrm>
          <a:prstGeom prst="rect">
            <a:avLst/>
          </a:prstGeom>
          <a:noFill/>
          <a:ln>
            <a:noFill/>
          </a:ln>
        </p:spPr>
        <p:txBody>
          <a:bodyPr anchor="ctr">
            <a:noAutofit/>
          </a:bodyPr>
          <a:lstStyle/>
          <a:p>
            <a:pPr algn="ctr">
              <a:lnSpc>
                <a:spcPct val="90000"/>
              </a:lnSpc>
            </a:pPr>
            <a:r>
              <a:rPr lang="fr-CA" b="1" strike="noStrike" spc="-1">
                <a:solidFill>
                  <a:srgbClr val="000000"/>
                </a:solidFill>
                <a:latin typeface="Calibri Light" panose="020F0302020204030204" pitchFamily="34" charset="0"/>
                <a:cs typeface="Calibri Light" panose="020F0302020204030204" pitchFamily="34" charset="0"/>
              </a:rPr>
              <a:t> 	NASA Community Snow Meeting – Aug. 14, 2024 – Boulder, CO, USA</a:t>
            </a:r>
            <a:endParaRPr lang="en-US" b="1" strike="noStrike" spc="-1">
              <a:solidFill>
                <a:srgbClr val="000000"/>
              </a:solidFill>
              <a:latin typeface="Calibri Light" panose="020F0302020204030204" pitchFamily="34" charset="0"/>
              <a:cs typeface="Calibri Light" panose="020F0302020204030204" pitchFamily="34" charset="0"/>
            </a:endParaRPr>
          </a:p>
        </p:txBody>
      </p:sp>
      <p:pic>
        <p:nvPicPr>
          <p:cNvPr id="4" name="Picture 16">
            <a:extLst>
              <a:ext uri="{FF2B5EF4-FFF2-40B4-BE49-F238E27FC236}">
                <a16:creationId xmlns:a16="http://schemas.microsoft.com/office/drawing/2014/main" id="{CD030E23-CA59-D9D2-72F9-A1C9149E8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260638" y="152651"/>
            <a:ext cx="1541215" cy="88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9D7C597-2C72-FC9F-61A9-4CBA65C5B8F0}"/>
              </a:ext>
            </a:extLst>
          </p:cNvPr>
          <p:cNvPicPr>
            <a:picLocks noChangeAspect="1"/>
          </p:cNvPicPr>
          <p:nvPr/>
        </p:nvPicPr>
        <p:blipFill>
          <a:blip r:embed="rId4"/>
          <a:stretch>
            <a:fillRect/>
          </a:stretch>
        </p:blipFill>
        <p:spPr>
          <a:xfrm>
            <a:off x="303703" y="4019410"/>
            <a:ext cx="2457793" cy="20005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p:nvPr/>
        </p:nvPicPr>
        <p:blipFill>
          <a:blip r:embed="rId3"/>
          <a:stretch/>
        </p:blipFill>
        <p:spPr>
          <a:xfrm>
            <a:off x="10704600" y="6243120"/>
            <a:ext cx="1080000" cy="281880"/>
          </a:xfrm>
          <a:prstGeom prst="rect">
            <a:avLst/>
          </a:prstGeom>
          <a:ln>
            <a:noFill/>
          </a:ln>
        </p:spPr>
      </p:pic>
      <p:pic>
        <p:nvPicPr>
          <p:cNvPr id="11" name="Picture 6"/>
          <p:cNvPicPr/>
          <p:nvPr/>
        </p:nvPicPr>
        <p:blipFill>
          <a:blip r:embed="rId4"/>
          <a:stretch/>
        </p:blipFill>
        <p:spPr>
          <a:xfrm>
            <a:off x="407520" y="6254280"/>
            <a:ext cx="3647520" cy="259560"/>
          </a:xfrm>
          <a:prstGeom prst="rect">
            <a:avLst/>
          </a:prstGeom>
          <a:ln>
            <a:noFill/>
          </a:ln>
        </p:spPr>
      </p:pic>
      <p:sp>
        <p:nvSpPr>
          <p:cNvPr id="26" name="TextShape 1">
            <a:extLst>
              <a:ext uri="{FF2B5EF4-FFF2-40B4-BE49-F238E27FC236}">
                <a16:creationId xmlns:a16="http://schemas.microsoft.com/office/drawing/2014/main" id="{39BA6978-ABB2-4719-8365-3E00C1F36663}"/>
              </a:ext>
            </a:extLst>
          </p:cNvPr>
          <p:cNvSpPr txBox="1"/>
          <p:nvPr/>
        </p:nvSpPr>
        <p:spPr>
          <a:xfrm>
            <a:off x="2284329" y="35248"/>
            <a:ext cx="7482483" cy="956070"/>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fr-FR" sz="2800">
              <a:solidFill>
                <a:schemeClr val="tx1">
                  <a:lumMod val="65000"/>
                  <a:lumOff val="35000"/>
                </a:schemeClr>
              </a:solidFill>
            </a:endParaRPr>
          </a:p>
        </p:txBody>
      </p:sp>
      <p:pic>
        <p:nvPicPr>
          <p:cNvPr id="4" name="Picture 3" descr="A diagram of a tree&#10;&#10;Description automatically generated">
            <a:extLst>
              <a:ext uri="{FF2B5EF4-FFF2-40B4-BE49-F238E27FC236}">
                <a16:creationId xmlns:a16="http://schemas.microsoft.com/office/drawing/2014/main" id="{7E24C859-15DB-F694-BA4A-2F9CAF326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234" y="1166704"/>
            <a:ext cx="10926669" cy="4033537"/>
          </a:xfrm>
          <a:prstGeom prst="rect">
            <a:avLst/>
          </a:prstGeom>
        </p:spPr>
      </p:pic>
      <p:sp>
        <p:nvSpPr>
          <p:cNvPr id="13" name="TextShape 1">
            <a:extLst>
              <a:ext uri="{FF2B5EF4-FFF2-40B4-BE49-F238E27FC236}">
                <a16:creationId xmlns:a16="http://schemas.microsoft.com/office/drawing/2014/main" id="{AD354179-041A-C457-87DF-B5B44BE65698}"/>
              </a:ext>
            </a:extLst>
          </p:cNvPr>
          <p:cNvSpPr txBox="1"/>
          <p:nvPr/>
        </p:nvSpPr>
        <p:spPr>
          <a:xfrm>
            <a:off x="1350545" y="266594"/>
            <a:ext cx="9506455" cy="95607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fr-FR" sz="3100" b="1" spc="-1" err="1">
                <a:solidFill>
                  <a:schemeClr val="tx1">
                    <a:lumMod val="65000"/>
                    <a:lumOff val="35000"/>
                  </a:schemeClr>
                </a:solidFill>
                <a:latin typeface="+mj-lt"/>
                <a:ea typeface="+mj-ea"/>
                <a:cs typeface="+mj-cs"/>
              </a:rPr>
              <a:t>Soil</a:t>
            </a:r>
            <a:r>
              <a:rPr lang="fr-FR" sz="3100" b="1" spc="-1">
                <a:solidFill>
                  <a:schemeClr val="tx1">
                    <a:lumMod val="65000"/>
                    <a:lumOff val="35000"/>
                  </a:schemeClr>
                </a:solidFill>
                <a:latin typeface="+mj-lt"/>
                <a:ea typeface="+mj-ea"/>
                <a:cs typeface="+mj-cs"/>
              </a:rPr>
              <a:t> </a:t>
            </a:r>
            <a:r>
              <a:rPr lang="fr-FR" sz="3100" b="1" spc="-1" err="1">
                <a:solidFill>
                  <a:schemeClr val="tx1">
                    <a:lumMod val="65000"/>
                    <a:lumOff val="35000"/>
                  </a:schemeClr>
                </a:solidFill>
                <a:latin typeface="+mj-lt"/>
                <a:ea typeface="+mj-ea"/>
                <a:cs typeface="+mj-cs"/>
              </a:rPr>
              <a:t>Vegetation</a:t>
            </a:r>
            <a:r>
              <a:rPr lang="fr-FR" sz="3100" b="1" spc="-1">
                <a:solidFill>
                  <a:schemeClr val="tx1">
                    <a:lumMod val="65000"/>
                    <a:lumOff val="35000"/>
                  </a:schemeClr>
                </a:solidFill>
                <a:latin typeface="+mj-lt"/>
                <a:ea typeface="+mj-ea"/>
                <a:cs typeface="+mj-cs"/>
              </a:rPr>
              <a:t> and Snow (SVS) Version 2</a:t>
            </a:r>
            <a:endParaRPr lang="fr-FR" sz="2800">
              <a:solidFill>
                <a:schemeClr val="tx1">
                  <a:lumMod val="65000"/>
                  <a:lumOff val="35000"/>
                </a:schemeClr>
              </a:solidFill>
            </a:endParaRPr>
          </a:p>
        </p:txBody>
      </p:sp>
      <p:sp>
        <p:nvSpPr>
          <p:cNvPr id="15" name="TextBox 14">
            <a:extLst>
              <a:ext uri="{FF2B5EF4-FFF2-40B4-BE49-F238E27FC236}">
                <a16:creationId xmlns:a16="http://schemas.microsoft.com/office/drawing/2014/main" id="{74E96BE6-9890-D744-77BC-C248C6D5AFC7}"/>
              </a:ext>
            </a:extLst>
          </p:cNvPr>
          <p:cNvSpPr txBox="1"/>
          <p:nvPr/>
        </p:nvSpPr>
        <p:spPr>
          <a:xfrm>
            <a:off x="407520" y="5346769"/>
            <a:ext cx="11354390" cy="369332"/>
          </a:xfrm>
          <a:prstGeom prst="rect">
            <a:avLst/>
          </a:prstGeom>
          <a:noFill/>
        </p:spPr>
        <p:txBody>
          <a:bodyPr wrap="none" rtlCol="0">
            <a:spAutoFit/>
          </a:bodyPr>
          <a:lstStyle/>
          <a:p>
            <a:r>
              <a:rPr lang="en-US" b="1"/>
              <a:t>Main objective: </a:t>
            </a:r>
            <a:r>
              <a:rPr lang="en-US"/>
              <a:t>enhancing snow simulations in land surface model in support of spaceborne snow missions  </a:t>
            </a:r>
          </a:p>
        </p:txBody>
      </p:sp>
      <p:sp>
        <p:nvSpPr>
          <p:cNvPr id="16" name="TextBox 15">
            <a:extLst>
              <a:ext uri="{FF2B5EF4-FFF2-40B4-BE49-F238E27FC236}">
                <a16:creationId xmlns:a16="http://schemas.microsoft.com/office/drawing/2014/main" id="{1BB8D9F0-7E3A-0D1C-7B73-78D34B3FC6B3}"/>
              </a:ext>
            </a:extLst>
          </p:cNvPr>
          <p:cNvSpPr txBox="1"/>
          <p:nvPr/>
        </p:nvSpPr>
        <p:spPr>
          <a:xfrm>
            <a:off x="6025568" y="6261700"/>
            <a:ext cx="3091552" cy="369332"/>
          </a:xfrm>
          <a:prstGeom prst="rect">
            <a:avLst/>
          </a:prstGeom>
          <a:noFill/>
        </p:spPr>
        <p:txBody>
          <a:bodyPr wrap="none" rtlCol="0">
            <a:spAutoFit/>
          </a:bodyPr>
          <a:lstStyle/>
          <a:p>
            <a:r>
              <a:rPr lang="en-US" i="1"/>
              <a:t>Vionnet et al. (2024, in prep)</a:t>
            </a:r>
          </a:p>
        </p:txBody>
      </p:sp>
    </p:spTree>
    <p:extLst>
      <p:ext uri="{BB962C8B-B14F-4D97-AF65-F5344CB8AC3E}">
        <p14:creationId xmlns:p14="http://schemas.microsoft.com/office/powerpoint/2010/main" val="362349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p:nvPr/>
        </p:nvPicPr>
        <p:blipFill>
          <a:blip r:embed="rId3"/>
          <a:stretch/>
        </p:blipFill>
        <p:spPr>
          <a:xfrm>
            <a:off x="407520" y="6254280"/>
            <a:ext cx="3647520" cy="259560"/>
          </a:xfrm>
          <a:prstGeom prst="rect">
            <a:avLst/>
          </a:prstGeom>
          <a:ln>
            <a:noFill/>
          </a:ln>
        </p:spPr>
      </p:pic>
      <p:sp>
        <p:nvSpPr>
          <p:cNvPr id="26" name="TextShape 1">
            <a:extLst>
              <a:ext uri="{FF2B5EF4-FFF2-40B4-BE49-F238E27FC236}">
                <a16:creationId xmlns:a16="http://schemas.microsoft.com/office/drawing/2014/main" id="{39BA6978-ABB2-4719-8365-3E00C1F36663}"/>
              </a:ext>
            </a:extLst>
          </p:cNvPr>
          <p:cNvSpPr txBox="1"/>
          <p:nvPr/>
        </p:nvSpPr>
        <p:spPr>
          <a:xfrm>
            <a:off x="2284329" y="35248"/>
            <a:ext cx="7482483" cy="956070"/>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fr-FR" sz="2800">
              <a:solidFill>
                <a:schemeClr val="tx1">
                  <a:lumMod val="65000"/>
                  <a:lumOff val="35000"/>
                </a:schemeClr>
              </a:solidFill>
            </a:endParaRPr>
          </a:p>
        </p:txBody>
      </p:sp>
      <p:sp>
        <p:nvSpPr>
          <p:cNvPr id="2" name="TextShape 1">
            <a:extLst>
              <a:ext uri="{FF2B5EF4-FFF2-40B4-BE49-F238E27FC236}">
                <a16:creationId xmlns:a16="http://schemas.microsoft.com/office/drawing/2014/main" id="{954CCE2E-1999-2444-53B8-D38B7D704AD2}"/>
              </a:ext>
            </a:extLst>
          </p:cNvPr>
          <p:cNvSpPr txBox="1"/>
          <p:nvPr/>
        </p:nvSpPr>
        <p:spPr>
          <a:xfrm>
            <a:off x="1198145" y="114194"/>
            <a:ext cx="9506455" cy="95607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fr-FR" sz="3100" b="1" spc="-1" err="1">
                <a:solidFill>
                  <a:schemeClr val="tx1">
                    <a:lumMod val="65000"/>
                    <a:lumOff val="35000"/>
                  </a:schemeClr>
                </a:solidFill>
                <a:latin typeface="+mj-lt"/>
                <a:ea typeface="+mj-ea"/>
                <a:cs typeface="+mj-cs"/>
              </a:rPr>
              <a:t>Soil</a:t>
            </a:r>
            <a:r>
              <a:rPr lang="fr-FR" sz="3100" b="1" spc="-1">
                <a:solidFill>
                  <a:schemeClr val="tx1">
                    <a:lumMod val="65000"/>
                    <a:lumOff val="35000"/>
                  </a:schemeClr>
                </a:solidFill>
                <a:latin typeface="+mj-lt"/>
                <a:ea typeface="+mj-ea"/>
                <a:cs typeface="+mj-cs"/>
              </a:rPr>
              <a:t> </a:t>
            </a:r>
            <a:r>
              <a:rPr lang="fr-FR" sz="3100" b="1" spc="-1" err="1">
                <a:solidFill>
                  <a:schemeClr val="tx1">
                    <a:lumMod val="65000"/>
                    <a:lumOff val="35000"/>
                  </a:schemeClr>
                </a:solidFill>
                <a:latin typeface="+mj-lt"/>
                <a:ea typeface="+mj-ea"/>
                <a:cs typeface="+mj-cs"/>
              </a:rPr>
              <a:t>Vegetation</a:t>
            </a:r>
            <a:r>
              <a:rPr lang="fr-FR" sz="3100" b="1" spc="-1">
                <a:solidFill>
                  <a:schemeClr val="tx1">
                    <a:lumMod val="65000"/>
                    <a:lumOff val="35000"/>
                  </a:schemeClr>
                </a:solidFill>
                <a:latin typeface="+mj-lt"/>
                <a:ea typeface="+mj-ea"/>
                <a:cs typeface="+mj-cs"/>
              </a:rPr>
              <a:t> and Snow (SVS) Version 2</a:t>
            </a:r>
            <a:endParaRPr lang="fr-FR" sz="2800">
              <a:solidFill>
                <a:schemeClr val="tx1">
                  <a:lumMod val="65000"/>
                  <a:lumOff val="35000"/>
                </a:schemeClr>
              </a:solidFill>
            </a:endParaRPr>
          </a:p>
        </p:txBody>
      </p:sp>
      <p:sp>
        <p:nvSpPr>
          <p:cNvPr id="4" name="TextBox 3">
            <a:extLst>
              <a:ext uri="{FF2B5EF4-FFF2-40B4-BE49-F238E27FC236}">
                <a16:creationId xmlns:a16="http://schemas.microsoft.com/office/drawing/2014/main" id="{F8507685-4740-11F5-015F-782A2F52D6ED}"/>
              </a:ext>
            </a:extLst>
          </p:cNvPr>
          <p:cNvSpPr txBox="1"/>
          <p:nvPr/>
        </p:nvSpPr>
        <p:spPr>
          <a:xfrm>
            <a:off x="1393194" y="991318"/>
            <a:ext cx="10587756" cy="677108"/>
          </a:xfrm>
          <a:prstGeom prst="rect">
            <a:avLst/>
          </a:prstGeom>
          <a:noFill/>
        </p:spPr>
        <p:txBody>
          <a:bodyPr wrap="square" rtlCol="0">
            <a:spAutoFit/>
          </a:bodyPr>
          <a:lstStyle/>
          <a:p>
            <a:pPr marL="285750" indent="-285750">
              <a:buFont typeface="Wingdings" panose="05000000000000000000" pitchFamily="2" charset="2"/>
              <a:buChar char="Ø"/>
            </a:pPr>
            <a:r>
              <a:rPr lang="en-US" sz="2000" b="1"/>
              <a:t>Enhanced parametrizations </a:t>
            </a:r>
            <a:r>
              <a:rPr lang="en-US" sz="2000"/>
              <a:t>to simulate snowpack properties across large domains </a:t>
            </a:r>
            <a:endParaRPr lang="en-US" sz="2000" b="1"/>
          </a:p>
          <a:p>
            <a:pPr marL="285750" indent="-285750">
              <a:buFont typeface="Wingdings" panose="05000000000000000000" pitchFamily="2" charset="2"/>
              <a:buChar char="Ø"/>
            </a:pPr>
            <a:endParaRPr lang="en-US"/>
          </a:p>
        </p:txBody>
      </p:sp>
      <p:pic>
        <p:nvPicPr>
          <p:cNvPr id="3" name="Picture 2" descr="A map of the world&#10;&#10;Description automatically generated">
            <a:extLst>
              <a:ext uri="{FF2B5EF4-FFF2-40B4-BE49-F238E27FC236}">
                <a16:creationId xmlns:a16="http://schemas.microsoft.com/office/drawing/2014/main" id="{E1556509-D1C0-2F63-20AA-71DDF0674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820" y="2681015"/>
            <a:ext cx="2548751" cy="1732203"/>
          </a:xfrm>
          <a:prstGeom prst="rect">
            <a:avLst/>
          </a:prstGeom>
        </p:spPr>
      </p:pic>
      <p:grpSp>
        <p:nvGrpSpPr>
          <p:cNvPr id="7" name="Group 6">
            <a:extLst>
              <a:ext uri="{FF2B5EF4-FFF2-40B4-BE49-F238E27FC236}">
                <a16:creationId xmlns:a16="http://schemas.microsoft.com/office/drawing/2014/main" id="{7D7A94D4-2502-884D-2E9F-C46FA658B10E}"/>
              </a:ext>
            </a:extLst>
          </p:cNvPr>
          <p:cNvGrpSpPr/>
          <p:nvPr/>
        </p:nvGrpSpPr>
        <p:grpSpPr>
          <a:xfrm>
            <a:off x="9430220" y="1766094"/>
            <a:ext cx="1894894" cy="2480273"/>
            <a:chOff x="7660498" y="1636319"/>
            <a:chExt cx="2676863" cy="3503810"/>
          </a:xfrm>
        </p:grpSpPr>
        <p:pic>
          <p:nvPicPr>
            <p:cNvPr id="5" name="Picture 4" descr="A diagram of a map&#10;&#10;Description automatically generated with medium confidence">
              <a:extLst>
                <a:ext uri="{FF2B5EF4-FFF2-40B4-BE49-F238E27FC236}">
                  <a16:creationId xmlns:a16="http://schemas.microsoft.com/office/drawing/2014/main" id="{535D9460-47DD-D79E-4F2D-3D90D66F8970}"/>
                </a:ext>
              </a:extLst>
            </p:cNvPr>
            <p:cNvPicPr>
              <a:picLocks noChangeAspect="1"/>
            </p:cNvPicPr>
            <p:nvPr/>
          </p:nvPicPr>
          <p:blipFill rotWithShape="1">
            <a:blip r:embed="rId5">
              <a:extLst>
                <a:ext uri="{28A0092B-C50C-407E-A947-70E740481C1C}">
                  <a14:useLocalDpi xmlns:a14="http://schemas.microsoft.com/office/drawing/2010/main" val="0"/>
                </a:ext>
              </a:extLst>
            </a:blip>
            <a:srcRect l="64546" t="6704"/>
            <a:stretch/>
          </p:blipFill>
          <p:spPr>
            <a:xfrm>
              <a:off x="7660498" y="1636319"/>
              <a:ext cx="2676863" cy="3503810"/>
            </a:xfrm>
            <a:prstGeom prst="rect">
              <a:avLst/>
            </a:prstGeom>
            <a:ln>
              <a:noFill/>
            </a:ln>
            <a:effectLst>
              <a:outerShdw blurRad="292100" dist="139700" dir="2700000" algn="tl" rotWithShape="0">
                <a:srgbClr val="333333">
                  <a:alpha val="65000"/>
                </a:srgbClr>
              </a:outerShdw>
            </a:effectLst>
          </p:spPr>
        </p:pic>
        <p:pic>
          <p:nvPicPr>
            <p:cNvPr id="6" name="Picture 5" descr="A diagram of a map&#10;&#10;Description automatically generated with medium confidence">
              <a:extLst>
                <a:ext uri="{FF2B5EF4-FFF2-40B4-BE49-F238E27FC236}">
                  <a16:creationId xmlns:a16="http://schemas.microsoft.com/office/drawing/2014/main" id="{2FD028AB-12B6-AF4C-74CE-476E2A505951}"/>
                </a:ext>
              </a:extLst>
            </p:cNvPr>
            <p:cNvPicPr>
              <a:picLocks noChangeAspect="1"/>
            </p:cNvPicPr>
            <p:nvPr/>
          </p:nvPicPr>
          <p:blipFill rotWithShape="1">
            <a:blip r:embed="rId5">
              <a:extLst>
                <a:ext uri="{28A0092B-C50C-407E-A947-70E740481C1C}">
                  <a14:useLocalDpi xmlns:a14="http://schemas.microsoft.com/office/drawing/2010/main" val="0"/>
                </a:ext>
              </a:extLst>
            </a:blip>
            <a:srcRect l="59343" t="291" r="27267" b="90207"/>
            <a:stretch/>
          </p:blipFill>
          <p:spPr>
            <a:xfrm>
              <a:off x="9261316" y="4173881"/>
              <a:ext cx="1010992" cy="356847"/>
            </a:xfrm>
            <a:prstGeom prst="rect">
              <a:avLst/>
            </a:prstGeom>
            <a:ln>
              <a:noFill/>
            </a:ln>
            <a:effectLst>
              <a:outerShdw blurRad="292100" dist="139700" dir="2700000" algn="tl" rotWithShape="0">
                <a:srgbClr val="333333">
                  <a:alpha val="65000"/>
                </a:srgbClr>
              </a:outerShdw>
            </a:effectLst>
          </p:spPr>
        </p:pic>
      </p:grpSp>
      <p:grpSp>
        <p:nvGrpSpPr>
          <p:cNvPr id="12" name="Group 11">
            <a:extLst>
              <a:ext uri="{FF2B5EF4-FFF2-40B4-BE49-F238E27FC236}">
                <a16:creationId xmlns:a16="http://schemas.microsoft.com/office/drawing/2014/main" id="{BAF72602-601E-539D-1567-347BDB240ADD}"/>
              </a:ext>
            </a:extLst>
          </p:cNvPr>
          <p:cNvGrpSpPr/>
          <p:nvPr/>
        </p:nvGrpSpPr>
        <p:grpSpPr>
          <a:xfrm>
            <a:off x="465823" y="1797484"/>
            <a:ext cx="3374902" cy="1531858"/>
            <a:chOff x="1482402" y="3598764"/>
            <a:chExt cx="3411576" cy="1548504"/>
          </a:xfrm>
        </p:grpSpPr>
        <p:pic>
          <p:nvPicPr>
            <p:cNvPr id="8" name="Picture 7" descr="A group of trees on a hill&#10;&#10;Description automatically generated">
              <a:extLst>
                <a:ext uri="{FF2B5EF4-FFF2-40B4-BE49-F238E27FC236}">
                  <a16:creationId xmlns:a16="http://schemas.microsoft.com/office/drawing/2014/main" id="{82B05F05-69ED-6692-7420-4C05601A078B}"/>
                </a:ext>
              </a:extLst>
            </p:cNvPr>
            <p:cNvPicPr>
              <a:picLocks noChangeAspect="1"/>
            </p:cNvPicPr>
            <p:nvPr/>
          </p:nvPicPr>
          <p:blipFill rotWithShape="1">
            <a:blip r:embed="rId6">
              <a:extLst>
                <a:ext uri="{28A0092B-C50C-407E-A947-70E740481C1C}">
                  <a14:useLocalDpi xmlns:a14="http://schemas.microsoft.com/office/drawing/2010/main" val="0"/>
                </a:ext>
              </a:extLst>
            </a:blip>
            <a:srcRect r="44032"/>
            <a:stretch/>
          </p:blipFill>
          <p:spPr>
            <a:xfrm>
              <a:off x="3525364" y="3598764"/>
              <a:ext cx="1368614" cy="1548504"/>
            </a:xfrm>
            <a:prstGeom prst="rect">
              <a:avLst/>
            </a:prstGeom>
          </p:spPr>
        </p:pic>
        <p:pic>
          <p:nvPicPr>
            <p:cNvPr id="1026" name="Picture 2" descr="Eyes in the Sky Look Closer at Under-Surveyed Northern Forests - Eos">
              <a:extLst>
                <a:ext uri="{FF2B5EF4-FFF2-40B4-BE49-F238E27FC236}">
                  <a16:creationId xmlns:a16="http://schemas.microsoft.com/office/drawing/2014/main" id="{39784DB1-1F59-AC1F-6399-4446207B5F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2402" y="3598764"/>
              <a:ext cx="2064672" cy="154850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D5CD80AE-8C62-CB62-49C1-1C96B7F3CC61}"/>
              </a:ext>
            </a:extLst>
          </p:cNvPr>
          <p:cNvSpPr txBox="1"/>
          <p:nvPr/>
        </p:nvSpPr>
        <p:spPr>
          <a:xfrm>
            <a:off x="273624" y="3469702"/>
            <a:ext cx="3781416" cy="830997"/>
          </a:xfrm>
          <a:prstGeom prst="rect">
            <a:avLst/>
          </a:prstGeom>
          <a:noFill/>
        </p:spPr>
        <p:txBody>
          <a:bodyPr wrap="square">
            <a:spAutoFit/>
          </a:bodyPr>
          <a:lstStyle/>
          <a:p>
            <a:r>
              <a:rPr lang="en-CA" sz="1600" kern="0">
                <a:ea typeface="CMR10"/>
              </a:rPr>
              <a:t>R</a:t>
            </a:r>
            <a:r>
              <a:rPr lang="en-CA" sz="1600" kern="0">
                <a:effectLst/>
                <a:ea typeface="CMR10"/>
              </a:rPr>
              <a:t>evised </a:t>
            </a:r>
            <a:r>
              <a:rPr lang="en-CA" sz="1600" b="1" kern="0">
                <a:effectLst/>
                <a:ea typeface="CMR10"/>
              </a:rPr>
              <a:t>canopy model </a:t>
            </a:r>
            <a:r>
              <a:rPr lang="en-CA" sz="1600" kern="0">
                <a:effectLst/>
                <a:ea typeface="CMR10"/>
              </a:rPr>
              <a:t>for the simulation of snowpack properties in </a:t>
            </a:r>
            <a:r>
              <a:rPr lang="en-CA" sz="1600" b="1" kern="0">
                <a:effectLst/>
                <a:ea typeface="CMR10"/>
              </a:rPr>
              <a:t>sparse forests</a:t>
            </a:r>
            <a:endParaRPr lang="en-US" sz="1600" b="1"/>
          </a:p>
        </p:txBody>
      </p:sp>
      <p:sp>
        <p:nvSpPr>
          <p:cNvPr id="17" name="Rectangle: Rounded Corners 16">
            <a:extLst>
              <a:ext uri="{FF2B5EF4-FFF2-40B4-BE49-F238E27FC236}">
                <a16:creationId xmlns:a16="http://schemas.microsoft.com/office/drawing/2014/main" id="{B3CBA327-C996-DD7B-897D-BE75D70496F3}"/>
              </a:ext>
            </a:extLst>
          </p:cNvPr>
          <p:cNvSpPr/>
          <p:nvPr/>
        </p:nvSpPr>
        <p:spPr>
          <a:xfrm>
            <a:off x="165744" y="1637649"/>
            <a:ext cx="3975060" cy="4121801"/>
          </a:xfrm>
          <a:prstGeom prst="roundRect">
            <a:avLst>
              <a:gd name="adj" fmla="val 42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91CD258-523D-6CB8-26A7-236FFE522898}"/>
              </a:ext>
            </a:extLst>
          </p:cNvPr>
          <p:cNvSpPr/>
          <p:nvPr/>
        </p:nvSpPr>
        <p:spPr>
          <a:xfrm>
            <a:off x="4279106" y="1637648"/>
            <a:ext cx="4247083" cy="4121801"/>
          </a:xfrm>
          <a:prstGeom prst="roundRect">
            <a:avLst>
              <a:gd name="adj" fmla="val 42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97A82A3-7A33-1CBC-5869-58F36370F2A6}"/>
              </a:ext>
            </a:extLst>
          </p:cNvPr>
          <p:cNvSpPr/>
          <p:nvPr/>
        </p:nvSpPr>
        <p:spPr>
          <a:xfrm>
            <a:off x="8645237" y="1656351"/>
            <a:ext cx="3381020" cy="4121801"/>
          </a:xfrm>
          <a:prstGeom prst="roundRect">
            <a:avLst>
              <a:gd name="adj" fmla="val 42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graph of different types of snow&#10;&#10;Description automatically generated with medium confidence">
            <a:extLst>
              <a:ext uri="{FF2B5EF4-FFF2-40B4-BE49-F238E27FC236}">
                <a16:creationId xmlns:a16="http://schemas.microsoft.com/office/drawing/2014/main" id="{CE12C081-28C5-701A-29AE-B7B17A23C486}"/>
              </a:ext>
            </a:extLst>
          </p:cNvPr>
          <p:cNvPicPr>
            <a:picLocks noChangeAspect="1"/>
          </p:cNvPicPr>
          <p:nvPr/>
        </p:nvPicPr>
        <p:blipFill rotWithShape="1">
          <a:blip r:embed="rId8">
            <a:extLst>
              <a:ext uri="{28A0092B-C50C-407E-A947-70E740481C1C}">
                <a14:useLocalDpi xmlns:a14="http://schemas.microsoft.com/office/drawing/2010/main" val="0"/>
              </a:ext>
            </a:extLst>
          </a:blip>
          <a:srcRect t="68745" r="18943"/>
          <a:stretch/>
        </p:blipFill>
        <p:spPr>
          <a:xfrm>
            <a:off x="4567064" y="1776470"/>
            <a:ext cx="3403163" cy="815281"/>
          </a:xfrm>
          <a:prstGeom prst="rect">
            <a:avLst/>
          </a:prstGeom>
          <a:ln>
            <a:noFill/>
          </a:ln>
          <a:effectLst>
            <a:outerShdw blurRad="292100" dist="139700" dir="2700000" algn="tl" rotWithShape="0">
              <a:srgbClr val="333333">
                <a:alpha val="65000"/>
              </a:srgbClr>
            </a:outerShdw>
          </a:effectLst>
        </p:spPr>
      </p:pic>
      <p:grpSp>
        <p:nvGrpSpPr>
          <p:cNvPr id="23" name="Group 22">
            <a:extLst>
              <a:ext uri="{FF2B5EF4-FFF2-40B4-BE49-F238E27FC236}">
                <a16:creationId xmlns:a16="http://schemas.microsoft.com/office/drawing/2014/main" id="{AD1EF5D9-4EEC-7FDA-C707-91872BABF720}"/>
              </a:ext>
            </a:extLst>
          </p:cNvPr>
          <p:cNvGrpSpPr/>
          <p:nvPr/>
        </p:nvGrpSpPr>
        <p:grpSpPr>
          <a:xfrm>
            <a:off x="227785" y="4223446"/>
            <a:ext cx="3781416" cy="1410913"/>
            <a:chOff x="4296282" y="3295004"/>
            <a:chExt cx="6863234" cy="2560794"/>
          </a:xfrm>
        </p:grpSpPr>
        <p:pic>
          <p:nvPicPr>
            <p:cNvPr id="25" name="Picture 2" descr="A graph of different colors&#10;&#10;Description automatically generated with medium confidence">
              <a:extLst>
                <a:ext uri="{FF2B5EF4-FFF2-40B4-BE49-F238E27FC236}">
                  <a16:creationId xmlns:a16="http://schemas.microsoft.com/office/drawing/2014/main" id="{87D9F375-4C55-7348-064F-4A7E88BD9E5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8370" b="49141"/>
            <a:stretch/>
          </p:blipFill>
          <p:spPr bwMode="auto">
            <a:xfrm>
              <a:off x="4296282" y="3932317"/>
              <a:ext cx="6418730" cy="191586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 graph of different colors&#10;&#10;Description automatically generated with medium confidence">
              <a:extLst>
                <a:ext uri="{FF2B5EF4-FFF2-40B4-BE49-F238E27FC236}">
                  <a16:creationId xmlns:a16="http://schemas.microsoft.com/office/drawing/2014/main" id="{C7E8D6E8-BC26-401F-9F57-C0BDE23C838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1087" b="10181"/>
            <a:stretch/>
          </p:blipFill>
          <p:spPr bwMode="auto">
            <a:xfrm>
              <a:off x="10686967" y="3295004"/>
              <a:ext cx="472549" cy="2560794"/>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Box 27">
            <a:extLst>
              <a:ext uri="{FF2B5EF4-FFF2-40B4-BE49-F238E27FC236}">
                <a16:creationId xmlns:a16="http://schemas.microsoft.com/office/drawing/2014/main" id="{809E89CC-3BB8-3F8C-9B54-7FB638B184F6}"/>
              </a:ext>
            </a:extLst>
          </p:cNvPr>
          <p:cNvSpPr txBox="1"/>
          <p:nvPr/>
        </p:nvSpPr>
        <p:spPr>
          <a:xfrm>
            <a:off x="4424827" y="4574584"/>
            <a:ext cx="4158516" cy="830997"/>
          </a:xfrm>
          <a:prstGeom prst="rect">
            <a:avLst/>
          </a:prstGeom>
          <a:noFill/>
        </p:spPr>
        <p:txBody>
          <a:bodyPr wrap="square">
            <a:spAutoFit/>
          </a:bodyPr>
          <a:lstStyle/>
          <a:p>
            <a:r>
              <a:rPr lang="en-CA" sz="1600" kern="0">
                <a:ea typeface="CMR10"/>
              </a:rPr>
              <a:t>I</a:t>
            </a:r>
            <a:r>
              <a:rPr lang="en-CA" sz="1600" kern="0">
                <a:effectLst/>
                <a:ea typeface="CMR10"/>
              </a:rPr>
              <a:t>mproved </a:t>
            </a:r>
            <a:r>
              <a:rPr lang="en-CA" sz="1600" b="1" kern="0">
                <a:effectLst/>
                <a:ea typeface="CMR10"/>
              </a:rPr>
              <a:t>albedo parameterization </a:t>
            </a:r>
            <a:r>
              <a:rPr lang="en-CA" sz="1600" kern="0">
                <a:effectLst/>
                <a:ea typeface="CMR10"/>
              </a:rPr>
              <a:t>accounting for </a:t>
            </a:r>
            <a:r>
              <a:rPr lang="en-CA" sz="1600" kern="0">
                <a:effectLst/>
                <a:ea typeface="Aptos" panose="020B0004020202020204" pitchFamily="34" charset="0"/>
              </a:rPr>
              <a:t>the spatial variability of </a:t>
            </a:r>
            <a:r>
              <a:rPr lang="en-CA" sz="1600" b="1" kern="0">
                <a:effectLst/>
                <a:ea typeface="Aptos" panose="020B0004020202020204" pitchFamily="34" charset="0"/>
              </a:rPr>
              <a:t>light-absorbing particle </a:t>
            </a:r>
            <a:r>
              <a:rPr lang="en-CA" sz="1600" kern="0">
                <a:effectLst/>
                <a:ea typeface="Aptos" panose="020B0004020202020204" pitchFamily="34" charset="0"/>
              </a:rPr>
              <a:t>deposition on snow </a:t>
            </a:r>
            <a:endParaRPr lang="en-US" sz="1600" b="1"/>
          </a:p>
        </p:txBody>
      </p:sp>
      <p:sp>
        <p:nvSpPr>
          <p:cNvPr id="30" name="TextBox 29">
            <a:extLst>
              <a:ext uri="{FF2B5EF4-FFF2-40B4-BE49-F238E27FC236}">
                <a16:creationId xmlns:a16="http://schemas.microsoft.com/office/drawing/2014/main" id="{230A35F2-8DEB-D6E5-604C-74C4F4BEEE53}"/>
              </a:ext>
            </a:extLst>
          </p:cNvPr>
          <p:cNvSpPr txBox="1"/>
          <p:nvPr/>
        </p:nvSpPr>
        <p:spPr>
          <a:xfrm>
            <a:off x="8727264" y="4506653"/>
            <a:ext cx="3300805" cy="1077218"/>
          </a:xfrm>
          <a:prstGeom prst="rect">
            <a:avLst/>
          </a:prstGeom>
          <a:noFill/>
        </p:spPr>
        <p:txBody>
          <a:bodyPr wrap="square">
            <a:spAutoFit/>
          </a:bodyPr>
          <a:lstStyle/>
          <a:p>
            <a:r>
              <a:rPr lang="en-CA" sz="1600" kern="0">
                <a:ea typeface="Aptos" panose="020B0004020202020204" pitchFamily="34" charset="0"/>
              </a:rPr>
              <a:t>N</a:t>
            </a:r>
            <a:r>
              <a:rPr lang="en-CA" sz="1600" kern="0">
                <a:effectLst/>
                <a:ea typeface="Aptos" panose="020B0004020202020204" pitchFamily="34" charset="0"/>
              </a:rPr>
              <a:t>ew </a:t>
            </a:r>
            <a:r>
              <a:rPr lang="en-CA" sz="1600" b="1" kern="0">
                <a:effectLst/>
                <a:ea typeface="Aptos" panose="020B0004020202020204" pitchFamily="34" charset="0"/>
              </a:rPr>
              <a:t>parametrizations</a:t>
            </a:r>
            <a:r>
              <a:rPr lang="en-CA" sz="1600" kern="0">
                <a:effectLst/>
                <a:ea typeface="Aptos" panose="020B0004020202020204" pitchFamily="34" charset="0"/>
              </a:rPr>
              <a:t> dedicated to the simulation of </a:t>
            </a:r>
            <a:r>
              <a:rPr lang="en-CA" sz="1600" b="1" kern="0">
                <a:effectLst/>
                <a:ea typeface="Aptos" panose="020B0004020202020204" pitchFamily="34" charset="0"/>
              </a:rPr>
              <a:t>Arctic snow properties </a:t>
            </a:r>
            <a:r>
              <a:rPr lang="en-CA" sz="1600" kern="0">
                <a:effectLst/>
                <a:ea typeface="Aptos" panose="020B0004020202020204" pitchFamily="34" charset="0"/>
              </a:rPr>
              <a:t>(effects of wind and basal vegetation) </a:t>
            </a:r>
            <a:endParaRPr lang="en-US" sz="1600"/>
          </a:p>
        </p:txBody>
      </p:sp>
      <p:sp>
        <p:nvSpPr>
          <p:cNvPr id="31" name="TextBox 30">
            <a:extLst>
              <a:ext uri="{FF2B5EF4-FFF2-40B4-BE49-F238E27FC236}">
                <a16:creationId xmlns:a16="http://schemas.microsoft.com/office/drawing/2014/main" id="{67F32B1D-0906-3C99-E1D7-EB68253ACE41}"/>
              </a:ext>
            </a:extLst>
          </p:cNvPr>
          <p:cNvSpPr txBox="1"/>
          <p:nvPr/>
        </p:nvSpPr>
        <p:spPr>
          <a:xfrm>
            <a:off x="4398153" y="3589520"/>
            <a:ext cx="1666957" cy="461665"/>
          </a:xfrm>
          <a:prstGeom prst="rect">
            <a:avLst/>
          </a:prstGeom>
          <a:noFill/>
        </p:spPr>
        <p:txBody>
          <a:bodyPr wrap="square" rtlCol="0">
            <a:spAutoFit/>
          </a:bodyPr>
          <a:lstStyle/>
          <a:p>
            <a:r>
              <a:rPr lang="en-US" sz="1200" i="1"/>
              <a:t>Gaillard et al (2024) TC Discussion</a:t>
            </a:r>
          </a:p>
        </p:txBody>
      </p:sp>
      <p:sp>
        <p:nvSpPr>
          <p:cNvPr id="32" name="TextBox 31">
            <a:extLst>
              <a:ext uri="{FF2B5EF4-FFF2-40B4-BE49-F238E27FC236}">
                <a16:creationId xmlns:a16="http://schemas.microsoft.com/office/drawing/2014/main" id="{672054B7-4583-E35C-0E86-0885DE31B849}"/>
              </a:ext>
            </a:extLst>
          </p:cNvPr>
          <p:cNvSpPr txBox="1"/>
          <p:nvPr/>
        </p:nvSpPr>
        <p:spPr>
          <a:xfrm>
            <a:off x="9460165" y="4046560"/>
            <a:ext cx="2619439" cy="276999"/>
          </a:xfrm>
          <a:prstGeom prst="rect">
            <a:avLst/>
          </a:prstGeom>
          <a:noFill/>
        </p:spPr>
        <p:txBody>
          <a:bodyPr wrap="square" rtlCol="0">
            <a:spAutoFit/>
          </a:bodyPr>
          <a:lstStyle/>
          <a:p>
            <a:r>
              <a:rPr lang="en-US" sz="1200" i="1"/>
              <a:t>Woolley et al( 2024) TC Discussion</a:t>
            </a:r>
          </a:p>
        </p:txBody>
      </p:sp>
    </p:spTree>
    <p:extLst>
      <p:ext uri="{BB962C8B-B14F-4D97-AF65-F5344CB8AC3E}">
        <p14:creationId xmlns:p14="http://schemas.microsoft.com/office/powerpoint/2010/main" val="4183076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p:nvPr/>
        </p:nvPicPr>
        <p:blipFill>
          <a:blip r:embed="rId3"/>
          <a:stretch/>
        </p:blipFill>
        <p:spPr>
          <a:xfrm>
            <a:off x="407520" y="6254280"/>
            <a:ext cx="3647520" cy="259560"/>
          </a:xfrm>
          <a:prstGeom prst="rect">
            <a:avLst/>
          </a:prstGeom>
          <a:ln>
            <a:noFill/>
          </a:ln>
        </p:spPr>
      </p:pic>
      <p:sp>
        <p:nvSpPr>
          <p:cNvPr id="26" name="TextShape 1">
            <a:extLst>
              <a:ext uri="{FF2B5EF4-FFF2-40B4-BE49-F238E27FC236}">
                <a16:creationId xmlns:a16="http://schemas.microsoft.com/office/drawing/2014/main" id="{39BA6978-ABB2-4719-8365-3E00C1F36663}"/>
              </a:ext>
            </a:extLst>
          </p:cNvPr>
          <p:cNvSpPr txBox="1"/>
          <p:nvPr/>
        </p:nvSpPr>
        <p:spPr>
          <a:xfrm>
            <a:off x="2284329" y="35248"/>
            <a:ext cx="7482483" cy="956070"/>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fr-FR" sz="2800">
              <a:solidFill>
                <a:schemeClr val="tx1">
                  <a:lumMod val="65000"/>
                  <a:lumOff val="35000"/>
                </a:schemeClr>
              </a:solidFill>
            </a:endParaRPr>
          </a:p>
        </p:txBody>
      </p:sp>
      <p:sp>
        <p:nvSpPr>
          <p:cNvPr id="2" name="TextShape 1">
            <a:extLst>
              <a:ext uri="{FF2B5EF4-FFF2-40B4-BE49-F238E27FC236}">
                <a16:creationId xmlns:a16="http://schemas.microsoft.com/office/drawing/2014/main" id="{954CCE2E-1999-2444-53B8-D38B7D704AD2}"/>
              </a:ext>
            </a:extLst>
          </p:cNvPr>
          <p:cNvSpPr txBox="1"/>
          <p:nvPr/>
        </p:nvSpPr>
        <p:spPr>
          <a:xfrm>
            <a:off x="1198145" y="114194"/>
            <a:ext cx="9506455" cy="95607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fr-FR" sz="3100" b="1" spc="-1">
                <a:solidFill>
                  <a:schemeClr val="tx1">
                    <a:lumMod val="65000"/>
                    <a:lumOff val="35000"/>
                  </a:schemeClr>
                </a:solidFill>
                <a:latin typeface="+mj-lt"/>
                <a:ea typeface="+mj-ea"/>
                <a:cs typeface="+mj-cs"/>
              </a:rPr>
              <a:t>Canadian Land Data Assimilation Scheme (</a:t>
            </a:r>
            <a:r>
              <a:rPr lang="fr-FR" sz="3100" b="1" spc="-1" err="1">
                <a:solidFill>
                  <a:schemeClr val="tx1">
                    <a:lumMod val="65000"/>
                    <a:lumOff val="35000"/>
                  </a:schemeClr>
                </a:solidFill>
                <a:latin typeface="+mj-lt"/>
                <a:ea typeface="+mj-ea"/>
                <a:cs typeface="+mj-cs"/>
              </a:rPr>
              <a:t>CaLDAS</a:t>
            </a:r>
            <a:r>
              <a:rPr lang="fr-FR" sz="3100" b="1" spc="-1">
                <a:solidFill>
                  <a:schemeClr val="tx1">
                    <a:lumMod val="65000"/>
                    <a:lumOff val="35000"/>
                  </a:schemeClr>
                </a:solidFill>
                <a:latin typeface="+mj-lt"/>
                <a:ea typeface="+mj-ea"/>
                <a:cs typeface="+mj-cs"/>
              </a:rPr>
              <a:t>)</a:t>
            </a:r>
            <a:endParaRPr lang="fr-FR" sz="2800">
              <a:solidFill>
                <a:schemeClr val="tx1">
                  <a:lumMod val="65000"/>
                  <a:lumOff val="35000"/>
                </a:schemeClr>
              </a:solidFill>
            </a:endParaRPr>
          </a:p>
        </p:txBody>
      </p:sp>
      <p:sp>
        <p:nvSpPr>
          <p:cNvPr id="4" name="TextBox 3">
            <a:extLst>
              <a:ext uri="{FF2B5EF4-FFF2-40B4-BE49-F238E27FC236}">
                <a16:creationId xmlns:a16="http://schemas.microsoft.com/office/drawing/2014/main" id="{F8507685-4740-11F5-015F-782A2F52D6ED}"/>
              </a:ext>
            </a:extLst>
          </p:cNvPr>
          <p:cNvSpPr txBox="1"/>
          <p:nvPr/>
        </p:nvSpPr>
        <p:spPr>
          <a:xfrm>
            <a:off x="1393194" y="991318"/>
            <a:ext cx="10587756" cy="369332"/>
          </a:xfrm>
          <a:prstGeom prst="rect">
            <a:avLst/>
          </a:prstGeom>
          <a:noFill/>
        </p:spPr>
        <p:txBody>
          <a:bodyPr wrap="square" rtlCol="0">
            <a:spAutoFit/>
          </a:bodyPr>
          <a:lstStyle/>
          <a:p>
            <a:pPr marL="285750" indent="-285750">
              <a:buFont typeface="Wingdings" panose="05000000000000000000" pitchFamily="2" charset="2"/>
              <a:buChar char="Ø"/>
            </a:pPr>
            <a:r>
              <a:rPr lang="en-US"/>
              <a:t>Improve the </a:t>
            </a:r>
            <a:r>
              <a:rPr lang="en-US" b="1"/>
              <a:t>snow ensemble configuration </a:t>
            </a:r>
            <a:r>
              <a:rPr lang="en-US"/>
              <a:t>for valuable forecasts</a:t>
            </a:r>
          </a:p>
        </p:txBody>
      </p:sp>
      <p:sp>
        <p:nvSpPr>
          <p:cNvPr id="17" name="Rectangle: Rounded Corners 16">
            <a:extLst>
              <a:ext uri="{FF2B5EF4-FFF2-40B4-BE49-F238E27FC236}">
                <a16:creationId xmlns:a16="http://schemas.microsoft.com/office/drawing/2014/main" id="{B3CBA327-C996-DD7B-897D-BE75D70496F3}"/>
              </a:ext>
            </a:extLst>
          </p:cNvPr>
          <p:cNvSpPr/>
          <p:nvPr/>
        </p:nvSpPr>
        <p:spPr>
          <a:xfrm>
            <a:off x="165745" y="1637649"/>
            <a:ext cx="3715710" cy="4229033"/>
          </a:xfrm>
          <a:prstGeom prst="roundRect">
            <a:avLst>
              <a:gd name="adj" fmla="val 42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91CD258-523D-6CB8-26A7-236FFE522898}"/>
              </a:ext>
            </a:extLst>
          </p:cNvPr>
          <p:cNvSpPr/>
          <p:nvPr/>
        </p:nvSpPr>
        <p:spPr>
          <a:xfrm>
            <a:off x="3964676" y="1637648"/>
            <a:ext cx="3875076" cy="4229034"/>
          </a:xfrm>
          <a:prstGeom prst="roundRect">
            <a:avLst>
              <a:gd name="adj" fmla="val 42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97A82A3-7A33-1CBC-5869-58F36370F2A6}"/>
              </a:ext>
            </a:extLst>
          </p:cNvPr>
          <p:cNvSpPr/>
          <p:nvPr/>
        </p:nvSpPr>
        <p:spPr>
          <a:xfrm>
            <a:off x="7987433" y="1656351"/>
            <a:ext cx="4038824" cy="4210331"/>
          </a:xfrm>
          <a:prstGeom prst="roundRect">
            <a:avLst>
              <a:gd name="adj" fmla="val 42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7">
            <a:extLst>
              <a:ext uri="{FF2B5EF4-FFF2-40B4-BE49-F238E27FC236}">
                <a16:creationId xmlns:a16="http://schemas.microsoft.com/office/drawing/2014/main" id="{809E89CC-3BB8-3F8C-9B54-7FB638B184F6}"/>
              </a:ext>
            </a:extLst>
          </p:cNvPr>
          <p:cNvSpPr txBox="1"/>
          <p:nvPr/>
        </p:nvSpPr>
        <p:spPr>
          <a:xfrm>
            <a:off x="165744" y="1819491"/>
            <a:ext cx="3775813"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600" kern="0">
                <a:ea typeface="CMR10"/>
              </a:rPr>
              <a:t>The current </a:t>
            </a:r>
            <a:r>
              <a:rPr lang="en-CA" sz="1600" kern="0" err="1">
                <a:ea typeface="CMR10"/>
              </a:rPr>
              <a:t>CaLDAS</a:t>
            </a:r>
            <a:r>
              <a:rPr lang="en-CA" sz="1600" kern="0">
                <a:ea typeface="CMR10"/>
              </a:rPr>
              <a:t> ensemble is </a:t>
            </a:r>
            <a:r>
              <a:rPr lang="en-CA" sz="1600" b="1" kern="0">
                <a:ea typeface="CMR10"/>
              </a:rPr>
              <a:t>under-dispersive </a:t>
            </a:r>
            <a:r>
              <a:rPr lang="en-CA" sz="1600" kern="0">
                <a:ea typeface="CMR10"/>
              </a:rPr>
              <a:t>for SWE and snow depth outputs</a:t>
            </a:r>
            <a:endParaRPr lang="en-US" sz="1600"/>
          </a:p>
        </p:txBody>
      </p:sp>
      <p:sp>
        <p:nvSpPr>
          <p:cNvPr id="7" name="TextBox 27">
            <a:extLst>
              <a:ext uri="{FF2B5EF4-FFF2-40B4-BE49-F238E27FC236}">
                <a16:creationId xmlns:a16="http://schemas.microsoft.com/office/drawing/2014/main" id="{3BF74722-CF3A-3A62-EC7B-970663B0AD42}"/>
              </a:ext>
            </a:extLst>
          </p:cNvPr>
          <p:cNvSpPr txBox="1"/>
          <p:nvPr/>
        </p:nvSpPr>
        <p:spPr>
          <a:xfrm>
            <a:off x="8095593" y="1656351"/>
            <a:ext cx="3885357" cy="132343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600" kern="0"/>
              <a:t>Conducting </a:t>
            </a:r>
            <a:r>
              <a:rPr lang="en-CA" sz="1600" b="1" kern="0"/>
              <a:t>point scale experiments </a:t>
            </a:r>
            <a:r>
              <a:rPr lang="en-CA" sz="1600" kern="0"/>
              <a:t>to determine ensemble sensitivity and best assimilation methods to be implemented in </a:t>
            </a:r>
            <a:r>
              <a:rPr lang="en-CA" sz="1600" kern="0" err="1"/>
              <a:t>CaLDAS</a:t>
            </a:r>
            <a:r>
              <a:rPr lang="en-CA" sz="1600" b="1" kern="0"/>
              <a:t> </a:t>
            </a:r>
            <a:r>
              <a:rPr lang="en-CA" sz="1600" kern="0"/>
              <a:t>(in </a:t>
            </a:r>
            <a:r>
              <a:rPr lang="en-CA" sz="1600" kern="0" err="1"/>
              <a:t>MuSA</a:t>
            </a:r>
            <a:r>
              <a:rPr lang="en-CA" sz="1600" kern="0"/>
              <a:t>; Alonso-</a:t>
            </a:r>
            <a:r>
              <a:rPr lang="en-CA" sz="1600" kern="0" err="1"/>
              <a:t>Gonz</a:t>
            </a:r>
            <a:r>
              <a:rPr lang="en-US" sz="1600" kern="0"/>
              <a:t>á</a:t>
            </a:r>
            <a:r>
              <a:rPr lang="en-CA" sz="1600" kern="0"/>
              <a:t>lez et al., 2022)</a:t>
            </a:r>
            <a:endParaRPr lang="en-US" sz="1600"/>
          </a:p>
        </p:txBody>
      </p:sp>
      <p:pic>
        <p:nvPicPr>
          <p:cNvPr id="9" name="Picture 8" descr="A graph with blue squares&#10;&#10;Description automatically generated">
            <a:extLst>
              <a:ext uri="{FF2B5EF4-FFF2-40B4-BE49-F238E27FC236}">
                <a16:creationId xmlns:a16="http://schemas.microsoft.com/office/drawing/2014/main" id="{2A307638-0913-8813-9F3C-7D02D1B58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227" y="2832329"/>
            <a:ext cx="3495326" cy="2748063"/>
          </a:xfrm>
          <a:prstGeom prst="rect">
            <a:avLst/>
          </a:prstGeom>
        </p:spPr>
      </p:pic>
      <p:sp>
        <p:nvSpPr>
          <p:cNvPr id="12" name="TextBox 27">
            <a:extLst>
              <a:ext uri="{FF2B5EF4-FFF2-40B4-BE49-F238E27FC236}">
                <a16:creationId xmlns:a16="http://schemas.microsoft.com/office/drawing/2014/main" id="{ACDD2FE0-9693-3E6B-C57F-C31384F6FE92}"/>
              </a:ext>
            </a:extLst>
          </p:cNvPr>
          <p:cNvSpPr txBox="1"/>
          <p:nvPr/>
        </p:nvSpPr>
        <p:spPr>
          <a:xfrm>
            <a:off x="4029136" y="4738076"/>
            <a:ext cx="3810615" cy="107721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600" kern="0">
                <a:ea typeface="CMR10"/>
              </a:rPr>
              <a:t>Experimenting with modifying perturbation methods &amp; precipitation phase partitioning for </a:t>
            </a:r>
            <a:r>
              <a:rPr lang="en-CA" sz="1600" b="1" kern="0">
                <a:ea typeface="CMR10"/>
              </a:rPr>
              <a:t>improved snow outputs</a:t>
            </a:r>
            <a:endParaRPr lang="en-US" sz="1600"/>
          </a:p>
        </p:txBody>
      </p:sp>
      <p:pic>
        <p:nvPicPr>
          <p:cNvPr id="14" name="Picture 13" descr="A graph of a number of different colored lines&#10;&#10;Description automatically generated with medium confidence">
            <a:extLst>
              <a:ext uri="{FF2B5EF4-FFF2-40B4-BE49-F238E27FC236}">
                <a16:creationId xmlns:a16="http://schemas.microsoft.com/office/drawing/2014/main" id="{1F4B2ECD-1B2B-07CD-00E8-A0D6D38F7F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0559" y="1765876"/>
            <a:ext cx="2287867" cy="3050490"/>
          </a:xfrm>
          <a:prstGeom prst="rect">
            <a:avLst/>
          </a:prstGeom>
        </p:spPr>
      </p:pic>
      <p:pic>
        <p:nvPicPr>
          <p:cNvPr id="5" name="Picture 4" descr="A chart of different colored squares&#10;&#10;Description automatically generated">
            <a:extLst>
              <a:ext uri="{FF2B5EF4-FFF2-40B4-BE49-F238E27FC236}">
                <a16:creationId xmlns:a16="http://schemas.microsoft.com/office/drawing/2014/main" id="{19D4EE59-3EB6-DF5A-9DD3-DAD219F9A037}"/>
              </a:ext>
            </a:extLst>
          </p:cNvPr>
          <p:cNvPicPr>
            <a:picLocks noChangeAspect="1"/>
          </p:cNvPicPr>
          <p:nvPr/>
        </p:nvPicPr>
        <p:blipFill>
          <a:blip r:embed="rId6"/>
          <a:stretch>
            <a:fillRect/>
          </a:stretch>
        </p:blipFill>
        <p:spPr>
          <a:xfrm>
            <a:off x="8173096" y="2983676"/>
            <a:ext cx="3748029" cy="2734498"/>
          </a:xfrm>
          <a:prstGeom prst="rect">
            <a:avLst/>
          </a:prstGeom>
        </p:spPr>
      </p:pic>
    </p:spTree>
    <p:extLst>
      <p:ext uri="{BB962C8B-B14F-4D97-AF65-F5344CB8AC3E}">
        <p14:creationId xmlns:p14="http://schemas.microsoft.com/office/powerpoint/2010/main" val="2274231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diagramme, Tracé, capture d’écran&#10;&#10;Description générée automatiquement">
            <a:extLst>
              <a:ext uri="{FF2B5EF4-FFF2-40B4-BE49-F238E27FC236}">
                <a16:creationId xmlns:a16="http://schemas.microsoft.com/office/drawing/2014/main" id="{BB8C12F1-50E8-CAF0-F405-DC98A774A95B}"/>
              </a:ext>
            </a:extLst>
          </p:cNvPr>
          <p:cNvPicPr>
            <a:picLocks noChangeAspect="1"/>
          </p:cNvPicPr>
          <p:nvPr/>
        </p:nvPicPr>
        <p:blipFill>
          <a:blip r:embed="rId3"/>
          <a:srcRect l="280" t="59043" r="25221" b="-2952"/>
          <a:stretch/>
        </p:blipFill>
        <p:spPr>
          <a:xfrm>
            <a:off x="4328866" y="2317410"/>
            <a:ext cx="4114003" cy="1196087"/>
          </a:xfrm>
          <a:prstGeom prst="rect">
            <a:avLst/>
          </a:prstGeom>
        </p:spPr>
      </p:pic>
      <p:pic>
        <p:nvPicPr>
          <p:cNvPr id="11" name="Picture 6"/>
          <p:cNvPicPr/>
          <p:nvPr/>
        </p:nvPicPr>
        <p:blipFill>
          <a:blip r:embed="rId4"/>
          <a:stretch/>
        </p:blipFill>
        <p:spPr>
          <a:xfrm>
            <a:off x="407520" y="6254280"/>
            <a:ext cx="3647520" cy="259560"/>
          </a:xfrm>
          <a:prstGeom prst="rect">
            <a:avLst/>
          </a:prstGeom>
          <a:ln>
            <a:noFill/>
          </a:ln>
        </p:spPr>
      </p:pic>
      <p:sp>
        <p:nvSpPr>
          <p:cNvPr id="2" name="TextShape 1">
            <a:extLst>
              <a:ext uri="{FF2B5EF4-FFF2-40B4-BE49-F238E27FC236}">
                <a16:creationId xmlns:a16="http://schemas.microsoft.com/office/drawing/2014/main" id="{954CCE2E-1999-2444-53B8-D38B7D704AD2}"/>
              </a:ext>
            </a:extLst>
          </p:cNvPr>
          <p:cNvSpPr txBox="1"/>
          <p:nvPr/>
        </p:nvSpPr>
        <p:spPr>
          <a:xfrm>
            <a:off x="752097" y="30560"/>
            <a:ext cx="10064015" cy="95607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fr-FR" sz="3100" b="1" spc="-1">
                <a:solidFill>
                  <a:schemeClr val="tx1">
                    <a:lumMod val="65000"/>
                    <a:lumOff val="35000"/>
                  </a:schemeClr>
                </a:solidFill>
                <a:latin typeface="+mj-lt"/>
                <a:ea typeface="+mj-ea"/>
                <a:cs typeface="Arial"/>
              </a:rPr>
              <a:t>Data assimilation </a:t>
            </a:r>
            <a:r>
              <a:rPr lang="fr-FR" sz="3100" b="1" spc="-1" err="1">
                <a:solidFill>
                  <a:schemeClr val="tx1">
                    <a:lumMod val="65000"/>
                    <a:lumOff val="35000"/>
                  </a:schemeClr>
                </a:solidFill>
                <a:latin typeface="+mj-lt"/>
                <a:ea typeface="+mj-ea"/>
                <a:cs typeface="Arial"/>
              </a:rPr>
              <a:t>with</a:t>
            </a:r>
            <a:r>
              <a:rPr lang="fr-FR" sz="3100" b="1" spc="-1">
                <a:solidFill>
                  <a:schemeClr val="tx1">
                    <a:lumMod val="65000"/>
                    <a:lumOff val="35000"/>
                  </a:schemeClr>
                </a:solidFill>
                <a:latin typeface="+mj-lt"/>
                <a:ea typeface="+mj-ea"/>
                <a:cs typeface="Arial"/>
              </a:rPr>
              <a:t> </a:t>
            </a:r>
            <a:r>
              <a:rPr lang="fr-FR" sz="3100" b="1" spc="-1" err="1">
                <a:solidFill>
                  <a:schemeClr val="tx1">
                    <a:lumMod val="65000"/>
                    <a:lumOff val="35000"/>
                  </a:schemeClr>
                </a:solidFill>
                <a:latin typeface="+mj-lt"/>
                <a:ea typeface="+mj-ea"/>
                <a:cs typeface="Arial"/>
              </a:rPr>
              <a:t>MuSA</a:t>
            </a:r>
            <a:r>
              <a:rPr lang="fr-FR" sz="3100" b="1" spc="-1">
                <a:solidFill>
                  <a:schemeClr val="tx1">
                    <a:lumMod val="65000"/>
                    <a:lumOff val="35000"/>
                  </a:schemeClr>
                </a:solidFill>
                <a:latin typeface="+mj-lt"/>
                <a:ea typeface="+mj-ea"/>
                <a:cs typeface="Arial"/>
              </a:rPr>
              <a:t>/SVS2</a:t>
            </a:r>
            <a:endParaRPr lang="fr-FR" sz="3100" spc="-1">
              <a:solidFill>
                <a:schemeClr val="tx1">
                  <a:lumMod val="65000"/>
                  <a:lumOff val="35000"/>
                </a:schemeClr>
              </a:solidFill>
              <a:latin typeface="+mj-lt"/>
              <a:ea typeface="+mj-ea"/>
              <a:cs typeface="Arial"/>
            </a:endParaRPr>
          </a:p>
        </p:txBody>
      </p:sp>
      <p:sp>
        <p:nvSpPr>
          <p:cNvPr id="4" name="TextBox 3">
            <a:extLst>
              <a:ext uri="{FF2B5EF4-FFF2-40B4-BE49-F238E27FC236}">
                <a16:creationId xmlns:a16="http://schemas.microsoft.com/office/drawing/2014/main" id="{F8507685-4740-11F5-015F-782A2F52D6ED}"/>
              </a:ext>
            </a:extLst>
          </p:cNvPr>
          <p:cNvSpPr txBox="1"/>
          <p:nvPr/>
        </p:nvSpPr>
        <p:spPr>
          <a:xfrm>
            <a:off x="1393194" y="991318"/>
            <a:ext cx="10587756" cy="400110"/>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sz="2000"/>
              <a:t>Experimenting with </a:t>
            </a:r>
            <a:r>
              <a:rPr lang="en-US" sz="2000" b="1"/>
              <a:t>assimilating different observations</a:t>
            </a:r>
            <a:r>
              <a:rPr lang="en-US" sz="2000"/>
              <a:t> into SVS2 </a:t>
            </a:r>
            <a:r>
              <a:rPr lang="en-US" sz="2000" b="1"/>
              <a:t>at point scale</a:t>
            </a:r>
          </a:p>
        </p:txBody>
      </p:sp>
      <p:sp>
        <p:nvSpPr>
          <p:cNvPr id="16" name="TextBox 15">
            <a:extLst>
              <a:ext uri="{FF2B5EF4-FFF2-40B4-BE49-F238E27FC236}">
                <a16:creationId xmlns:a16="http://schemas.microsoft.com/office/drawing/2014/main" id="{D5CD80AE-8C62-CB62-49C1-1C96B7F3CC61}"/>
              </a:ext>
            </a:extLst>
          </p:cNvPr>
          <p:cNvSpPr txBox="1"/>
          <p:nvPr/>
        </p:nvSpPr>
        <p:spPr>
          <a:xfrm>
            <a:off x="338673" y="1778434"/>
            <a:ext cx="3781416" cy="1077218"/>
          </a:xfrm>
          <a:prstGeom prst="rect">
            <a:avLst/>
          </a:prstGeom>
          <a:noFill/>
        </p:spPr>
        <p:txBody>
          <a:bodyPr wrap="square" lIns="91440" tIns="45720" rIns="91440" bIns="45720" anchor="t">
            <a:spAutoFit/>
          </a:bodyPr>
          <a:lstStyle/>
          <a:p>
            <a:r>
              <a:rPr lang="en-CA" sz="1600" kern="0"/>
              <a:t>Incorporating SVS2 into the </a:t>
            </a:r>
            <a:r>
              <a:rPr lang="en-CA" sz="1600" b="1" kern="0"/>
              <a:t>Multiple Snow Data Assimilation System (</a:t>
            </a:r>
            <a:r>
              <a:rPr lang="en-CA" sz="1600" b="1" kern="0" err="1"/>
              <a:t>MuSA</a:t>
            </a:r>
            <a:r>
              <a:rPr lang="en-CA" sz="1600" b="1" kern="0"/>
              <a:t>) </a:t>
            </a:r>
          </a:p>
          <a:p>
            <a:endParaRPr lang="en-CA" sz="1600" b="1" kern="0"/>
          </a:p>
        </p:txBody>
      </p:sp>
      <p:sp>
        <p:nvSpPr>
          <p:cNvPr id="17" name="Rectangle: Rounded Corners 16">
            <a:extLst>
              <a:ext uri="{FF2B5EF4-FFF2-40B4-BE49-F238E27FC236}">
                <a16:creationId xmlns:a16="http://schemas.microsoft.com/office/drawing/2014/main" id="{B3CBA327-C996-DD7B-897D-BE75D70496F3}"/>
              </a:ext>
            </a:extLst>
          </p:cNvPr>
          <p:cNvSpPr/>
          <p:nvPr/>
        </p:nvSpPr>
        <p:spPr>
          <a:xfrm>
            <a:off x="165744" y="1637649"/>
            <a:ext cx="3975060" cy="4121801"/>
          </a:xfrm>
          <a:prstGeom prst="roundRect">
            <a:avLst>
              <a:gd name="adj" fmla="val 42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91CD258-523D-6CB8-26A7-236FFE522898}"/>
              </a:ext>
            </a:extLst>
          </p:cNvPr>
          <p:cNvSpPr/>
          <p:nvPr/>
        </p:nvSpPr>
        <p:spPr>
          <a:xfrm>
            <a:off x="4279106" y="1637648"/>
            <a:ext cx="4247083" cy="4121801"/>
          </a:xfrm>
          <a:prstGeom prst="roundRect">
            <a:avLst>
              <a:gd name="adj" fmla="val 42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97A82A3-7A33-1CBC-5869-58F36370F2A6}"/>
              </a:ext>
            </a:extLst>
          </p:cNvPr>
          <p:cNvSpPr/>
          <p:nvPr/>
        </p:nvSpPr>
        <p:spPr>
          <a:xfrm>
            <a:off x="8688046" y="1630666"/>
            <a:ext cx="3381020" cy="4121801"/>
          </a:xfrm>
          <a:prstGeom prst="roundRect">
            <a:avLst>
              <a:gd name="adj" fmla="val 42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09E89CC-3BB8-3F8C-9B54-7FB638B184F6}"/>
              </a:ext>
            </a:extLst>
          </p:cNvPr>
          <p:cNvSpPr txBox="1"/>
          <p:nvPr/>
        </p:nvSpPr>
        <p:spPr>
          <a:xfrm>
            <a:off x="4279277" y="1774875"/>
            <a:ext cx="4244132" cy="1323439"/>
          </a:xfrm>
          <a:prstGeom prst="rect">
            <a:avLst/>
          </a:prstGeom>
          <a:noFill/>
        </p:spPr>
        <p:txBody>
          <a:bodyPr wrap="square" lIns="91440" tIns="45720" rIns="91440" bIns="45720" anchor="t">
            <a:spAutoFit/>
          </a:bodyPr>
          <a:lstStyle/>
          <a:p>
            <a:r>
              <a:rPr lang="en-CA" sz="1600" kern="0">
                <a:cs typeface="Arial"/>
              </a:rPr>
              <a:t>Extracting </a:t>
            </a:r>
            <a:r>
              <a:rPr lang="en-CA" sz="1600" b="1" kern="0">
                <a:cs typeface="Arial"/>
              </a:rPr>
              <a:t>observations </a:t>
            </a:r>
            <a:r>
              <a:rPr lang="en-CA" sz="1600" kern="0">
                <a:cs typeface="Arial"/>
              </a:rPr>
              <a:t>from the </a:t>
            </a:r>
            <a:r>
              <a:rPr lang="en-CA" sz="1600" b="1" kern="0">
                <a:cs typeface="Arial"/>
              </a:rPr>
              <a:t>synthetic truths</a:t>
            </a:r>
            <a:endParaRPr lang="fr-FR"/>
          </a:p>
          <a:p>
            <a:endParaRPr lang="en-CA" sz="1600" kern="0"/>
          </a:p>
          <a:p>
            <a:endParaRPr lang="en-CA" sz="1600" kern="0"/>
          </a:p>
          <a:p>
            <a:endParaRPr lang="en-CA" sz="1600" b="1" kern="0"/>
          </a:p>
        </p:txBody>
      </p:sp>
      <p:sp>
        <p:nvSpPr>
          <p:cNvPr id="30" name="TextBox 29">
            <a:extLst>
              <a:ext uri="{FF2B5EF4-FFF2-40B4-BE49-F238E27FC236}">
                <a16:creationId xmlns:a16="http://schemas.microsoft.com/office/drawing/2014/main" id="{230A35F2-8DEB-D6E5-604C-74C4F4BEEE53}"/>
              </a:ext>
            </a:extLst>
          </p:cNvPr>
          <p:cNvSpPr txBox="1"/>
          <p:nvPr/>
        </p:nvSpPr>
        <p:spPr>
          <a:xfrm>
            <a:off x="8725685" y="1638284"/>
            <a:ext cx="3300805" cy="584775"/>
          </a:xfrm>
          <a:prstGeom prst="rect">
            <a:avLst/>
          </a:prstGeom>
          <a:noFill/>
        </p:spPr>
        <p:txBody>
          <a:bodyPr wrap="square" lIns="91440" tIns="45720" rIns="91440" bIns="45720" anchor="t">
            <a:spAutoFit/>
          </a:bodyPr>
          <a:lstStyle/>
          <a:p>
            <a:r>
              <a:rPr lang="en-CA" sz="1600" b="1" kern="0"/>
              <a:t>Comparing </a:t>
            </a:r>
            <a:r>
              <a:rPr lang="en-CA" sz="1600" kern="0"/>
              <a:t>the assimilation of </a:t>
            </a:r>
            <a:r>
              <a:rPr lang="en-CA" sz="1600" b="1" kern="0"/>
              <a:t>different variables</a:t>
            </a:r>
          </a:p>
        </p:txBody>
      </p:sp>
      <p:sp>
        <p:nvSpPr>
          <p:cNvPr id="8" name="TextBox 27">
            <a:extLst>
              <a:ext uri="{FF2B5EF4-FFF2-40B4-BE49-F238E27FC236}">
                <a16:creationId xmlns:a16="http://schemas.microsoft.com/office/drawing/2014/main" id="{6E7210A2-EAFD-BA64-A432-58472F659F55}"/>
              </a:ext>
            </a:extLst>
          </p:cNvPr>
          <p:cNvSpPr txBox="1"/>
          <p:nvPr/>
        </p:nvSpPr>
        <p:spPr>
          <a:xfrm>
            <a:off x="589141" y="4994111"/>
            <a:ext cx="3465011" cy="584775"/>
          </a:xfrm>
          <a:prstGeom prst="rect">
            <a:avLst/>
          </a:prstGeom>
          <a:noFill/>
        </p:spPr>
        <p:txBody>
          <a:bodyPr wrap="square" lIns="91440" tIns="45720" rIns="91440" bIns="45720" anchor="t">
            <a:spAutoFit/>
          </a:bodyPr>
          <a:lstStyle/>
          <a:p>
            <a:r>
              <a:rPr lang="en-CA" sz="1600" kern="0"/>
              <a:t>Synthetic experiments at 3 locations spanning </a:t>
            </a:r>
            <a:r>
              <a:rPr lang="en-CA" sz="1600" b="1" kern="0"/>
              <a:t>different climates</a:t>
            </a:r>
          </a:p>
        </p:txBody>
      </p:sp>
      <p:sp>
        <p:nvSpPr>
          <p:cNvPr id="12" name="ZoneTexte 11">
            <a:extLst>
              <a:ext uri="{FF2B5EF4-FFF2-40B4-BE49-F238E27FC236}">
                <a16:creationId xmlns:a16="http://schemas.microsoft.com/office/drawing/2014/main" id="{84FFAFB8-758F-1FB0-DCD8-3820DC0C3605}"/>
              </a:ext>
            </a:extLst>
          </p:cNvPr>
          <p:cNvSpPr txBox="1"/>
          <p:nvPr/>
        </p:nvSpPr>
        <p:spPr>
          <a:xfrm>
            <a:off x="4349011" y="4164475"/>
            <a:ext cx="4112754" cy="15867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CA" sz="1600">
                <a:cs typeface="Arial"/>
              </a:rPr>
              <a:t>Assimilation using the </a:t>
            </a:r>
            <a:r>
              <a:rPr lang="en-CA" sz="1600" b="1">
                <a:cs typeface="Arial"/>
              </a:rPr>
              <a:t>particle filter </a:t>
            </a:r>
            <a:r>
              <a:rPr lang="en-CA" sz="1600">
                <a:cs typeface="Arial"/>
              </a:rPr>
              <a:t>method</a:t>
            </a:r>
            <a:endParaRPr lang="fr-FR"/>
          </a:p>
          <a:p>
            <a:pPr marL="285750" indent="-285750">
              <a:buFont typeface="Wingdings"/>
              <a:buChar char="Ø"/>
            </a:pPr>
            <a:r>
              <a:rPr lang="en-CA" sz="1600">
                <a:cs typeface="Arial"/>
              </a:rPr>
              <a:t>Assimilation of </a:t>
            </a:r>
            <a:r>
              <a:rPr lang="en-CA" sz="1600" b="1">
                <a:cs typeface="Arial"/>
              </a:rPr>
              <a:t>backscatters </a:t>
            </a:r>
            <a:r>
              <a:rPr lang="en-CA" sz="1600">
                <a:cs typeface="Arial"/>
              </a:rPr>
              <a:t>at 13 GHz, 17 GHz, and </a:t>
            </a:r>
            <a:r>
              <a:rPr lang="en-CA" sz="1600" b="1">
                <a:cs typeface="Arial"/>
              </a:rPr>
              <a:t>SWE</a:t>
            </a:r>
            <a:endParaRPr lang="en-CA" b="1"/>
          </a:p>
          <a:p>
            <a:pPr marL="285750" indent="-285750">
              <a:buFont typeface="Wingdings"/>
              <a:buChar char="Ø"/>
            </a:pPr>
            <a:r>
              <a:rPr lang="en-CA" sz="1600">
                <a:cs typeface="Arial"/>
              </a:rPr>
              <a:t>Impact on </a:t>
            </a:r>
            <a:r>
              <a:rPr lang="en-CA" sz="1600" b="1">
                <a:cs typeface="Arial"/>
              </a:rPr>
              <a:t>bulk SWE</a:t>
            </a:r>
            <a:r>
              <a:rPr lang="en-CA" sz="1600">
                <a:cs typeface="Arial"/>
              </a:rPr>
              <a:t> and </a:t>
            </a:r>
            <a:r>
              <a:rPr lang="en-CA" sz="1600" b="1">
                <a:cs typeface="Arial"/>
              </a:rPr>
              <a:t>snow vertical properties</a:t>
            </a:r>
          </a:p>
        </p:txBody>
      </p:sp>
      <p:pic>
        <p:nvPicPr>
          <p:cNvPr id="15" name="Image 14" descr="Une image contenant texte, Tracé, diagramme, ligne&#10;&#10;Description générée automatiquement">
            <a:extLst>
              <a:ext uri="{FF2B5EF4-FFF2-40B4-BE49-F238E27FC236}">
                <a16:creationId xmlns:a16="http://schemas.microsoft.com/office/drawing/2014/main" id="{F7D21D86-89F0-A259-6380-69201B0E32C4}"/>
              </a:ext>
            </a:extLst>
          </p:cNvPr>
          <p:cNvPicPr>
            <a:picLocks noChangeAspect="1"/>
          </p:cNvPicPr>
          <p:nvPr/>
        </p:nvPicPr>
        <p:blipFill>
          <a:blip r:embed="rId5"/>
          <a:srcRect l="74667" t="33655" r="419" b="48215"/>
          <a:stretch/>
        </p:blipFill>
        <p:spPr>
          <a:xfrm>
            <a:off x="5861682" y="3517842"/>
            <a:ext cx="1372865" cy="524372"/>
          </a:xfrm>
          <a:prstGeom prst="rect">
            <a:avLst/>
          </a:prstGeom>
          <a:ln>
            <a:solidFill>
              <a:schemeClr val="bg1"/>
            </a:solidFill>
          </a:ln>
        </p:spPr>
      </p:pic>
      <p:cxnSp>
        <p:nvCxnSpPr>
          <p:cNvPr id="18" name="Connecteur droit avec flèche 17">
            <a:extLst>
              <a:ext uri="{FF2B5EF4-FFF2-40B4-BE49-F238E27FC236}">
                <a16:creationId xmlns:a16="http://schemas.microsoft.com/office/drawing/2014/main" id="{4EAB8138-6520-62C6-E97F-C3875C36973C}"/>
              </a:ext>
            </a:extLst>
          </p:cNvPr>
          <p:cNvCxnSpPr/>
          <p:nvPr/>
        </p:nvCxnSpPr>
        <p:spPr>
          <a:xfrm flipH="1">
            <a:off x="6649373" y="2328169"/>
            <a:ext cx="2960" cy="692458"/>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9" name="Connecteur droit avec flèche 18">
            <a:extLst>
              <a:ext uri="{FF2B5EF4-FFF2-40B4-BE49-F238E27FC236}">
                <a16:creationId xmlns:a16="http://schemas.microsoft.com/office/drawing/2014/main" id="{CF024F45-C95D-B15B-2041-EFF6CE5FC993}"/>
              </a:ext>
            </a:extLst>
          </p:cNvPr>
          <p:cNvCxnSpPr>
            <a:cxnSpLocks/>
          </p:cNvCxnSpPr>
          <p:nvPr/>
        </p:nvCxnSpPr>
        <p:spPr>
          <a:xfrm flipH="1">
            <a:off x="7280103" y="2328169"/>
            <a:ext cx="2960" cy="692458"/>
          </a:xfrm>
          <a:prstGeom prst="straightConnector1">
            <a:avLst/>
          </a:prstGeom>
        </p:spPr>
        <p:style>
          <a:lnRef idx="1">
            <a:schemeClr val="dk1"/>
          </a:lnRef>
          <a:fillRef idx="0">
            <a:schemeClr val="dk1"/>
          </a:fillRef>
          <a:effectRef idx="0">
            <a:schemeClr val="dk1"/>
          </a:effectRef>
          <a:fontRef idx="minor">
            <a:schemeClr val="tx1"/>
          </a:fontRef>
        </p:style>
      </p:cxnSp>
      <p:pic>
        <p:nvPicPr>
          <p:cNvPr id="5" name="Image 4" descr="Une image contenant texte, diagramme, capture d’écran&#10;&#10;Description générée automatiquement">
            <a:extLst>
              <a:ext uri="{FF2B5EF4-FFF2-40B4-BE49-F238E27FC236}">
                <a16:creationId xmlns:a16="http://schemas.microsoft.com/office/drawing/2014/main" id="{F6467414-1DA4-C628-E687-A0C125D3AD83}"/>
              </a:ext>
            </a:extLst>
          </p:cNvPr>
          <p:cNvPicPr>
            <a:picLocks noChangeAspect="1"/>
          </p:cNvPicPr>
          <p:nvPr/>
        </p:nvPicPr>
        <p:blipFill>
          <a:blip r:embed="rId6"/>
          <a:srcRect t="101" r="1885" b="67025"/>
          <a:stretch/>
        </p:blipFill>
        <p:spPr>
          <a:xfrm>
            <a:off x="9279612" y="4186714"/>
            <a:ext cx="2456812" cy="1481874"/>
          </a:xfrm>
          <a:prstGeom prst="rect">
            <a:avLst/>
          </a:prstGeom>
        </p:spPr>
      </p:pic>
      <p:sp>
        <p:nvSpPr>
          <p:cNvPr id="6" name="TextBox 29">
            <a:extLst>
              <a:ext uri="{FF2B5EF4-FFF2-40B4-BE49-F238E27FC236}">
                <a16:creationId xmlns:a16="http://schemas.microsoft.com/office/drawing/2014/main" id="{E0CB2C94-CB1D-A422-3AE7-46DF10313253}"/>
              </a:ext>
            </a:extLst>
          </p:cNvPr>
          <p:cNvSpPr txBox="1"/>
          <p:nvPr/>
        </p:nvSpPr>
        <p:spPr>
          <a:xfrm>
            <a:off x="8725685" y="3838666"/>
            <a:ext cx="3300805" cy="338554"/>
          </a:xfrm>
          <a:prstGeom prst="rect">
            <a:avLst/>
          </a:prstGeom>
          <a:noFill/>
        </p:spPr>
        <p:txBody>
          <a:bodyPr wrap="square" lIns="91440" tIns="45720" rIns="91440" bIns="45720" anchor="t">
            <a:spAutoFit/>
          </a:bodyPr>
          <a:lstStyle/>
          <a:p>
            <a:r>
              <a:rPr lang="en-CA" sz="1600" kern="0"/>
              <a:t>Vertical density profiles:</a:t>
            </a:r>
          </a:p>
        </p:txBody>
      </p:sp>
      <p:pic>
        <p:nvPicPr>
          <p:cNvPr id="14" name="Image 13" descr="Une image contenant texte, carte, capture d’écran, atlas&#10;&#10;Description générée automatiquement">
            <a:extLst>
              <a:ext uri="{FF2B5EF4-FFF2-40B4-BE49-F238E27FC236}">
                <a16:creationId xmlns:a16="http://schemas.microsoft.com/office/drawing/2014/main" id="{2FCD2589-C6D7-4ABF-D0CF-9CB7C8407462}"/>
              </a:ext>
            </a:extLst>
          </p:cNvPr>
          <p:cNvPicPr>
            <a:picLocks noChangeAspect="1"/>
          </p:cNvPicPr>
          <p:nvPr/>
        </p:nvPicPr>
        <p:blipFill>
          <a:blip r:embed="rId7"/>
          <a:stretch>
            <a:fillRect/>
          </a:stretch>
        </p:blipFill>
        <p:spPr>
          <a:xfrm>
            <a:off x="482488" y="2700049"/>
            <a:ext cx="3207444" cy="2214082"/>
          </a:xfrm>
          <a:prstGeom prst="rect">
            <a:avLst/>
          </a:prstGeom>
        </p:spPr>
      </p:pic>
      <p:pic>
        <p:nvPicPr>
          <p:cNvPr id="9" name="Image 8" descr="Une image contenant texte, capture d’écran, diagramme, Rectangle&#10;&#10;Description générée automatiquement">
            <a:extLst>
              <a:ext uri="{FF2B5EF4-FFF2-40B4-BE49-F238E27FC236}">
                <a16:creationId xmlns:a16="http://schemas.microsoft.com/office/drawing/2014/main" id="{720473BE-24CA-DF32-0366-94A9ED56EFC7}"/>
              </a:ext>
            </a:extLst>
          </p:cNvPr>
          <p:cNvPicPr>
            <a:picLocks noChangeAspect="1"/>
          </p:cNvPicPr>
          <p:nvPr/>
        </p:nvPicPr>
        <p:blipFill>
          <a:blip r:embed="rId8"/>
          <a:stretch>
            <a:fillRect/>
          </a:stretch>
        </p:blipFill>
        <p:spPr>
          <a:xfrm>
            <a:off x="9123025" y="2226526"/>
            <a:ext cx="2309365" cy="1707997"/>
          </a:xfrm>
          <a:prstGeom prst="rect">
            <a:avLst/>
          </a:prstGeom>
        </p:spPr>
      </p:pic>
    </p:spTree>
    <p:extLst>
      <p:ext uri="{BB962C8B-B14F-4D97-AF65-F5344CB8AC3E}">
        <p14:creationId xmlns:p14="http://schemas.microsoft.com/office/powerpoint/2010/main" val="2002214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87B2C083-66C2-9898-A803-CFA600C99E4E}"/>
              </a:ext>
            </a:extLst>
          </p:cNvPr>
          <p:cNvPicPr>
            <a:picLocks noChangeAspect="1"/>
          </p:cNvPicPr>
          <p:nvPr/>
        </p:nvPicPr>
        <p:blipFill>
          <a:blip r:embed="rId3"/>
          <a:stretch>
            <a:fillRect/>
          </a:stretch>
        </p:blipFill>
        <p:spPr>
          <a:xfrm>
            <a:off x="4498087" y="1738285"/>
            <a:ext cx="3778246" cy="2652691"/>
          </a:xfrm>
          <a:prstGeom prst="rect">
            <a:avLst/>
          </a:prstGeom>
          <a:ln>
            <a:solidFill>
              <a:schemeClr val="tx1"/>
            </a:solidFill>
          </a:ln>
        </p:spPr>
      </p:pic>
      <p:pic>
        <p:nvPicPr>
          <p:cNvPr id="24" name="Picture 23" descr="A snowy landscape with a person in the distance&#10;&#10;Description automatically generated">
            <a:extLst>
              <a:ext uri="{FF2B5EF4-FFF2-40B4-BE49-F238E27FC236}">
                <a16:creationId xmlns:a16="http://schemas.microsoft.com/office/drawing/2014/main" id="{B96DB719-910B-8543-DB32-939009447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507" y="4430343"/>
            <a:ext cx="1846608" cy="1231072"/>
          </a:xfrm>
          <a:prstGeom prst="rect">
            <a:avLst/>
          </a:prstGeom>
        </p:spPr>
      </p:pic>
      <p:pic>
        <p:nvPicPr>
          <p:cNvPr id="11" name="Picture 6"/>
          <p:cNvPicPr/>
          <p:nvPr/>
        </p:nvPicPr>
        <p:blipFill>
          <a:blip r:embed="rId5"/>
          <a:stretch/>
        </p:blipFill>
        <p:spPr>
          <a:xfrm>
            <a:off x="407520" y="6254280"/>
            <a:ext cx="3647520" cy="259560"/>
          </a:xfrm>
          <a:prstGeom prst="rect">
            <a:avLst/>
          </a:prstGeom>
          <a:ln>
            <a:noFill/>
          </a:ln>
        </p:spPr>
      </p:pic>
      <p:sp>
        <p:nvSpPr>
          <p:cNvPr id="26" name="TextShape 1">
            <a:extLst>
              <a:ext uri="{FF2B5EF4-FFF2-40B4-BE49-F238E27FC236}">
                <a16:creationId xmlns:a16="http://schemas.microsoft.com/office/drawing/2014/main" id="{39BA6978-ABB2-4719-8365-3E00C1F36663}"/>
              </a:ext>
            </a:extLst>
          </p:cNvPr>
          <p:cNvSpPr txBox="1"/>
          <p:nvPr/>
        </p:nvSpPr>
        <p:spPr>
          <a:xfrm>
            <a:off x="2284329" y="35248"/>
            <a:ext cx="7482483" cy="956070"/>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fr-FR" sz="2800">
              <a:solidFill>
                <a:schemeClr val="tx1">
                  <a:lumMod val="65000"/>
                  <a:lumOff val="35000"/>
                </a:schemeClr>
              </a:solidFill>
            </a:endParaRPr>
          </a:p>
        </p:txBody>
      </p:sp>
      <p:sp>
        <p:nvSpPr>
          <p:cNvPr id="2" name="TextShape 1">
            <a:extLst>
              <a:ext uri="{FF2B5EF4-FFF2-40B4-BE49-F238E27FC236}">
                <a16:creationId xmlns:a16="http://schemas.microsoft.com/office/drawing/2014/main" id="{954CCE2E-1999-2444-53B8-D38B7D704AD2}"/>
              </a:ext>
            </a:extLst>
          </p:cNvPr>
          <p:cNvSpPr txBox="1"/>
          <p:nvPr/>
        </p:nvSpPr>
        <p:spPr>
          <a:xfrm>
            <a:off x="1198145" y="114194"/>
            <a:ext cx="9506455" cy="95607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fr-FR" sz="3100" b="1" spc="-1" err="1">
                <a:solidFill>
                  <a:schemeClr val="tx1">
                    <a:lumMod val="65000"/>
                    <a:lumOff val="35000"/>
                  </a:schemeClr>
                </a:solidFill>
                <a:latin typeface="+mj-lt"/>
                <a:ea typeface="+mj-ea"/>
                <a:cs typeface="+mj-cs"/>
              </a:rPr>
              <a:t>Forward</a:t>
            </a:r>
            <a:r>
              <a:rPr lang="fr-FR" sz="3100" b="1" spc="-1">
                <a:solidFill>
                  <a:schemeClr val="tx1">
                    <a:lumMod val="65000"/>
                    <a:lumOff val="35000"/>
                  </a:schemeClr>
                </a:solidFill>
                <a:latin typeface="+mj-lt"/>
                <a:ea typeface="+mj-ea"/>
                <a:cs typeface="+mj-cs"/>
              </a:rPr>
              <a:t> Modeling of Ku-Band Signal</a:t>
            </a:r>
            <a:endParaRPr lang="fr-FR" sz="2800">
              <a:solidFill>
                <a:schemeClr val="tx1">
                  <a:lumMod val="65000"/>
                  <a:lumOff val="35000"/>
                </a:schemeClr>
              </a:solidFill>
            </a:endParaRPr>
          </a:p>
        </p:txBody>
      </p:sp>
      <p:sp>
        <p:nvSpPr>
          <p:cNvPr id="4" name="TextBox 3">
            <a:extLst>
              <a:ext uri="{FF2B5EF4-FFF2-40B4-BE49-F238E27FC236}">
                <a16:creationId xmlns:a16="http://schemas.microsoft.com/office/drawing/2014/main" id="{F8507685-4740-11F5-015F-782A2F52D6ED}"/>
              </a:ext>
            </a:extLst>
          </p:cNvPr>
          <p:cNvSpPr txBox="1"/>
          <p:nvPr/>
        </p:nvSpPr>
        <p:spPr>
          <a:xfrm>
            <a:off x="1393194" y="991318"/>
            <a:ext cx="10587756" cy="677108"/>
          </a:xfrm>
          <a:prstGeom prst="rect">
            <a:avLst/>
          </a:prstGeom>
          <a:noFill/>
        </p:spPr>
        <p:txBody>
          <a:bodyPr wrap="square" rtlCol="0">
            <a:spAutoFit/>
          </a:bodyPr>
          <a:lstStyle/>
          <a:p>
            <a:pPr marL="285750" indent="-285750">
              <a:buFont typeface="Wingdings" panose="05000000000000000000" pitchFamily="2" charset="2"/>
              <a:buChar char="Ø"/>
            </a:pPr>
            <a:r>
              <a:rPr lang="en-US" sz="2000" b="1"/>
              <a:t>Optimize/Validate </a:t>
            </a:r>
            <a:r>
              <a:rPr lang="en-US" sz="2000"/>
              <a:t>forward modeling approach used in SWE retrieval</a:t>
            </a:r>
            <a:endParaRPr lang="en-US" sz="2000" b="1"/>
          </a:p>
          <a:p>
            <a:pPr marL="285750" indent="-285750">
              <a:buFont typeface="Wingdings" panose="05000000000000000000" pitchFamily="2" charset="2"/>
              <a:buChar char="Ø"/>
            </a:pPr>
            <a:endParaRPr lang="en-US"/>
          </a:p>
        </p:txBody>
      </p:sp>
      <p:sp>
        <p:nvSpPr>
          <p:cNvPr id="16" name="TextBox 15">
            <a:extLst>
              <a:ext uri="{FF2B5EF4-FFF2-40B4-BE49-F238E27FC236}">
                <a16:creationId xmlns:a16="http://schemas.microsoft.com/office/drawing/2014/main" id="{D5CD80AE-8C62-CB62-49C1-1C96B7F3CC61}"/>
              </a:ext>
            </a:extLst>
          </p:cNvPr>
          <p:cNvSpPr txBox="1"/>
          <p:nvPr/>
        </p:nvSpPr>
        <p:spPr>
          <a:xfrm>
            <a:off x="273624" y="3469702"/>
            <a:ext cx="3781416" cy="584775"/>
          </a:xfrm>
          <a:prstGeom prst="rect">
            <a:avLst/>
          </a:prstGeom>
          <a:noFill/>
        </p:spPr>
        <p:txBody>
          <a:bodyPr wrap="square">
            <a:spAutoFit/>
          </a:bodyPr>
          <a:lstStyle/>
          <a:p>
            <a:r>
              <a:rPr lang="en-CA" sz="1600" kern="0">
                <a:ea typeface="CMR10"/>
              </a:rPr>
              <a:t>Validated forward modeling of </a:t>
            </a:r>
            <a:r>
              <a:rPr lang="en-CA" sz="1600" b="1" kern="0">
                <a:ea typeface="CMR10"/>
              </a:rPr>
              <a:t>Low Ku-Band</a:t>
            </a:r>
            <a:r>
              <a:rPr lang="en-CA" sz="1600" kern="0">
                <a:ea typeface="CMR10"/>
              </a:rPr>
              <a:t> signal in </a:t>
            </a:r>
            <a:r>
              <a:rPr lang="en-CA" sz="1600" b="1" kern="0">
                <a:ea typeface="CMR10"/>
              </a:rPr>
              <a:t>Arctic</a:t>
            </a:r>
            <a:endParaRPr lang="en-US" sz="1600" b="1"/>
          </a:p>
        </p:txBody>
      </p:sp>
      <p:sp>
        <p:nvSpPr>
          <p:cNvPr id="17" name="Rectangle: Rounded Corners 16">
            <a:extLst>
              <a:ext uri="{FF2B5EF4-FFF2-40B4-BE49-F238E27FC236}">
                <a16:creationId xmlns:a16="http://schemas.microsoft.com/office/drawing/2014/main" id="{B3CBA327-C996-DD7B-897D-BE75D70496F3}"/>
              </a:ext>
            </a:extLst>
          </p:cNvPr>
          <p:cNvSpPr/>
          <p:nvPr/>
        </p:nvSpPr>
        <p:spPr>
          <a:xfrm>
            <a:off x="165744" y="1637649"/>
            <a:ext cx="3975060" cy="4121801"/>
          </a:xfrm>
          <a:prstGeom prst="roundRect">
            <a:avLst>
              <a:gd name="adj" fmla="val 42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91CD258-523D-6CB8-26A7-236FFE522898}"/>
              </a:ext>
            </a:extLst>
          </p:cNvPr>
          <p:cNvSpPr/>
          <p:nvPr/>
        </p:nvSpPr>
        <p:spPr>
          <a:xfrm>
            <a:off x="4279106" y="1637648"/>
            <a:ext cx="4247083" cy="4121801"/>
          </a:xfrm>
          <a:prstGeom prst="roundRect">
            <a:avLst>
              <a:gd name="adj" fmla="val 42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97A82A3-7A33-1CBC-5869-58F36370F2A6}"/>
              </a:ext>
            </a:extLst>
          </p:cNvPr>
          <p:cNvSpPr/>
          <p:nvPr/>
        </p:nvSpPr>
        <p:spPr>
          <a:xfrm>
            <a:off x="8645237" y="1656351"/>
            <a:ext cx="3381020" cy="4121801"/>
          </a:xfrm>
          <a:prstGeom prst="roundRect">
            <a:avLst>
              <a:gd name="adj" fmla="val 42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09E89CC-3BB8-3F8C-9B54-7FB638B184F6}"/>
              </a:ext>
            </a:extLst>
          </p:cNvPr>
          <p:cNvSpPr txBox="1"/>
          <p:nvPr/>
        </p:nvSpPr>
        <p:spPr>
          <a:xfrm>
            <a:off x="4424827" y="4574584"/>
            <a:ext cx="4158516" cy="1077218"/>
          </a:xfrm>
          <a:prstGeom prst="rect">
            <a:avLst/>
          </a:prstGeom>
          <a:noFill/>
        </p:spPr>
        <p:txBody>
          <a:bodyPr wrap="square">
            <a:spAutoFit/>
          </a:bodyPr>
          <a:lstStyle/>
          <a:p>
            <a:r>
              <a:rPr lang="en-CA" sz="1600" kern="0">
                <a:ea typeface="CMR10"/>
              </a:rPr>
              <a:t>Reduce land surface model layering to “</a:t>
            </a:r>
            <a:r>
              <a:rPr lang="en-CA" sz="1600" b="1" kern="0">
                <a:ea typeface="CMR10"/>
              </a:rPr>
              <a:t>Radar Equivalent Snow</a:t>
            </a:r>
            <a:r>
              <a:rPr lang="en-CA" sz="1600" kern="0">
                <a:ea typeface="CMR10"/>
              </a:rPr>
              <a:t>” layers improving</a:t>
            </a:r>
            <a:br>
              <a:rPr lang="en-CA" sz="1600" kern="0">
                <a:ea typeface="CMR10"/>
              </a:rPr>
            </a:br>
            <a:r>
              <a:rPr lang="en-CA" sz="1600" kern="0">
                <a:ea typeface="CMR10"/>
              </a:rPr>
              <a:t>computation without modifying snowpack</a:t>
            </a:r>
            <a:br>
              <a:rPr lang="en-CA" sz="1600" kern="0">
                <a:ea typeface="CMR10"/>
              </a:rPr>
            </a:br>
            <a:r>
              <a:rPr lang="en-CA" sz="1600" kern="0">
                <a:ea typeface="CMR10"/>
              </a:rPr>
              <a:t>geophysical properties</a:t>
            </a:r>
            <a:endParaRPr lang="en-US" sz="1600" b="1"/>
          </a:p>
        </p:txBody>
      </p:sp>
      <p:sp>
        <p:nvSpPr>
          <p:cNvPr id="30" name="TextBox 29">
            <a:extLst>
              <a:ext uri="{FF2B5EF4-FFF2-40B4-BE49-F238E27FC236}">
                <a16:creationId xmlns:a16="http://schemas.microsoft.com/office/drawing/2014/main" id="{230A35F2-8DEB-D6E5-604C-74C4F4BEEE53}"/>
              </a:ext>
            </a:extLst>
          </p:cNvPr>
          <p:cNvSpPr txBox="1"/>
          <p:nvPr/>
        </p:nvSpPr>
        <p:spPr>
          <a:xfrm>
            <a:off x="8633052" y="3741956"/>
            <a:ext cx="3405389" cy="1077218"/>
          </a:xfrm>
          <a:prstGeom prst="rect">
            <a:avLst/>
          </a:prstGeom>
          <a:noFill/>
        </p:spPr>
        <p:txBody>
          <a:bodyPr wrap="square">
            <a:spAutoFit/>
          </a:bodyPr>
          <a:lstStyle/>
          <a:p>
            <a:r>
              <a:rPr lang="en-CA" sz="1600" kern="0">
                <a:effectLst/>
                <a:ea typeface="Aptos" panose="020B0004020202020204" pitchFamily="34" charset="0"/>
              </a:rPr>
              <a:t>Implementing new radiative transfer equation solver to improve computation and better discriminate scattering mechanisms</a:t>
            </a:r>
            <a:endParaRPr lang="en-US" sz="1600"/>
          </a:p>
        </p:txBody>
      </p:sp>
      <p:sp>
        <p:nvSpPr>
          <p:cNvPr id="31" name="TextBox 30">
            <a:extLst>
              <a:ext uri="{FF2B5EF4-FFF2-40B4-BE49-F238E27FC236}">
                <a16:creationId xmlns:a16="http://schemas.microsoft.com/office/drawing/2014/main" id="{67F32B1D-0906-3C99-E1D7-EB68253ACE41}"/>
              </a:ext>
            </a:extLst>
          </p:cNvPr>
          <p:cNvSpPr txBox="1"/>
          <p:nvPr/>
        </p:nvSpPr>
        <p:spPr>
          <a:xfrm>
            <a:off x="4689363" y="4342863"/>
            <a:ext cx="3228510" cy="276999"/>
          </a:xfrm>
          <a:prstGeom prst="rect">
            <a:avLst/>
          </a:prstGeom>
          <a:noFill/>
        </p:spPr>
        <p:txBody>
          <a:bodyPr wrap="square" rtlCol="0">
            <a:spAutoFit/>
          </a:bodyPr>
          <a:lstStyle/>
          <a:p>
            <a:r>
              <a:rPr lang="en-US" sz="1200" i="1"/>
              <a:t>Meloche et al (In prep.) TC Discussion</a:t>
            </a:r>
          </a:p>
        </p:txBody>
      </p:sp>
      <p:pic>
        <p:nvPicPr>
          <p:cNvPr id="9" name="Picture 8" descr="A group of colored dots&#10;&#10;Description automatically generated with medium confidence">
            <a:extLst>
              <a:ext uri="{FF2B5EF4-FFF2-40B4-BE49-F238E27FC236}">
                <a16:creationId xmlns:a16="http://schemas.microsoft.com/office/drawing/2014/main" id="{6BA63F3C-F5CD-1FF8-A491-83F6C39FCB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918" y="1778323"/>
            <a:ext cx="3396982" cy="1778790"/>
          </a:xfrm>
          <a:prstGeom prst="rect">
            <a:avLst/>
          </a:prstGeom>
          <a:ln>
            <a:solidFill>
              <a:schemeClr val="tx1"/>
            </a:solidFill>
          </a:ln>
        </p:spPr>
      </p:pic>
      <p:sp>
        <p:nvSpPr>
          <p:cNvPr id="10" name="TextBox 9">
            <a:extLst>
              <a:ext uri="{FF2B5EF4-FFF2-40B4-BE49-F238E27FC236}">
                <a16:creationId xmlns:a16="http://schemas.microsoft.com/office/drawing/2014/main" id="{C92FC500-BBB2-FF9E-3D4B-D13462B35446}"/>
              </a:ext>
            </a:extLst>
          </p:cNvPr>
          <p:cNvSpPr txBox="1"/>
          <p:nvPr/>
        </p:nvSpPr>
        <p:spPr>
          <a:xfrm>
            <a:off x="503324" y="1864710"/>
            <a:ext cx="1250552" cy="461665"/>
          </a:xfrm>
          <a:prstGeom prst="rect">
            <a:avLst/>
          </a:prstGeom>
          <a:noFill/>
        </p:spPr>
        <p:txBody>
          <a:bodyPr wrap="square" rtlCol="0">
            <a:spAutoFit/>
          </a:bodyPr>
          <a:lstStyle/>
          <a:p>
            <a:r>
              <a:rPr lang="en-US" sz="1200"/>
              <a:t>RMSE = </a:t>
            </a:r>
            <a:br>
              <a:rPr lang="en-US" sz="1200"/>
            </a:br>
            <a:r>
              <a:rPr lang="en-US" sz="1200"/>
              <a:t>2.6 dB</a:t>
            </a:r>
          </a:p>
        </p:txBody>
      </p:sp>
      <p:sp>
        <p:nvSpPr>
          <p:cNvPr id="13" name="TextBox 12">
            <a:extLst>
              <a:ext uri="{FF2B5EF4-FFF2-40B4-BE49-F238E27FC236}">
                <a16:creationId xmlns:a16="http://schemas.microsoft.com/office/drawing/2014/main" id="{DB1B766F-A562-69FE-E855-2D924A4BCB3C}"/>
              </a:ext>
            </a:extLst>
          </p:cNvPr>
          <p:cNvSpPr txBox="1"/>
          <p:nvPr/>
        </p:nvSpPr>
        <p:spPr>
          <a:xfrm>
            <a:off x="1622289" y="1866669"/>
            <a:ext cx="1125181" cy="461665"/>
          </a:xfrm>
          <a:prstGeom prst="rect">
            <a:avLst/>
          </a:prstGeom>
          <a:noFill/>
        </p:spPr>
        <p:txBody>
          <a:bodyPr wrap="square" rtlCol="0">
            <a:spAutoFit/>
          </a:bodyPr>
          <a:lstStyle/>
          <a:p>
            <a:r>
              <a:rPr lang="en-US" sz="1200"/>
              <a:t>RMSE = </a:t>
            </a:r>
            <a:br>
              <a:rPr lang="en-US" sz="1200"/>
            </a:br>
            <a:r>
              <a:rPr lang="en-US" sz="1200"/>
              <a:t>0.9 dB</a:t>
            </a:r>
          </a:p>
        </p:txBody>
      </p:sp>
      <p:sp>
        <p:nvSpPr>
          <p:cNvPr id="14" name="TextBox 13">
            <a:extLst>
              <a:ext uri="{FF2B5EF4-FFF2-40B4-BE49-F238E27FC236}">
                <a16:creationId xmlns:a16="http://schemas.microsoft.com/office/drawing/2014/main" id="{FA25EEB1-F51A-B39B-CE77-D59BFAFF5613}"/>
              </a:ext>
            </a:extLst>
          </p:cNvPr>
          <p:cNvSpPr txBox="1"/>
          <p:nvPr/>
        </p:nvSpPr>
        <p:spPr>
          <a:xfrm>
            <a:off x="2736347" y="1864709"/>
            <a:ext cx="1446268" cy="461665"/>
          </a:xfrm>
          <a:prstGeom prst="rect">
            <a:avLst/>
          </a:prstGeom>
          <a:noFill/>
        </p:spPr>
        <p:txBody>
          <a:bodyPr wrap="square" rtlCol="0">
            <a:spAutoFit/>
          </a:bodyPr>
          <a:lstStyle/>
          <a:p>
            <a:r>
              <a:rPr lang="en-US" sz="1200"/>
              <a:t>RMSE = </a:t>
            </a:r>
            <a:br>
              <a:rPr lang="en-US" sz="1200"/>
            </a:br>
            <a:r>
              <a:rPr lang="en-US" sz="1200"/>
              <a:t>1.3 dB</a:t>
            </a:r>
          </a:p>
        </p:txBody>
      </p:sp>
      <p:sp>
        <p:nvSpPr>
          <p:cNvPr id="15" name="TextBox 14">
            <a:extLst>
              <a:ext uri="{FF2B5EF4-FFF2-40B4-BE49-F238E27FC236}">
                <a16:creationId xmlns:a16="http://schemas.microsoft.com/office/drawing/2014/main" id="{5B7F4E5C-09F9-FDA3-76CE-A5552CF91558}"/>
              </a:ext>
            </a:extLst>
          </p:cNvPr>
          <p:cNvSpPr txBox="1"/>
          <p:nvPr/>
        </p:nvSpPr>
        <p:spPr>
          <a:xfrm>
            <a:off x="2515658" y="4211895"/>
            <a:ext cx="1666957" cy="646331"/>
          </a:xfrm>
          <a:prstGeom prst="rect">
            <a:avLst/>
          </a:prstGeom>
          <a:noFill/>
        </p:spPr>
        <p:txBody>
          <a:bodyPr wrap="square" rtlCol="0">
            <a:spAutoFit/>
          </a:bodyPr>
          <a:lstStyle/>
          <a:p>
            <a:pPr algn="r"/>
            <a:r>
              <a:rPr lang="en-US" sz="1200" i="1"/>
              <a:t>Montpetit </a:t>
            </a:r>
            <a:br>
              <a:rPr lang="en-US" sz="1200" i="1"/>
            </a:br>
            <a:r>
              <a:rPr lang="en-US" sz="1200" i="1"/>
              <a:t>et al (2024)</a:t>
            </a:r>
            <a:br>
              <a:rPr lang="en-US" sz="1200" i="1"/>
            </a:br>
            <a:r>
              <a:rPr lang="en-US" sz="1200" i="1"/>
              <a:t> TC Discussion</a:t>
            </a:r>
          </a:p>
        </p:txBody>
      </p:sp>
      <p:pic>
        <p:nvPicPr>
          <p:cNvPr id="18" name="Picture 17" descr="A qr code with a black and white background&#10;&#10;Description automatically generated">
            <a:extLst>
              <a:ext uri="{FF2B5EF4-FFF2-40B4-BE49-F238E27FC236}">
                <a16:creationId xmlns:a16="http://schemas.microsoft.com/office/drawing/2014/main" id="{93C6DDDE-4C13-918C-2010-4170D2D302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7552" y="4804528"/>
            <a:ext cx="877488" cy="877488"/>
          </a:xfrm>
          <a:prstGeom prst="rect">
            <a:avLst/>
          </a:prstGeom>
        </p:spPr>
      </p:pic>
      <p:pic>
        <p:nvPicPr>
          <p:cNvPr id="33" name="Picture 32" descr="A plane flying in the sky&#10;&#10;Description automatically generated">
            <a:extLst>
              <a:ext uri="{FF2B5EF4-FFF2-40B4-BE49-F238E27FC236}">
                <a16:creationId xmlns:a16="http://schemas.microsoft.com/office/drawing/2014/main" id="{1D72AF87-817A-6656-172E-95B85A4EED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339" y="4008730"/>
            <a:ext cx="1441537" cy="1081153"/>
          </a:xfrm>
          <a:prstGeom prst="rect">
            <a:avLst/>
          </a:prstGeom>
        </p:spPr>
      </p:pic>
      <p:sp>
        <p:nvSpPr>
          <p:cNvPr id="36" name="TextBox 35">
            <a:extLst>
              <a:ext uri="{FF2B5EF4-FFF2-40B4-BE49-F238E27FC236}">
                <a16:creationId xmlns:a16="http://schemas.microsoft.com/office/drawing/2014/main" id="{4E9CA11B-6429-920F-8F82-9AF16D12AE5C}"/>
              </a:ext>
            </a:extLst>
          </p:cNvPr>
          <p:cNvSpPr txBox="1"/>
          <p:nvPr/>
        </p:nvSpPr>
        <p:spPr>
          <a:xfrm>
            <a:off x="9442439" y="3476571"/>
            <a:ext cx="3228510" cy="276999"/>
          </a:xfrm>
          <a:prstGeom prst="rect">
            <a:avLst/>
          </a:prstGeom>
          <a:noFill/>
        </p:spPr>
        <p:txBody>
          <a:bodyPr wrap="square" rtlCol="0">
            <a:spAutoFit/>
          </a:bodyPr>
          <a:lstStyle/>
          <a:p>
            <a:r>
              <a:rPr lang="en-US" sz="1200" i="1"/>
              <a:t>See Julien’s Poster later!</a:t>
            </a:r>
          </a:p>
        </p:txBody>
      </p:sp>
      <p:pic>
        <p:nvPicPr>
          <p:cNvPr id="37" name="Picture 36">
            <a:extLst>
              <a:ext uri="{FF2B5EF4-FFF2-40B4-BE49-F238E27FC236}">
                <a16:creationId xmlns:a16="http://schemas.microsoft.com/office/drawing/2014/main" id="{C404B4D7-F78F-FDD8-5B1C-72987981340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805996" y="1811403"/>
            <a:ext cx="3038756" cy="1637120"/>
          </a:xfrm>
          <a:prstGeom prst="rect">
            <a:avLst/>
          </a:prstGeom>
          <a:ln>
            <a:solidFill>
              <a:schemeClr val="tx1"/>
            </a:solidFill>
          </a:ln>
        </p:spPr>
      </p:pic>
      <p:pic>
        <p:nvPicPr>
          <p:cNvPr id="39" name="Picture 38" descr="A qr code on a white background&#10;&#10;Description automatically generated">
            <a:extLst>
              <a:ext uri="{FF2B5EF4-FFF2-40B4-BE49-F238E27FC236}">
                <a16:creationId xmlns:a16="http://schemas.microsoft.com/office/drawing/2014/main" id="{02C72358-D5A4-61ED-66F3-A92FCAA4CC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96546" y="4804528"/>
            <a:ext cx="921830" cy="921830"/>
          </a:xfrm>
          <a:prstGeom prst="rect">
            <a:avLst/>
          </a:prstGeom>
        </p:spPr>
      </p:pic>
      <p:sp>
        <p:nvSpPr>
          <p:cNvPr id="40" name="TextBox 39">
            <a:extLst>
              <a:ext uri="{FF2B5EF4-FFF2-40B4-BE49-F238E27FC236}">
                <a16:creationId xmlns:a16="http://schemas.microsoft.com/office/drawing/2014/main" id="{917625E4-A7B5-AB7A-3B80-1131927E25D0}"/>
              </a:ext>
            </a:extLst>
          </p:cNvPr>
          <p:cNvSpPr txBox="1"/>
          <p:nvPr/>
        </p:nvSpPr>
        <p:spPr>
          <a:xfrm>
            <a:off x="9297512" y="4739328"/>
            <a:ext cx="1778030" cy="1015663"/>
          </a:xfrm>
          <a:prstGeom prst="rect">
            <a:avLst/>
          </a:prstGeom>
          <a:noFill/>
        </p:spPr>
        <p:txBody>
          <a:bodyPr wrap="square" rtlCol="0">
            <a:spAutoFit/>
          </a:bodyPr>
          <a:lstStyle/>
          <a:p>
            <a:pPr algn="r"/>
            <a:r>
              <a:rPr lang="en-US" sz="1200" i="1"/>
              <a:t>GitHub Snow Microwave</a:t>
            </a:r>
            <a:br>
              <a:rPr lang="en-US" sz="1200" i="1"/>
            </a:br>
            <a:r>
              <a:rPr lang="en-US" sz="1200" i="1"/>
              <a:t>Radiative Transfer Model (SMRT)</a:t>
            </a:r>
            <a:br>
              <a:rPr lang="en-US" sz="1200" i="1"/>
            </a:br>
            <a:r>
              <a:rPr lang="en-US" sz="1200" i="1"/>
              <a:t>Picard et al.</a:t>
            </a:r>
          </a:p>
        </p:txBody>
      </p:sp>
    </p:spTree>
    <p:extLst>
      <p:ext uri="{BB962C8B-B14F-4D97-AF65-F5344CB8AC3E}">
        <p14:creationId xmlns:p14="http://schemas.microsoft.com/office/powerpoint/2010/main" val="1651009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DE7740-6517-958B-DA98-31D9716100EA}"/>
              </a:ext>
            </a:extLst>
          </p:cNvPr>
          <p:cNvPicPr>
            <a:picLocks noChangeAspect="1"/>
          </p:cNvPicPr>
          <p:nvPr/>
        </p:nvPicPr>
        <p:blipFill>
          <a:blip r:embed="rId3"/>
          <a:stretch>
            <a:fillRect/>
          </a:stretch>
        </p:blipFill>
        <p:spPr>
          <a:xfrm>
            <a:off x="1291097" y="703541"/>
            <a:ext cx="4815352" cy="3235469"/>
          </a:xfrm>
          <a:prstGeom prst="rect">
            <a:avLst/>
          </a:prstGeom>
        </p:spPr>
      </p:pic>
      <p:pic>
        <p:nvPicPr>
          <p:cNvPr id="11" name="Picture 10">
            <a:extLst>
              <a:ext uri="{FF2B5EF4-FFF2-40B4-BE49-F238E27FC236}">
                <a16:creationId xmlns:a16="http://schemas.microsoft.com/office/drawing/2014/main" id="{AB0A73B7-5EEF-F63B-DEE6-4F6C73D4BD53}"/>
              </a:ext>
            </a:extLst>
          </p:cNvPr>
          <p:cNvPicPr>
            <a:picLocks noChangeAspect="1"/>
          </p:cNvPicPr>
          <p:nvPr/>
        </p:nvPicPr>
        <p:blipFill>
          <a:blip r:embed="rId4"/>
          <a:stretch>
            <a:fillRect/>
          </a:stretch>
        </p:blipFill>
        <p:spPr>
          <a:xfrm>
            <a:off x="6391147" y="698650"/>
            <a:ext cx="4822631" cy="3240360"/>
          </a:xfrm>
          <a:prstGeom prst="rect">
            <a:avLst/>
          </a:prstGeom>
        </p:spPr>
      </p:pic>
      <p:sp>
        <p:nvSpPr>
          <p:cNvPr id="13" name="TextBox 12">
            <a:extLst>
              <a:ext uri="{FF2B5EF4-FFF2-40B4-BE49-F238E27FC236}">
                <a16:creationId xmlns:a16="http://schemas.microsoft.com/office/drawing/2014/main" id="{D5CF0510-8C92-F144-809B-2DDFD61B0B88}"/>
              </a:ext>
            </a:extLst>
          </p:cNvPr>
          <p:cNvSpPr txBox="1"/>
          <p:nvPr/>
        </p:nvSpPr>
        <p:spPr>
          <a:xfrm>
            <a:off x="50688" y="3811279"/>
            <a:ext cx="12230212" cy="252376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Arial"/>
                <a:ea typeface="DejaVu Sans"/>
                <a:cs typeface="DejaVu Sans"/>
              </a:rPr>
              <a:t>Markov Chain Monte Carlo (MCMC)</a:t>
            </a:r>
            <a:r>
              <a:rPr kumimoji="0" lang="en-US" sz="1800" b="0" i="0" u="none" strike="noStrike" kern="1200" cap="none" spc="0" normalizeH="0" baseline="0" noProof="0">
                <a:ln>
                  <a:noFill/>
                </a:ln>
                <a:solidFill>
                  <a:prstClr val="black"/>
                </a:solidFill>
                <a:effectLst/>
                <a:uLnTx/>
                <a:uFillTx/>
                <a:latin typeface="Arial"/>
                <a:ea typeface="DejaVu Sans"/>
                <a:cs typeface="DejaVu Sans"/>
              </a:rPr>
              <a:t>: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rial"/>
                <a:ea typeface="DejaVu Sans"/>
                <a:cs typeface="DejaVu Sans"/>
              </a:rPr>
              <a:t>Open-Source python library (</a:t>
            </a:r>
            <a:r>
              <a:rPr kumimoji="0" lang="en-US" sz="1800" b="0" i="0" u="none" strike="noStrike" kern="1200" cap="none" spc="0" normalizeH="0" baseline="0" noProof="0" err="1">
                <a:ln>
                  <a:noFill/>
                </a:ln>
                <a:solidFill>
                  <a:prstClr val="black"/>
                </a:solidFill>
                <a:effectLst/>
                <a:uLnTx/>
                <a:uFillTx/>
                <a:latin typeface="Arial"/>
                <a:ea typeface="DejaVu Sans"/>
                <a:cs typeface="DejaVu Sans"/>
              </a:rPr>
              <a:t>PyMC</a:t>
            </a:r>
            <a:r>
              <a:rPr kumimoji="0" lang="en-US" sz="1800" b="0" i="0" u="none" strike="noStrike" kern="1200" cap="none" spc="0" normalizeH="0" baseline="0" noProof="0">
                <a:ln>
                  <a:noFill/>
                </a:ln>
                <a:solidFill>
                  <a:prstClr val="black"/>
                </a:solidFill>
                <a:effectLst/>
                <a:uLnTx/>
                <a:uFillTx/>
                <a:latin typeface="Arial"/>
                <a:ea typeface="DejaVu Sans"/>
                <a:cs typeface="DejaVu Sans"/>
              </a:rPr>
              <a: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solidFill>
                  <a:prstClr val="black"/>
                </a:solidFill>
                <a:latin typeface="Arial"/>
                <a:ea typeface="DejaVu Sans"/>
                <a:cs typeface="DejaVu Sans"/>
              </a:rPr>
              <a:t>Optimizes SSA, Density, Thickness for each layer (3 x N-layer parameters total)</a:t>
            </a:r>
            <a:endParaRPr kumimoji="0" lang="en-US" sz="1800" b="0" i="0" u="none" strike="noStrike" kern="1200" cap="none" spc="0" normalizeH="0" baseline="0" noProof="0">
              <a:ln>
                <a:noFill/>
              </a:ln>
              <a:solidFill>
                <a:prstClr val="black"/>
              </a:solidFill>
              <a:effectLst/>
              <a:uLnTx/>
              <a:uFillTx/>
              <a:latin typeface="Arial"/>
              <a:ea typeface="DejaVu Sans"/>
              <a:cs typeface="DejaVu San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Arial"/>
                <a:ea typeface="DejaVu Sans"/>
                <a:cs typeface="DejaVu Sans"/>
              </a:rPr>
              <a:t>Computation: </a:t>
            </a:r>
            <a:endParaRPr kumimoji="0" lang="en-US" sz="1800" b="0" i="0" u="none" strike="noStrike" kern="1200" cap="none" spc="0" normalizeH="0" baseline="0" noProof="0">
              <a:ln>
                <a:noFill/>
              </a:ln>
              <a:solidFill>
                <a:prstClr val="black"/>
              </a:solidFill>
              <a:effectLst/>
              <a:uLnTx/>
              <a:uFillTx/>
              <a:latin typeface="Arial"/>
              <a:ea typeface="DejaVu Sans"/>
              <a:cs typeface="DejaVu Sans"/>
            </a:endParaRPr>
          </a:p>
          <a:p>
            <a:pPr marL="742950" lvl="1" indent="-285750">
              <a:buFont typeface="Wingdings" panose="05000000000000000000" pitchFamily="2" charset="2"/>
              <a:buChar char="Ø"/>
              <a:defRPr/>
            </a:pPr>
            <a:r>
              <a:rPr kumimoji="0" lang="en-US" sz="1800" b="0" i="0" u="none" strike="noStrike" kern="1200" cap="none" spc="0" normalizeH="0" baseline="0" noProof="0">
                <a:ln>
                  <a:noFill/>
                </a:ln>
                <a:solidFill>
                  <a:prstClr val="black"/>
                </a:solidFill>
                <a:effectLst/>
                <a:uLnTx/>
                <a:uFillTx/>
                <a:latin typeface="Arial"/>
                <a:ea typeface="DejaVu Sans"/>
                <a:cs typeface="DejaVu Sans"/>
              </a:rPr>
              <a:t>ECCC HPC Linux Server</a:t>
            </a:r>
          </a:p>
          <a:p>
            <a:pPr marL="742950" lvl="1" indent="-285750">
              <a:buFont typeface="Wingdings" panose="05000000000000000000" pitchFamily="2" charset="2"/>
              <a:buChar char="Ø"/>
              <a:defRPr/>
            </a:pPr>
            <a:r>
              <a:rPr kumimoji="0" lang="en-US" sz="1800" b="0" i="0" u="none" strike="noStrike" kern="1200" cap="none" spc="0" normalizeH="0" baseline="0" noProof="0">
                <a:ln>
                  <a:noFill/>
                </a:ln>
                <a:solidFill>
                  <a:prstClr val="black"/>
                </a:solidFill>
                <a:effectLst/>
                <a:uLnTx/>
                <a:uFillTx/>
                <a:latin typeface="Arial"/>
                <a:ea typeface="DejaVu Sans"/>
                <a:cs typeface="DejaVu Sans"/>
              </a:rPr>
              <a:t>Takes ~30 min to run algorithm for 2 snow layers (6 parameters total)</a:t>
            </a:r>
          </a:p>
          <a:p>
            <a:pPr marL="742950" lvl="1" indent="-285750">
              <a:buFont typeface="Wingdings" panose="05000000000000000000" pitchFamily="2" charset="2"/>
              <a:buChar char="Ø"/>
              <a:defRPr/>
            </a:pPr>
            <a:r>
              <a:rPr lang="en-US">
                <a:solidFill>
                  <a:prstClr val="black"/>
                </a:solidFill>
                <a:latin typeface="Arial"/>
                <a:ea typeface="DejaVu Sans"/>
                <a:cs typeface="DejaVu Sans"/>
              </a:rPr>
              <a:t>Could improve to ~30 sec when code is compiled (JAX)</a:t>
            </a:r>
          </a:p>
          <a:p>
            <a:pPr marL="1200150" lvl="2" indent="-285750">
              <a:buFont typeface="Wingdings" panose="05000000000000000000" pitchFamily="2" charset="2"/>
              <a:buChar char="Ø"/>
              <a:defRPr/>
            </a:pPr>
            <a:r>
              <a:rPr kumimoji="0" lang="en-US" sz="1400" b="0" i="1" u="none" strike="noStrike" kern="1200" cap="none" spc="0" normalizeH="0" baseline="0" noProof="0">
                <a:ln>
                  <a:noFill/>
                </a:ln>
                <a:solidFill>
                  <a:prstClr val="black"/>
                </a:solidFill>
                <a:effectLst/>
                <a:uLnTx/>
                <a:uFillTx/>
                <a:latin typeface="Arial"/>
                <a:ea typeface="DejaVu Sans"/>
                <a:cs typeface="DejaVu Sans"/>
              </a:rPr>
              <a:t>Need to </a:t>
            </a:r>
            <a:r>
              <a:rPr kumimoji="0" lang="en-US" sz="1400" b="0" i="1" u="none" strike="noStrike" kern="1200" cap="none" spc="0" normalizeH="0" baseline="0" noProof="0" err="1">
                <a:ln>
                  <a:noFill/>
                </a:ln>
                <a:solidFill>
                  <a:prstClr val="black"/>
                </a:solidFill>
                <a:effectLst/>
                <a:uLnTx/>
                <a:uFillTx/>
                <a:latin typeface="Arial"/>
                <a:ea typeface="DejaVu Sans"/>
                <a:cs typeface="DejaVu Sans"/>
              </a:rPr>
              <a:t>Jaxify</a:t>
            </a:r>
            <a:r>
              <a:rPr kumimoji="0" lang="en-US" sz="1400" b="0" i="1" u="none" strike="noStrike" kern="1200" cap="none" spc="0" normalizeH="0" baseline="0" noProof="0">
                <a:ln>
                  <a:noFill/>
                </a:ln>
                <a:solidFill>
                  <a:prstClr val="black"/>
                </a:solidFill>
                <a:effectLst/>
                <a:uLnTx/>
                <a:uFillTx/>
                <a:latin typeface="Arial"/>
                <a:ea typeface="DejaVu Sans"/>
                <a:cs typeface="DejaVu Sans"/>
              </a:rPr>
              <a:t> SMRT (again see Julien’s poster!)</a:t>
            </a:r>
            <a:endParaRPr kumimoji="0" lang="en-US" sz="1400" b="0" i="0" u="none" strike="noStrike" kern="1200" cap="none" spc="0" normalizeH="0" baseline="0" noProof="0">
              <a:ln>
                <a:noFill/>
              </a:ln>
              <a:solidFill>
                <a:prstClr val="black"/>
              </a:solidFill>
              <a:effectLst/>
              <a:uLnTx/>
              <a:uFillTx/>
              <a:latin typeface="Arial"/>
              <a:ea typeface="DejaVu Sans"/>
              <a:cs typeface="DejaVu San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prstClr val="black"/>
              </a:solidFill>
              <a:effectLst/>
              <a:uLnTx/>
              <a:uFillTx/>
              <a:latin typeface="Arial"/>
              <a:ea typeface="DejaVu Sans"/>
              <a:cs typeface="DejaVu Sans"/>
            </a:endParaRPr>
          </a:p>
        </p:txBody>
      </p:sp>
      <p:pic>
        <p:nvPicPr>
          <p:cNvPr id="15" name="Picture 6">
            <a:extLst>
              <a:ext uri="{FF2B5EF4-FFF2-40B4-BE49-F238E27FC236}">
                <a16:creationId xmlns:a16="http://schemas.microsoft.com/office/drawing/2014/main" id="{3F8101B8-5783-A652-75FF-CA3E90975973}"/>
              </a:ext>
            </a:extLst>
          </p:cNvPr>
          <p:cNvPicPr/>
          <p:nvPr/>
        </p:nvPicPr>
        <p:blipFill>
          <a:blip r:embed="rId5"/>
          <a:stretch/>
        </p:blipFill>
        <p:spPr>
          <a:xfrm>
            <a:off x="407520" y="6254280"/>
            <a:ext cx="3647520" cy="259560"/>
          </a:xfrm>
          <a:prstGeom prst="rect">
            <a:avLst/>
          </a:prstGeom>
          <a:ln>
            <a:noFill/>
          </a:ln>
        </p:spPr>
      </p:pic>
      <p:pic>
        <p:nvPicPr>
          <p:cNvPr id="2" name="Picture 5">
            <a:extLst>
              <a:ext uri="{FF2B5EF4-FFF2-40B4-BE49-F238E27FC236}">
                <a16:creationId xmlns:a16="http://schemas.microsoft.com/office/drawing/2014/main" id="{3E2B0816-1FE4-E9DD-9BBB-E1C9541B2DCA}"/>
              </a:ext>
            </a:extLst>
          </p:cNvPr>
          <p:cNvPicPr/>
          <p:nvPr/>
        </p:nvPicPr>
        <p:blipFill>
          <a:blip r:embed="rId6"/>
          <a:stretch/>
        </p:blipFill>
        <p:spPr>
          <a:xfrm>
            <a:off x="10704600" y="6243120"/>
            <a:ext cx="1080000" cy="281880"/>
          </a:xfrm>
          <a:prstGeom prst="rect">
            <a:avLst/>
          </a:prstGeom>
          <a:ln>
            <a:noFill/>
          </a:ln>
        </p:spPr>
      </p:pic>
      <p:sp>
        <p:nvSpPr>
          <p:cNvPr id="9" name="TextShape 1">
            <a:extLst>
              <a:ext uri="{FF2B5EF4-FFF2-40B4-BE49-F238E27FC236}">
                <a16:creationId xmlns:a16="http://schemas.microsoft.com/office/drawing/2014/main" id="{ED0857C4-A55E-B016-1689-161E25D117E8}"/>
              </a:ext>
            </a:extLst>
          </p:cNvPr>
          <p:cNvSpPr txBox="1"/>
          <p:nvPr/>
        </p:nvSpPr>
        <p:spPr>
          <a:xfrm>
            <a:off x="1198145" y="114194"/>
            <a:ext cx="9506455" cy="95607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fr-FR" sz="3100" b="1" spc="-1">
                <a:solidFill>
                  <a:schemeClr val="tx1">
                    <a:lumMod val="65000"/>
                    <a:lumOff val="35000"/>
                  </a:schemeClr>
                </a:solidFill>
                <a:latin typeface="+mj-lt"/>
                <a:ea typeface="+mj-ea"/>
                <a:cs typeface="+mj-cs"/>
              </a:rPr>
              <a:t>SWE </a:t>
            </a:r>
            <a:r>
              <a:rPr lang="fr-FR" sz="3100" b="1" spc="-1" err="1">
                <a:solidFill>
                  <a:schemeClr val="tx1">
                    <a:lumMod val="65000"/>
                    <a:lumOff val="35000"/>
                  </a:schemeClr>
                </a:solidFill>
                <a:latin typeface="+mj-lt"/>
                <a:ea typeface="+mj-ea"/>
                <a:cs typeface="+mj-cs"/>
              </a:rPr>
              <a:t>Retrieval</a:t>
            </a:r>
            <a:r>
              <a:rPr lang="fr-FR" sz="3100" b="1" spc="-1">
                <a:solidFill>
                  <a:schemeClr val="tx1">
                    <a:lumMod val="65000"/>
                    <a:lumOff val="35000"/>
                  </a:schemeClr>
                </a:solidFill>
                <a:latin typeface="+mj-lt"/>
                <a:ea typeface="+mj-ea"/>
                <a:cs typeface="+mj-cs"/>
              </a:rPr>
              <a:t> </a:t>
            </a:r>
            <a:r>
              <a:rPr lang="fr-FR" sz="3100" b="1" spc="-1" err="1">
                <a:solidFill>
                  <a:schemeClr val="tx1">
                    <a:lumMod val="65000"/>
                    <a:lumOff val="35000"/>
                  </a:schemeClr>
                </a:solidFill>
                <a:latin typeface="+mj-lt"/>
                <a:ea typeface="+mj-ea"/>
                <a:cs typeface="+mj-cs"/>
              </a:rPr>
              <a:t>Algorithm</a:t>
            </a:r>
            <a:endParaRPr lang="fr-FR" sz="2800">
              <a:solidFill>
                <a:schemeClr val="tx1">
                  <a:lumMod val="65000"/>
                  <a:lumOff val="35000"/>
                </a:schemeClr>
              </a:solidFill>
            </a:endParaRPr>
          </a:p>
        </p:txBody>
      </p:sp>
      <p:sp>
        <p:nvSpPr>
          <p:cNvPr id="12" name="Arrow: Right 11">
            <a:extLst>
              <a:ext uri="{FF2B5EF4-FFF2-40B4-BE49-F238E27FC236}">
                <a16:creationId xmlns:a16="http://schemas.microsoft.com/office/drawing/2014/main" id="{7D42AD1A-CEBE-8542-F858-7DA19BA1EC1E}"/>
              </a:ext>
            </a:extLst>
          </p:cNvPr>
          <p:cNvSpPr/>
          <p:nvPr/>
        </p:nvSpPr>
        <p:spPr>
          <a:xfrm>
            <a:off x="5804899" y="1941816"/>
            <a:ext cx="1345914" cy="743052"/>
          </a:xfrm>
          <a:prstGeom prst="rightArrow">
            <a:avLst/>
          </a:prstGeom>
          <a:solidFill>
            <a:schemeClr val="tx1"/>
          </a:solidFill>
          <a:ln cap="rnd">
            <a:solidFill>
              <a:schemeClr val="tx1"/>
            </a:solidFill>
            <a:round/>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MCMC</a:t>
            </a:r>
            <a:endParaRPr lang="en-US"/>
          </a:p>
        </p:txBody>
      </p:sp>
    </p:spTree>
    <p:extLst>
      <p:ext uri="{BB962C8B-B14F-4D97-AF65-F5344CB8AC3E}">
        <p14:creationId xmlns:p14="http://schemas.microsoft.com/office/powerpoint/2010/main" val="1000300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5CF0510-8C92-F144-809B-2DDFD61B0B88}"/>
              </a:ext>
            </a:extLst>
          </p:cNvPr>
          <p:cNvSpPr txBox="1"/>
          <p:nvPr/>
        </p:nvSpPr>
        <p:spPr>
          <a:xfrm>
            <a:off x="50688" y="1057686"/>
            <a:ext cx="12230212"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Arial"/>
                <a:ea typeface="DejaVu Sans"/>
                <a:cs typeface="DejaVu Sans"/>
              </a:rPr>
              <a:t>Uses SVS-2 outputs as inputs</a:t>
            </a:r>
            <a:endParaRPr lang="en-US">
              <a:solidFill>
                <a:prstClr val="black"/>
              </a:solidFill>
              <a:latin typeface="Arial"/>
              <a:ea typeface="DejaVu Sans"/>
              <a:cs typeface="DejaVu San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prstClr val="black"/>
              </a:solidFill>
              <a:effectLst/>
              <a:uLnTx/>
              <a:uFillTx/>
              <a:latin typeface="Arial"/>
              <a:ea typeface="DejaVu Sans"/>
              <a:cs typeface="DejaVu San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Arial"/>
                <a:ea typeface="DejaVu Sans"/>
                <a:cs typeface="DejaVu Sans"/>
              </a:rPr>
              <a:t>Generates scene using SMRT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1" i="0" u="none" strike="noStrike" kern="1200" cap="none" spc="0" normalizeH="0" baseline="0" noProof="0">
              <a:ln>
                <a:noFill/>
              </a:ln>
              <a:solidFill>
                <a:prstClr val="black"/>
              </a:solidFill>
              <a:effectLst/>
              <a:uLnTx/>
              <a:uFillTx/>
              <a:latin typeface="Arial"/>
              <a:ea typeface="DejaVu Sans"/>
              <a:cs typeface="DejaVu San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1">
                <a:solidFill>
                  <a:prstClr val="black"/>
                </a:solidFill>
                <a:latin typeface="Arial"/>
                <a:ea typeface="DejaVu Sans"/>
                <a:cs typeface="DejaVu Sans"/>
              </a:rPr>
              <a:t>Generates L1 product using Phase 0</a:t>
            </a:r>
            <a:br>
              <a:rPr lang="en-US" b="1">
                <a:solidFill>
                  <a:prstClr val="black"/>
                </a:solidFill>
                <a:latin typeface="Arial"/>
                <a:ea typeface="DejaVu Sans"/>
                <a:cs typeface="DejaVu Sans"/>
              </a:rPr>
            </a:br>
            <a:r>
              <a:rPr lang="en-US" b="1">
                <a:solidFill>
                  <a:prstClr val="black"/>
                </a:solidFill>
                <a:latin typeface="Arial"/>
                <a:ea typeface="DejaVu Sans"/>
                <a:cs typeface="DejaVu Sans"/>
              </a:rPr>
              <a:t>orbital information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b="1">
              <a:solidFill>
                <a:prstClr val="black"/>
              </a:solidFill>
              <a:latin typeface="Arial"/>
              <a:ea typeface="DejaVu Sans"/>
              <a:cs typeface="DejaVu Sans"/>
            </a:endParaRPr>
          </a:p>
        </p:txBody>
      </p:sp>
      <p:pic>
        <p:nvPicPr>
          <p:cNvPr id="15" name="Picture 6">
            <a:extLst>
              <a:ext uri="{FF2B5EF4-FFF2-40B4-BE49-F238E27FC236}">
                <a16:creationId xmlns:a16="http://schemas.microsoft.com/office/drawing/2014/main" id="{3F8101B8-5783-A652-75FF-CA3E90975973}"/>
              </a:ext>
            </a:extLst>
          </p:cNvPr>
          <p:cNvPicPr/>
          <p:nvPr/>
        </p:nvPicPr>
        <p:blipFill>
          <a:blip r:embed="rId3"/>
          <a:stretch/>
        </p:blipFill>
        <p:spPr>
          <a:xfrm>
            <a:off x="407520" y="6254280"/>
            <a:ext cx="3647520" cy="259560"/>
          </a:xfrm>
          <a:prstGeom prst="rect">
            <a:avLst/>
          </a:prstGeom>
          <a:ln>
            <a:noFill/>
          </a:ln>
        </p:spPr>
      </p:pic>
      <p:pic>
        <p:nvPicPr>
          <p:cNvPr id="2" name="Picture 5">
            <a:extLst>
              <a:ext uri="{FF2B5EF4-FFF2-40B4-BE49-F238E27FC236}">
                <a16:creationId xmlns:a16="http://schemas.microsoft.com/office/drawing/2014/main" id="{3E2B0816-1FE4-E9DD-9BBB-E1C9541B2DCA}"/>
              </a:ext>
            </a:extLst>
          </p:cNvPr>
          <p:cNvPicPr/>
          <p:nvPr/>
        </p:nvPicPr>
        <p:blipFill>
          <a:blip r:embed="rId4"/>
          <a:stretch/>
        </p:blipFill>
        <p:spPr>
          <a:xfrm>
            <a:off x="10704600" y="6243120"/>
            <a:ext cx="1080000" cy="281880"/>
          </a:xfrm>
          <a:prstGeom prst="rect">
            <a:avLst/>
          </a:prstGeom>
          <a:ln>
            <a:noFill/>
          </a:ln>
        </p:spPr>
      </p:pic>
      <p:sp>
        <p:nvSpPr>
          <p:cNvPr id="9" name="TextShape 1">
            <a:extLst>
              <a:ext uri="{FF2B5EF4-FFF2-40B4-BE49-F238E27FC236}">
                <a16:creationId xmlns:a16="http://schemas.microsoft.com/office/drawing/2014/main" id="{ED0857C4-A55E-B016-1689-161E25D117E8}"/>
              </a:ext>
            </a:extLst>
          </p:cNvPr>
          <p:cNvSpPr txBox="1"/>
          <p:nvPr/>
        </p:nvSpPr>
        <p:spPr>
          <a:xfrm>
            <a:off x="1198145" y="114194"/>
            <a:ext cx="9506455" cy="95607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fr-FR" sz="3100" b="1" spc="-1">
                <a:solidFill>
                  <a:schemeClr val="tx1">
                    <a:lumMod val="65000"/>
                    <a:lumOff val="35000"/>
                  </a:schemeClr>
                </a:solidFill>
                <a:latin typeface="+mj-lt"/>
                <a:ea typeface="+mj-ea"/>
                <a:cs typeface="+mj-cs"/>
              </a:rPr>
              <a:t>TSMM Data Simulator</a:t>
            </a:r>
            <a:endParaRPr lang="fr-FR" sz="2800">
              <a:solidFill>
                <a:schemeClr val="tx1">
                  <a:lumMod val="65000"/>
                  <a:lumOff val="35000"/>
                </a:schemeClr>
              </a:solidFill>
            </a:endParaRPr>
          </a:p>
        </p:txBody>
      </p:sp>
      <p:pic>
        <p:nvPicPr>
          <p:cNvPr id="5" name="Picture 4">
            <a:extLst>
              <a:ext uri="{FF2B5EF4-FFF2-40B4-BE49-F238E27FC236}">
                <a16:creationId xmlns:a16="http://schemas.microsoft.com/office/drawing/2014/main" id="{BB0C3059-B7E4-724A-B9D2-C030B80944E1}"/>
              </a:ext>
            </a:extLst>
          </p:cNvPr>
          <p:cNvPicPr>
            <a:picLocks noChangeAspect="1"/>
          </p:cNvPicPr>
          <p:nvPr/>
        </p:nvPicPr>
        <p:blipFill rotWithShape="1">
          <a:blip r:embed="rId5"/>
          <a:srcRect l="2703" r="5344"/>
          <a:stretch/>
        </p:blipFill>
        <p:spPr>
          <a:xfrm>
            <a:off x="8013843" y="965809"/>
            <a:ext cx="4143523" cy="5784320"/>
          </a:xfrm>
          <a:prstGeom prst="rect">
            <a:avLst/>
          </a:prstGeom>
        </p:spPr>
      </p:pic>
      <p:sp>
        <p:nvSpPr>
          <p:cNvPr id="6" name="TextBox 5">
            <a:extLst>
              <a:ext uri="{FF2B5EF4-FFF2-40B4-BE49-F238E27FC236}">
                <a16:creationId xmlns:a16="http://schemas.microsoft.com/office/drawing/2014/main" id="{EC79D155-B652-3086-F11D-14AC603D2D29}"/>
              </a:ext>
            </a:extLst>
          </p:cNvPr>
          <p:cNvSpPr txBox="1"/>
          <p:nvPr/>
        </p:nvSpPr>
        <p:spPr>
          <a:xfrm>
            <a:off x="6433902" y="4414863"/>
            <a:ext cx="2295525" cy="1477328"/>
          </a:xfrm>
          <a:prstGeom prst="rect">
            <a:avLst/>
          </a:prstGeom>
          <a:solidFill>
            <a:schemeClr val="accent6">
              <a:lumMod val="20000"/>
              <a:lumOff val="80000"/>
            </a:schemeClr>
          </a:solidFill>
          <a:ln>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Simulated TSMM radar image (VV)</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Ottawa River watershed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3 February 2023</a:t>
            </a:r>
            <a:endParaRPr kumimoji="0" lang="en-CA"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A map with a red rectangle&#10;&#10;Description automatically generated">
            <a:extLst>
              <a:ext uri="{FF2B5EF4-FFF2-40B4-BE49-F238E27FC236}">
                <a16:creationId xmlns:a16="http://schemas.microsoft.com/office/drawing/2014/main" id="{EEAF62EB-FDF7-801A-833E-1E3FAA3720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3194" y="965809"/>
            <a:ext cx="2295525" cy="2970679"/>
          </a:xfrm>
          <a:prstGeom prst="rect">
            <a:avLst/>
          </a:prstGeom>
          <a:ln>
            <a:solidFill>
              <a:schemeClr val="tx1"/>
            </a:solidFill>
          </a:ln>
        </p:spPr>
      </p:pic>
      <p:pic>
        <p:nvPicPr>
          <p:cNvPr id="8" name="Picture 2">
            <a:extLst>
              <a:ext uri="{FF2B5EF4-FFF2-40B4-BE49-F238E27FC236}">
                <a16:creationId xmlns:a16="http://schemas.microsoft.com/office/drawing/2014/main" id="{A75B11D3-6A1C-88E8-5B12-4C6925D64D6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340" t="17500" r="11466" b="47900"/>
          <a:stretch/>
        </p:blipFill>
        <p:spPr bwMode="auto">
          <a:xfrm>
            <a:off x="34633" y="2846048"/>
            <a:ext cx="5723465" cy="3277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379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5CF0510-8C92-F144-809B-2DDFD61B0B88}"/>
              </a:ext>
            </a:extLst>
          </p:cNvPr>
          <p:cNvSpPr txBox="1"/>
          <p:nvPr/>
        </p:nvSpPr>
        <p:spPr>
          <a:xfrm>
            <a:off x="50688" y="1057686"/>
            <a:ext cx="12230212" cy="48013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Arial"/>
                <a:ea typeface="DejaVu Sans"/>
                <a:cs typeface="DejaVu Sans"/>
              </a:rPr>
              <a:t>Pre-formulation phase</a:t>
            </a:r>
            <a:r>
              <a:rPr kumimoji="0" lang="en-US" sz="1800" b="0" i="0" u="none" strike="noStrike" kern="1200" cap="none" spc="0" normalizeH="0" baseline="0" noProof="0">
                <a:ln>
                  <a:noFill/>
                </a:ln>
                <a:solidFill>
                  <a:prstClr val="black"/>
                </a:solidFill>
                <a:effectLst/>
                <a:uLnTx/>
                <a:uFillTx/>
                <a:latin typeface="Arial"/>
                <a:ea typeface="DejaVu Sans"/>
                <a:cs typeface="DejaVu Sans"/>
              </a:rPr>
              <a:t>: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rial"/>
                <a:ea typeface="DejaVu Sans"/>
                <a:cs typeface="DejaVu Sans"/>
              </a:rPr>
              <a:t>All hands-on deck</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solidFill>
                  <a:prstClr val="black"/>
                </a:solidFill>
                <a:latin typeface="Arial"/>
                <a:ea typeface="DejaVu Sans"/>
                <a:cs typeface="DejaVu Sans"/>
              </a:rPr>
              <a:t>Doubled human resources in last year</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prstClr val="black"/>
              </a:solidFill>
              <a:effectLst/>
              <a:uLnTx/>
              <a:uFillTx/>
              <a:latin typeface="Arial"/>
              <a:ea typeface="DejaVu Sans"/>
              <a:cs typeface="DejaVu San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Arial"/>
                <a:ea typeface="DejaVu Sans"/>
                <a:cs typeface="DejaVu Sans"/>
              </a:rPr>
              <a:t>Data simulator delivered and working</a:t>
            </a:r>
          </a:p>
          <a:p>
            <a:pPr marL="742950" lvl="1" indent="-285750">
              <a:buFont typeface="Wingdings" panose="05000000000000000000" pitchFamily="2" charset="2"/>
              <a:buChar char="Ø"/>
              <a:defRPr/>
            </a:pPr>
            <a:r>
              <a:rPr kumimoji="0" lang="en-US" i="0" u="none" strike="noStrike" kern="1200" cap="none" spc="0" normalizeH="0" baseline="0" noProof="0">
                <a:ln>
                  <a:noFill/>
                </a:ln>
                <a:solidFill>
                  <a:prstClr val="black"/>
                </a:solidFill>
                <a:effectLst/>
                <a:uLnTx/>
                <a:uFillTx/>
                <a:latin typeface="Arial"/>
                <a:ea typeface="DejaVu Sans"/>
                <a:cs typeface="DejaVu Sans"/>
              </a:rPr>
              <a:t>Getting ready to produce synthetic experiments</a:t>
            </a:r>
          </a:p>
          <a:p>
            <a:pPr marL="742950" lvl="1" indent="-285750">
              <a:buFont typeface="Wingdings" panose="05000000000000000000" pitchFamily="2" charset="2"/>
              <a:buChar char="Ø"/>
              <a:defRPr/>
            </a:pPr>
            <a:endParaRPr kumimoji="0" lang="en-US" i="0" u="none" strike="noStrike" kern="1200" cap="none" spc="0" normalizeH="0" baseline="0" noProof="0">
              <a:ln>
                <a:noFill/>
              </a:ln>
              <a:solidFill>
                <a:prstClr val="black"/>
              </a:solidFill>
              <a:effectLst/>
              <a:uLnTx/>
              <a:uFillTx/>
              <a:latin typeface="Arial"/>
              <a:ea typeface="DejaVu Sans"/>
              <a:cs typeface="DejaVu San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1">
                <a:solidFill>
                  <a:prstClr val="black"/>
                </a:solidFill>
                <a:latin typeface="Arial"/>
                <a:ea typeface="DejaVu Sans"/>
                <a:cs typeface="DejaVu Sans"/>
              </a:rPr>
              <a:t>Working on SMRT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b="1">
              <a:solidFill>
                <a:prstClr val="black"/>
              </a:solidFill>
              <a:latin typeface="Arial"/>
              <a:ea typeface="DejaVu Sans"/>
              <a:cs typeface="DejaVu San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Arial"/>
                <a:ea typeface="DejaVu Sans"/>
                <a:cs typeface="DejaVu Sans"/>
              </a:rPr>
              <a:t>Mid-Stream working group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1" i="0" u="none" strike="noStrike" kern="1200" cap="none" spc="0" normalizeH="0" baseline="0" noProof="0">
              <a:ln>
                <a:noFill/>
              </a:ln>
              <a:solidFill>
                <a:prstClr val="black"/>
              </a:solidFill>
              <a:effectLst/>
              <a:uLnTx/>
              <a:uFillTx/>
              <a:latin typeface="Arial"/>
              <a:ea typeface="DejaVu Sans"/>
              <a:cs typeface="DejaVu San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1">
                <a:solidFill>
                  <a:prstClr val="black"/>
                </a:solidFill>
                <a:latin typeface="Arial"/>
                <a:ea typeface="DejaVu Sans"/>
                <a:cs typeface="DejaVu Sans"/>
              </a:rPr>
              <a:t>Ongoing Stakeholder Engagement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b="1">
              <a:solidFill>
                <a:prstClr val="black"/>
              </a:solidFill>
              <a:latin typeface="Arial"/>
              <a:ea typeface="DejaVu Sans"/>
              <a:cs typeface="DejaVu San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Arial"/>
                <a:ea typeface="DejaVu Sans"/>
                <a:cs typeface="DejaVu Sans"/>
              </a:rPr>
              <a:t>Science and Applications Plan Dra</a:t>
            </a:r>
            <a:r>
              <a:rPr lang="en-US" b="1" err="1">
                <a:solidFill>
                  <a:prstClr val="black"/>
                </a:solidFill>
                <a:latin typeface="Arial"/>
                <a:ea typeface="DejaVu Sans"/>
                <a:cs typeface="DejaVu Sans"/>
              </a:rPr>
              <a:t>fted</a:t>
            </a:r>
            <a:r>
              <a:rPr kumimoji="0" lang="en-US" sz="1800" b="1" i="0" u="none" strike="noStrike" kern="1200" cap="none" spc="0" normalizeH="0" baseline="0" noProof="0">
                <a:ln>
                  <a:noFill/>
                </a:ln>
                <a:solidFill>
                  <a:prstClr val="black"/>
                </a:solidFill>
                <a:effectLst/>
                <a:uLnTx/>
                <a:uFillTx/>
                <a:latin typeface="Arial"/>
                <a:ea typeface="DejaVu Sans"/>
                <a:cs typeface="DejaVu San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1" i="0" u="none" strike="noStrike" kern="1200" cap="none" spc="0" normalizeH="0" baseline="0" noProof="0">
              <a:ln>
                <a:noFill/>
              </a:ln>
              <a:solidFill>
                <a:prstClr val="black"/>
              </a:solidFill>
              <a:effectLst/>
              <a:uLnTx/>
              <a:uFillTx/>
              <a:latin typeface="Arial"/>
              <a:ea typeface="DejaVu Sans"/>
              <a:cs typeface="DejaVu San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1">
                <a:solidFill>
                  <a:prstClr val="black"/>
                </a:solidFill>
                <a:latin typeface="Arial"/>
                <a:ea typeface="DejaVu Sans"/>
                <a:cs typeface="DejaVu Sans"/>
              </a:rPr>
              <a:t>TSMM team fully open to science and programmatic partnerships</a:t>
            </a:r>
          </a:p>
          <a:p>
            <a:pPr marL="742950" lvl="1" indent="-285750">
              <a:buFont typeface="Wingdings" panose="05000000000000000000" pitchFamily="2" charset="2"/>
              <a:buChar char="Ø"/>
              <a:defRPr/>
            </a:pPr>
            <a:r>
              <a:rPr kumimoji="0" lang="en-US" i="0" u="none" strike="noStrike" kern="1200" cap="none" spc="0" normalizeH="0" baseline="0" noProof="0">
                <a:ln>
                  <a:noFill/>
                </a:ln>
                <a:solidFill>
                  <a:prstClr val="black"/>
                </a:solidFill>
                <a:effectLst/>
                <a:uLnTx/>
                <a:uFillTx/>
                <a:latin typeface="Arial"/>
                <a:ea typeface="DejaVu Sans"/>
                <a:cs typeface="DejaVu Sans"/>
              </a:rPr>
              <a:t>Develop global SWE products</a:t>
            </a:r>
            <a:endParaRPr kumimoji="0" lang="en-US" sz="1800" b="0" i="0" u="none" strike="noStrike" kern="1200" cap="none" spc="0" normalizeH="0" baseline="0" noProof="0">
              <a:ln>
                <a:noFill/>
              </a:ln>
              <a:solidFill>
                <a:prstClr val="black"/>
              </a:solidFill>
              <a:effectLst/>
              <a:uLnTx/>
              <a:uFillTx/>
              <a:latin typeface="Arial"/>
              <a:ea typeface="DejaVu Sans"/>
              <a:cs typeface="DejaVu Sans"/>
            </a:endParaRPr>
          </a:p>
        </p:txBody>
      </p:sp>
      <p:pic>
        <p:nvPicPr>
          <p:cNvPr id="15" name="Picture 6">
            <a:extLst>
              <a:ext uri="{FF2B5EF4-FFF2-40B4-BE49-F238E27FC236}">
                <a16:creationId xmlns:a16="http://schemas.microsoft.com/office/drawing/2014/main" id="{3F8101B8-5783-A652-75FF-CA3E90975973}"/>
              </a:ext>
            </a:extLst>
          </p:cNvPr>
          <p:cNvPicPr/>
          <p:nvPr/>
        </p:nvPicPr>
        <p:blipFill>
          <a:blip r:embed="rId3"/>
          <a:stretch/>
        </p:blipFill>
        <p:spPr>
          <a:xfrm>
            <a:off x="407520" y="6254280"/>
            <a:ext cx="3647520" cy="259560"/>
          </a:xfrm>
          <a:prstGeom prst="rect">
            <a:avLst/>
          </a:prstGeom>
          <a:ln>
            <a:noFill/>
          </a:ln>
        </p:spPr>
      </p:pic>
      <p:pic>
        <p:nvPicPr>
          <p:cNvPr id="2" name="Picture 5">
            <a:extLst>
              <a:ext uri="{FF2B5EF4-FFF2-40B4-BE49-F238E27FC236}">
                <a16:creationId xmlns:a16="http://schemas.microsoft.com/office/drawing/2014/main" id="{3E2B0816-1FE4-E9DD-9BBB-E1C9541B2DCA}"/>
              </a:ext>
            </a:extLst>
          </p:cNvPr>
          <p:cNvPicPr/>
          <p:nvPr/>
        </p:nvPicPr>
        <p:blipFill>
          <a:blip r:embed="rId4"/>
          <a:stretch/>
        </p:blipFill>
        <p:spPr>
          <a:xfrm>
            <a:off x="10704600" y="6243120"/>
            <a:ext cx="1080000" cy="281880"/>
          </a:xfrm>
          <a:prstGeom prst="rect">
            <a:avLst/>
          </a:prstGeom>
          <a:ln>
            <a:noFill/>
          </a:ln>
        </p:spPr>
      </p:pic>
      <p:sp>
        <p:nvSpPr>
          <p:cNvPr id="9" name="TextShape 1">
            <a:extLst>
              <a:ext uri="{FF2B5EF4-FFF2-40B4-BE49-F238E27FC236}">
                <a16:creationId xmlns:a16="http://schemas.microsoft.com/office/drawing/2014/main" id="{ED0857C4-A55E-B016-1689-161E25D117E8}"/>
              </a:ext>
            </a:extLst>
          </p:cNvPr>
          <p:cNvSpPr txBox="1"/>
          <p:nvPr/>
        </p:nvSpPr>
        <p:spPr>
          <a:xfrm>
            <a:off x="1198145" y="114194"/>
            <a:ext cx="9506455" cy="95607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fr-FR" sz="3100" b="1" spc="-1">
                <a:solidFill>
                  <a:schemeClr val="tx1">
                    <a:lumMod val="65000"/>
                    <a:lumOff val="35000"/>
                  </a:schemeClr>
                </a:solidFill>
                <a:latin typeface="+mj-lt"/>
                <a:ea typeface="+mj-ea"/>
                <a:cs typeface="+mj-cs"/>
              </a:rPr>
              <a:t>Mission </a:t>
            </a:r>
            <a:r>
              <a:rPr lang="fr-FR" sz="3100" b="1" spc="-1" err="1">
                <a:solidFill>
                  <a:schemeClr val="tx1">
                    <a:lumMod val="65000"/>
                    <a:lumOff val="35000"/>
                  </a:schemeClr>
                </a:solidFill>
                <a:latin typeface="+mj-lt"/>
                <a:ea typeface="+mj-ea"/>
                <a:cs typeface="+mj-cs"/>
              </a:rPr>
              <a:t>Status</a:t>
            </a:r>
            <a:endParaRPr lang="fr-FR" sz="2800">
              <a:solidFill>
                <a:schemeClr val="tx1">
                  <a:lumMod val="65000"/>
                  <a:lumOff val="35000"/>
                </a:schemeClr>
              </a:solidFill>
            </a:endParaRPr>
          </a:p>
        </p:txBody>
      </p:sp>
      <p:sp>
        <p:nvSpPr>
          <p:cNvPr id="3" name="TextBox 2">
            <a:extLst>
              <a:ext uri="{FF2B5EF4-FFF2-40B4-BE49-F238E27FC236}">
                <a16:creationId xmlns:a16="http://schemas.microsoft.com/office/drawing/2014/main" id="{269A9F45-25F0-C007-8414-98023C4916C3}"/>
              </a:ext>
            </a:extLst>
          </p:cNvPr>
          <p:cNvSpPr txBox="1">
            <a:spLocks noChangeArrowheads="1"/>
          </p:cNvSpPr>
          <p:nvPr/>
        </p:nvSpPr>
        <p:spPr bwMode="auto">
          <a:xfrm>
            <a:off x="8234238" y="5211197"/>
            <a:ext cx="37449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120000"/>
              <a:buChar char="•"/>
              <a:defRPr kumimoji="1"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spcBef>
                <a:spcPct val="20000"/>
              </a:spcBef>
              <a:buClr>
                <a:srgbClr val="3A601B"/>
              </a:buClr>
              <a:buFont typeface="Arial" panose="020B0604020202020204" pitchFamily="34" charset="0"/>
              <a:buChar char="–"/>
              <a:defRPr kumimoji="1"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20000"/>
              </a:spcBef>
              <a:buClr>
                <a:srgbClr val="C8A200"/>
              </a:buClr>
              <a:buFont typeface="Arial" panose="020B0604020202020204" pitchFamily="34" charset="0"/>
              <a:buChar char="▪"/>
              <a:defRPr kumimoji="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kumimoji="1"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hangingPunct="1">
              <a:spcBef>
                <a:spcPct val="0"/>
              </a:spcBef>
              <a:buClrTx/>
              <a:buSzTx/>
              <a:buFontTx/>
              <a:buNone/>
            </a:pPr>
            <a:r>
              <a:rPr lang="en-CA" altLang="en-US" sz="1400"/>
              <a:t>Benoit Montpetit, Ph.D.</a:t>
            </a:r>
            <a:br>
              <a:rPr lang="en-CA" altLang="en-US" sz="1400"/>
            </a:br>
            <a:r>
              <a:rPr lang="en-CA" altLang="en-US" sz="1400"/>
              <a:t>Research Scientist</a:t>
            </a:r>
            <a:br>
              <a:rPr lang="en-CA" altLang="en-US" sz="1400"/>
            </a:br>
            <a:r>
              <a:rPr lang="en-CA" altLang="en-US" sz="1400"/>
              <a:t>Climate Research Division</a:t>
            </a:r>
            <a:br>
              <a:rPr lang="en-CA" altLang="en-US" sz="1400"/>
            </a:br>
            <a:r>
              <a:rPr lang="en-CA" altLang="en-US" sz="1400" u="sng">
                <a:solidFill>
                  <a:srgbClr val="0066FF"/>
                </a:solidFill>
                <a:hlinkClick r:id="rId5"/>
              </a:rPr>
              <a:t>benoit.montpetit@ec.gc.ca</a:t>
            </a:r>
            <a:endParaRPr lang="en-CA" altLang="en-US" sz="1400" u="sng">
              <a:solidFill>
                <a:srgbClr val="0066FF"/>
              </a:solidFill>
            </a:endParaRPr>
          </a:p>
        </p:txBody>
      </p:sp>
      <p:pic>
        <p:nvPicPr>
          <p:cNvPr id="4" name="Picture 34" descr="Benoit Montpetit">
            <a:extLst>
              <a:ext uri="{FF2B5EF4-FFF2-40B4-BE49-F238E27FC236}">
                <a16:creationId xmlns:a16="http://schemas.microsoft.com/office/drawing/2014/main" id="{F4A749C8-CD33-4684-BDCB-525B504C5C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88488" y="3620522"/>
            <a:ext cx="1490663"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B89C30B-9EFF-19AB-9EF9-C1C12D0DD441}"/>
              </a:ext>
            </a:extLst>
          </p:cNvPr>
          <p:cNvPicPr>
            <a:picLocks noChangeAspect="1"/>
          </p:cNvPicPr>
          <p:nvPr/>
        </p:nvPicPr>
        <p:blipFill>
          <a:blip r:embed="rId7"/>
          <a:stretch>
            <a:fillRect/>
          </a:stretch>
        </p:blipFill>
        <p:spPr>
          <a:xfrm>
            <a:off x="9734207" y="69999"/>
            <a:ext cx="2457793" cy="2000529"/>
          </a:xfrm>
          <a:prstGeom prst="rect">
            <a:avLst/>
          </a:prstGeom>
        </p:spPr>
      </p:pic>
    </p:spTree>
    <p:extLst>
      <p:ext uri="{BB962C8B-B14F-4D97-AF65-F5344CB8AC3E}">
        <p14:creationId xmlns:p14="http://schemas.microsoft.com/office/powerpoint/2010/main" val="3143175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C082725-3B51-B607-9E6A-788A65DB58E8}"/>
              </a:ext>
            </a:extLst>
          </p:cNvPr>
          <p:cNvSpPr>
            <a:spLocks noGrp="1"/>
          </p:cNvSpPr>
          <p:nvPr>
            <p:ph type="title"/>
          </p:nvPr>
        </p:nvSpPr>
        <p:spPr>
          <a:xfrm>
            <a:off x="8696326" y="6000750"/>
            <a:ext cx="1757363" cy="571500"/>
          </a:xfrm>
          <a:solidFill>
            <a:schemeClr val="bg1"/>
          </a:solidFill>
        </p:spPr>
        <p:txBody>
          <a:bodyPr vert="horz" lIns="0" tIns="0" rIns="0" bIns="0" rtlCol="0" anchor="ctr">
            <a:normAutofit fontScale="90000"/>
          </a:bodyPr>
          <a:lstStyle/>
          <a:p>
            <a:pPr eaLnBrk="1" hangingPunct="1"/>
            <a:r>
              <a:rPr lang="fr-CA" altLang="en-US">
                <a:ea typeface="新細明體" panose="020B0604030504040204" pitchFamily="18" charset="-120"/>
              </a:rPr>
              <a:t>Merci!</a:t>
            </a:r>
            <a:endParaRPr lang="fr-CA" altLang="en-US" sz="3600">
              <a:ea typeface="新細明體" panose="020B0604030504040204" pitchFamily="18" charset="-120"/>
            </a:endParaRPr>
          </a:p>
        </p:txBody>
      </p:sp>
      <p:sp>
        <p:nvSpPr>
          <p:cNvPr id="31747" name="Title 1">
            <a:extLst>
              <a:ext uri="{FF2B5EF4-FFF2-40B4-BE49-F238E27FC236}">
                <a16:creationId xmlns:a16="http://schemas.microsoft.com/office/drawing/2014/main" id="{65E3715E-C14A-DE37-12E5-A5BBC7F15734}"/>
              </a:ext>
            </a:extLst>
          </p:cNvPr>
          <p:cNvSpPr txBox="1">
            <a:spLocks noChangeArrowheads="1"/>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B0604030504040204"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B0604030504040204"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B0604030504040204"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B0604030504040204"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B0604030504040204"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B0604030504040204"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B0604030504040204"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B0604030504040204"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B0604030504040204" pitchFamily="18" charset="-12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altLang="en-US" sz="4400" b="0" i="0" u="none" strike="noStrike" kern="1200" cap="none" spc="0" normalizeH="0" baseline="0" noProof="0">
                <a:ln>
                  <a:noFill/>
                </a:ln>
                <a:solidFill>
                  <a:prstClr val="black"/>
                </a:solidFill>
                <a:effectLst/>
                <a:uLnTx/>
                <a:uFillTx/>
                <a:latin typeface="Calibri" panose="020F0502020204030204" pitchFamily="34" charset="0"/>
                <a:ea typeface="Arial Unicode MS" panose="020B0604020202020204" pitchFamily="34" charset="-128"/>
                <a:cs typeface="+mn-cs"/>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85500">
              <a:srgbClr val="1D7096"/>
            </a:gs>
            <a:gs pos="68000">
              <a:srgbClr val="236383"/>
            </a:gs>
            <a:gs pos="100000">
              <a:srgbClr val="177DA8"/>
            </a:gs>
            <a:gs pos="34000">
              <a:srgbClr val="2E4A60"/>
            </a:gs>
          </a:gsLst>
          <a:lin ang="5400000" scaled="1"/>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07C378B-DE33-5900-F5C5-55B06579633A}"/>
              </a:ext>
            </a:extLst>
          </p:cNvPr>
          <p:cNvGrpSpPr/>
          <p:nvPr/>
        </p:nvGrpSpPr>
        <p:grpSpPr>
          <a:xfrm>
            <a:off x="-2342978" y="4456667"/>
            <a:ext cx="14680652" cy="3150366"/>
            <a:chOff x="-2111621" y="4455111"/>
            <a:chExt cx="14680652" cy="3150366"/>
          </a:xfrm>
        </p:grpSpPr>
        <p:grpSp>
          <p:nvGrpSpPr>
            <p:cNvPr id="7306" name="Group 7305">
              <a:extLst>
                <a:ext uri="{FF2B5EF4-FFF2-40B4-BE49-F238E27FC236}">
                  <a16:creationId xmlns:a16="http://schemas.microsoft.com/office/drawing/2014/main" id="{CB7F2595-3171-24AE-3DE3-6429B3106F8D}"/>
                </a:ext>
              </a:extLst>
            </p:cNvPr>
            <p:cNvGrpSpPr/>
            <p:nvPr/>
          </p:nvGrpSpPr>
          <p:grpSpPr>
            <a:xfrm rot="20472815">
              <a:off x="451474" y="4455111"/>
              <a:ext cx="12117557" cy="2893189"/>
              <a:chOff x="136038" y="4563096"/>
              <a:chExt cx="12117557" cy="2893189"/>
            </a:xfrm>
          </p:grpSpPr>
          <p:pic>
            <p:nvPicPr>
              <p:cNvPr id="7185" name="Picture 8" descr="Home - Chatamo">
                <a:extLst>
                  <a:ext uri="{FF2B5EF4-FFF2-40B4-BE49-F238E27FC236}">
                    <a16:creationId xmlns:a16="http://schemas.microsoft.com/office/drawing/2014/main" id="{621B84D2-883E-9BFE-6416-A57E3F1EF6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21594">
                <a:off x="136038" y="5499740"/>
                <a:ext cx="4291931" cy="1956545"/>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8" descr="Home - Chatamo">
                <a:extLst>
                  <a:ext uri="{FF2B5EF4-FFF2-40B4-BE49-F238E27FC236}">
                    <a16:creationId xmlns:a16="http://schemas.microsoft.com/office/drawing/2014/main" id="{08B1EB2A-961F-1F2D-9229-89979DA42C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21594">
                <a:off x="3390573" y="4601006"/>
                <a:ext cx="4291931" cy="1956545"/>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8" descr="Home - Chatamo">
                <a:extLst>
                  <a:ext uri="{FF2B5EF4-FFF2-40B4-BE49-F238E27FC236}">
                    <a16:creationId xmlns:a16="http://schemas.microsoft.com/office/drawing/2014/main" id="{7F4CB17D-B37D-AE5E-4EFD-EA88F7C1EE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21594">
                <a:off x="7961664" y="5400471"/>
                <a:ext cx="4291931" cy="1956545"/>
              </a:xfrm>
              <a:prstGeom prst="rect">
                <a:avLst/>
              </a:prstGeom>
              <a:noFill/>
              <a:extLst>
                <a:ext uri="{909E8E84-426E-40DD-AFC4-6F175D3DCCD1}">
                  <a14:hiddenFill xmlns:a14="http://schemas.microsoft.com/office/drawing/2010/main">
                    <a:solidFill>
                      <a:srgbClr val="FFFFFF"/>
                    </a:solidFill>
                  </a14:hiddenFill>
                </a:ext>
              </a:extLst>
            </p:spPr>
          </p:pic>
          <p:pic>
            <p:nvPicPr>
              <p:cNvPr id="7189" name="Picture 8" descr="Home - Chatamo">
                <a:extLst>
                  <a:ext uri="{FF2B5EF4-FFF2-40B4-BE49-F238E27FC236}">
                    <a16:creationId xmlns:a16="http://schemas.microsoft.com/office/drawing/2014/main" id="{CF8F016B-A9D0-F27F-7EC4-4C48B92EC3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21594">
                <a:off x="4332737" y="4563096"/>
                <a:ext cx="4291931" cy="1956545"/>
              </a:xfrm>
              <a:prstGeom prst="rect">
                <a:avLst/>
              </a:prstGeom>
              <a:noFill/>
              <a:extLst>
                <a:ext uri="{909E8E84-426E-40DD-AFC4-6F175D3DCCD1}">
                  <a14:hiddenFill xmlns:a14="http://schemas.microsoft.com/office/drawing/2010/main">
                    <a:solidFill>
                      <a:srgbClr val="FFFFFF"/>
                    </a:solidFill>
                  </a14:hiddenFill>
                </a:ext>
              </a:extLst>
            </p:spPr>
          </p:pic>
          <p:pic>
            <p:nvPicPr>
              <p:cNvPr id="7187" name="Picture 8" descr="Home - Chatamo">
                <a:extLst>
                  <a:ext uri="{FF2B5EF4-FFF2-40B4-BE49-F238E27FC236}">
                    <a16:creationId xmlns:a16="http://schemas.microsoft.com/office/drawing/2014/main" id="{5AC8355B-8510-F528-3F7F-EA7C8B19C3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21594">
                <a:off x="6258881" y="5124998"/>
                <a:ext cx="4291931" cy="19565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E2637059-AFBE-D2AD-B84D-E1404FED4240}"/>
                </a:ext>
              </a:extLst>
            </p:cNvPr>
            <p:cNvGrpSpPr/>
            <p:nvPr/>
          </p:nvGrpSpPr>
          <p:grpSpPr>
            <a:xfrm rot="895711">
              <a:off x="-2111621" y="4811557"/>
              <a:ext cx="7920858" cy="2793920"/>
              <a:chOff x="4332737" y="4563096"/>
              <a:chExt cx="7920858" cy="2793920"/>
            </a:xfrm>
          </p:grpSpPr>
          <p:pic>
            <p:nvPicPr>
              <p:cNvPr id="6" name="Picture 8" descr="Home - Chatamo">
                <a:extLst>
                  <a:ext uri="{FF2B5EF4-FFF2-40B4-BE49-F238E27FC236}">
                    <a16:creationId xmlns:a16="http://schemas.microsoft.com/office/drawing/2014/main" id="{E5A44D51-74A5-9BBF-9C31-2D2370DB93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21594">
                <a:off x="7961664" y="5400471"/>
                <a:ext cx="4291931" cy="19565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ome - Chatamo">
                <a:extLst>
                  <a:ext uri="{FF2B5EF4-FFF2-40B4-BE49-F238E27FC236}">
                    <a16:creationId xmlns:a16="http://schemas.microsoft.com/office/drawing/2014/main" id="{621F39EA-6121-2161-133C-DCD8BD9482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21594">
                <a:off x="4332737" y="4563096"/>
                <a:ext cx="4291931" cy="19565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ome - Chatamo">
                <a:extLst>
                  <a:ext uri="{FF2B5EF4-FFF2-40B4-BE49-F238E27FC236}">
                    <a16:creationId xmlns:a16="http://schemas.microsoft.com/office/drawing/2014/main" id="{E1C7B1ED-7605-D1CC-5353-11239ADC45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21594">
                <a:off x="6258881" y="5124998"/>
                <a:ext cx="4291931" cy="19565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Group 19">
            <a:extLst>
              <a:ext uri="{FF2B5EF4-FFF2-40B4-BE49-F238E27FC236}">
                <a16:creationId xmlns:a16="http://schemas.microsoft.com/office/drawing/2014/main" id="{CBDA0111-86EC-3E47-D7AB-2A0E5514E3F4}"/>
              </a:ext>
            </a:extLst>
          </p:cNvPr>
          <p:cNvGrpSpPr/>
          <p:nvPr/>
        </p:nvGrpSpPr>
        <p:grpSpPr>
          <a:xfrm>
            <a:off x="7340200" y="-155740"/>
            <a:ext cx="4416810" cy="7523494"/>
            <a:chOff x="7237110" y="-30165"/>
            <a:chExt cx="4416810" cy="7523494"/>
          </a:xfrm>
        </p:grpSpPr>
        <p:sp>
          <p:nvSpPr>
            <p:cNvPr id="21" name="Isosceles Triangle 20">
              <a:extLst>
                <a:ext uri="{FF2B5EF4-FFF2-40B4-BE49-F238E27FC236}">
                  <a16:creationId xmlns:a16="http://schemas.microsoft.com/office/drawing/2014/main" id="{8321E636-3565-50E7-33C2-E52B5D050E82}"/>
                </a:ext>
              </a:extLst>
            </p:cNvPr>
            <p:cNvSpPr/>
            <p:nvPr/>
          </p:nvSpPr>
          <p:spPr>
            <a:xfrm rot="839496">
              <a:off x="9161120" y="1244103"/>
              <a:ext cx="1738723" cy="4769904"/>
            </a:xfrm>
            <a:prstGeom prst="triangle">
              <a:avLst/>
            </a:prstGeom>
            <a:solidFill>
              <a:srgbClr val="D9D9D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8" descr="28+ Satellite Png Cartoon - Sinobhishur">
              <a:extLst>
                <a:ext uri="{FF2B5EF4-FFF2-40B4-BE49-F238E27FC236}">
                  <a16:creationId xmlns:a16="http://schemas.microsoft.com/office/drawing/2014/main" id="{9BE6F1BB-A71F-D372-B163-FA6D815AADAB}"/>
                </a:ext>
              </a:extLst>
            </p:cNvPr>
            <p:cNvPicPr>
              <a:picLocks noChangeAspect="1" noChangeArrowheads="1"/>
            </p:cNvPicPr>
            <p:nvPr/>
          </p:nvPicPr>
          <p:blipFill>
            <a:blip r:embed="rId3" cstate="print">
              <a:duotone>
                <a:srgbClr val="E7E6E6">
                  <a:shade val="45000"/>
                  <a:satMod val="135000"/>
                </a:srgbClr>
                <a:prstClr val="white"/>
              </a:duotone>
              <a:extLst>
                <a:ext uri="{BEBA8EAE-BF5A-486C-A8C5-ECC9F3942E4B}">
                  <a14:imgProps xmlns:a14="http://schemas.microsoft.com/office/drawing/2010/main">
                    <a14:imgLayer r:embed="rId4">
                      <a14:imgEffect>
                        <a14:backgroundRemoval t="10000" b="90000" l="10000" r="90000">
                          <a14:foregroundMark x1="50000" y1="27344" x2="50000" y2="27344"/>
                          <a14:foregroundMark x1="49219" y1="25195" x2="49219" y2="25195"/>
                          <a14:foregroundMark x1="71680" y1="53320" x2="71680" y2="53320"/>
                          <a14:foregroundMark x1="24609" y1="52148" x2="24609" y2="52148"/>
                          <a14:foregroundMark x1="26758" y1="52344" x2="26758" y2="52344"/>
                          <a14:foregroundMark x1="26367" y1="52344" x2="26367" y2="52344"/>
                          <a14:foregroundMark x1="27344" y1="52148" x2="28320" y2="51953"/>
                          <a14:foregroundMark x1="50000" y1="28320" x2="50000" y2="28320"/>
                        </a14:backgroundRemoval>
                      </a14:imgEffect>
                    </a14:imgLayer>
                  </a14:imgProps>
                </a:ext>
                <a:ext uri="{28A0092B-C50C-407E-A947-70E740481C1C}">
                  <a14:useLocalDpi xmlns:a14="http://schemas.microsoft.com/office/drawing/2010/main" val="0"/>
                </a:ext>
              </a:extLst>
            </a:blip>
            <a:srcRect/>
            <a:stretch>
              <a:fillRect/>
            </a:stretch>
          </p:blipFill>
          <p:spPr bwMode="auto">
            <a:xfrm rot="17428960">
              <a:off x="9690716" y="-30165"/>
              <a:ext cx="1963204" cy="1963204"/>
            </a:xfrm>
            <a:prstGeom prst="rect">
              <a:avLst/>
            </a:prstGeom>
            <a:noFill/>
            <a:extLst>
              <a:ext uri="{909E8E84-426E-40DD-AFC4-6F175D3DCCD1}">
                <a14:hiddenFill xmlns:a14="http://schemas.microsoft.com/office/drawing/2010/main">
                  <a:solidFill>
                    <a:srgbClr val="FFFFFF"/>
                  </a:solidFill>
                </a14:hiddenFill>
              </a:ext>
            </a:extLst>
          </p:spPr>
        </p:pic>
        <p:sp>
          <p:nvSpPr>
            <p:cNvPr id="23" name="Isosceles Triangle 22">
              <a:extLst>
                <a:ext uri="{FF2B5EF4-FFF2-40B4-BE49-F238E27FC236}">
                  <a16:creationId xmlns:a16="http://schemas.microsoft.com/office/drawing/2014/main" id="{75C04B7E-F743-FC0B-8D75-35506FC357AA}"/>
                </a:ext>
              </a:extLst>
            </p:cNvPr>
            <p:cNvSpPr/>
            <p:nvPr/>
          </p:nvSpPr>
          <p:spPr>
            <a:xfrm rot="2104640">
              <a:off x="7237110" y="219161"/>
              <a:ext cx="1678993" cy="7274168"/>
            </a:xfrm>
            <a:prstGeom prst="triangle">
              <a:avLst>
                <a:gd name="adj" fmla="val 85421"/>
              </a:avLst>
            </a:prstGeom>
            <a:solidFill>
              <a:srgbClr val="D9D9D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30" name="Picture 6" descr="Snow Winter Ground PNG Clipart Image | Gallery Yopriceville - High ...">
            <a:extLst>
              <a:ext uri="{FF2B5EF4-FFF2-40B4-BE49-F238E27FC236}">
                <a16:creationId xmlns:a16="http://schemas.microsoft.com/office/drawing/2014/main" id="{3B2EC524-DE99-E431-47B3-E2B2B6E63E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32311"/>
          <a:stretch/>
        </p:blipFill>
        <p:spPr bwMode="auto">
          <a:xfrm>
            <a:off x="-68580" y="4005696"/>
            <a:ext cx="12298271" cy="289303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9378A24-14BC-C220-9BBF-FFE92E27104C}"/>
              </a:ext>
            </a:extLst>
          </p:cNvPr>
          <p:cNvSpPr txBox="1"/>
          <p:nvPr/>
        </p:nvSpPr>
        <p:spPr>
          <a:xfrm>
            <a:off x="0" y="96139"/>
            <a:ext cx="12192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7 Ways Snow Mass I</a:t>
            </a:r>
            <a:r>
              <a:rPr kumimoji="0" lang="en-US" sz="2800" b="0" i="0" u="none" strike="noStrike" kern="1200" cap="none" spc="0" normalizeH="0" baseline="0" noProof="0" err="1">
                <a:ln>
                  <a:noFill/>
                </a:ln>
                <a:solidFill>
                  <a:prstClr val="white"/>
                </a:solidFill>
                <a:effectLst/>
                <a:uLnTx/>
                <a:uFillTx/>
                <a:latin typeface="Calibri" panose="020F0502020204030204"/>
                <a:ea typeface="+mn-ea"/>
                <a:cs typeface="+mn-cs"/>
              </a:rPr>
              <a:t>nformation</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From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Will B</a:t>
            </a:r>
            <a:r>
              <a:rPr kumimoji="0" lang="en-US" sz="2800" b="0" i="0" u="none" strike="noStrike" kern="1200" cap="none" spc="0" normalizeH="0" baseline="0" noProof="0" err="1">
                <a:ln>
                  <a:noFill/>
                </a:ln>
                <a:solidFill>
                  <a:prstClr val="white"/>
                </a:solidFill>
                <a:effectLst/>
                <a:uLnTx/>
                <a:uFillTx/>
                <a:latin typeface="Calibri" panose="020F0502020204030204"/>
                <a:ea typeface="+mn-ea"/>
                <a:cs typeface="+mn-cs"/>
              </a:rPr>
              <a:t>enefit</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Canadians</a:t>
            </a:r>
            <a:endParaRPr kumimoji="0" lang="en-CA"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5C82167-5800-668D-0A8E-5B57119084B8}"/>
              </a:ext>
            </a:extLst>
          </p:cNvPr>
          <p:cNvSpPr txBox="1"/>
          <p:nvPr/>
        </p:nvSpPr>
        <p:spPr>
          <a:xfrm>
            <a:off x="9413372" y="1632851"/>
            <a:ext cx="2557232"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t>HYDROPOWER &amp; </a:t>
            </a:r>
            <a:br>
              <a:rPr kumimoji="0" lang="en-CA" sz="1600" b="1"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br>
            <a:r>
              <a:rPr kumimoji="0" lang="en-CA" sz="1600" b="1"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t>CLEAN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prstClr val="white"/>
                </a:solidFill>
                <a:effectLst/>
                <a:uLnTx/>
                <a:uFillTx/>
                <a:latin typeface="Calibri" panose="020F0502020204030204"/>
                <a:ea typeface="+mn-ea"/>
                <a:cs typeface="+mn-cs"/>
              </a:rPr>
              <a:t>Information on snow melt is a strategic requirement to support hydropower generation, a vital economic commodity and key pillar to achieving a net zero energy system</a:t>
            </a:r>
          </a:p>
        </p:txBody>
      </p:sp>
      <p:grpSp>
        <p:nvGrpSpPr>
          <p:cNvPr id="7178" name="Group 7177">
            <a:extLst>
              <a:ext uri="{FF2B5EF4-FFF2-40B4-BE49-F238E27FC236}">
                <a16:creationId xmlns:a16="http://schemas.microsoft.com/office/drawing/2014/main" id="{44A15B81-1412-337B-10DF-04CC70DB1D47}"/>
              </a:ext>
            </a:extLst>
          </p:cNvPr>
          <p:cNvGrpSpPr/>
          <p:nvPr/>
        </p:nvGrpSpPr>
        <p:grpSpPr>
          <a:xfrm>
            <a:off x="7415933" y="4225371"/>
            <a:ext cx="720000" cy="1421829"/>
            <a:chOff x="11321544" y="4710361"/>
            <a:chExt cx="720000" cy="1421829"/>
          </a:xfrm>
        </p:grpSpPr>
        <p:grpSp>
          <p:nvGrpSpPr>
            <p:cNvPr id="7195" name="Group 7194">
              <a:extLst>
                <a:ext uri="{FF2B5EF4-FFF2-40B4-BE49-F238E27FC236}">
                  <a16:creationId xmlns:a16="http://schemas.microsoft.com/office/drawing/2014/main" id="{FA0B1FA2-E560-3273-EE4C-8893CEDBC9EB}"/>
                </a:ext>
              </a:extLst>
            </p:cNvPr>
            <p:cNvGrpSpPr>
              <a:grpSpLocks/>
            </p:cNvGrpSpPr>
            <p:nvPr/>
          </p:nvGrpSpPr>
          <p:grpSpPr>
            <a:xfrm>
              <a:off x="11321544" y="4710361"/>
              <a:ext cx="720000" cy="1421829"/>
              <a:chOff x="290070" y="4611147"/>
              <a:chExt cx="720000" cy="1421829"/>
            </a:xfrm>
          </p:grpSpPr>
          <p:cxnSp>
            <p:nvCxnSpPr>
              <p:cNvPr id="7196" name="Straight Connector 7195">
                <a:extLst>
                  <a:ext uri="{FF2B5EF4-FFF2-40B4-BE49-F238E27FC236}">
                    <a16:creationId xmlns:a16="http://schemas.microsoft.com/office/drawing/2014/main" id="{BAA5009A-4207-F95F-1A43-A32B629DA084}"/>
                  </a:ext>
                </a:extLst>
              </p:cNvPr>
              <p:cNvCxnSpPr>
                <a:cxnSpLocks/>
                <a:stCxn id="7197" idx="0"/>
                <a:endCxn id="7191" idx="2"/>
              </p:cNvCxnSpPr>
              <p:nvPr/>
            </p:nvCxnSpPr>
            <p:spPr>
              <a:xfrm flipH="1" flipV="1">
                <a:off x="650009" y="4611147"/>
                <a:ext cx="61" cy="70182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197" name="Oval 7196">
                <a:extLst>
                  <a:ext uri="{FF2B5EF4-FFF2-40B4-BE49-F238E27FC236}">
                    <a16:creationId xmlns:a16="http://schemas.microsoft.com/office/drawing/2014/main" id="{CF99C7F5-7EC7-BF34-1D6E-90E1E1DF0DDB}"/>
                  </a:ext>
                </a:extLst>
              </p:cNvPr>
              <p:cNvSpPr>
                <a:spLocks noChangeAspect="1"/>
              </p:cNvSpPr>
              <p:nvPr/>
            </p:nvSpPr>
            <p:spPr>
              <a:xfrm>
                <a:off x="290070" y="5312976"/>
                <a:ext cx="720000" cy="72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192" name="Graphic 7191" descr="City with solid fill">
              <a:extLst>
                <a:ext uri="{FF2B5EF4-FFF2-40B4-BE49-F238E27FC236}">
                  <a16:creationId xmlns:a16="http://schemas.microsoft.com/office/drawing/2014/main" id="{82CD3F65-9345-E65F-C945-E783B9FDEA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9573" y="5510226"/>
              <a:ext cx="540000" cy="540000"/>
            </a:xfrm>
            <a:prstGeom prst="rect">
              <a:avLst/>
            </a:prstGeom>
          </p:spPr>
        </p:pic>
      </p:grpSp>
      <p:sp>
        <p:nvSpPr>
          <p:cNvPr id="19" name="TextBox 18">
            <a:extLst>
              <a:ext uri="{FF2B5EF4-FFF2-40B4-BE49-F238E27FC236}">
                <a16:creationId xmlns:a16="http://schemas.microsoft.com/office/drawing/2014/main" id="{36CE7F40-FAB2-7B8B-82BC-4D0B48721071}"/>
              </a:ext>
            </a:extLst>
          </p:cNvPr>
          <p:cNvSpPr txBox="1">
            <a:spLocks/>
          </p:cNvSpPr>
          <p:nvPr/>
        </p:nvSpPr>
        <p:spPr>
          <a:xfrm>
            <a:off x="274875" y="1230529"/>
            <a:ext cx="28215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t>STREAMFLOW FORECASTING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prstClr val="white"/>
                </a:solidFill>
                <a:effectLst/>
                <a:uLnTx/>
                <a:uFillTx/>
                <a:latin typeface="Calibri" panose="020F0502020204030204"/>
                <a:ea typeface="+mn-ea"/>
                <a:cs typeface="+mn-cs"/>
              </a:rPr>
              <a:t>B</a:t>
            </a:r>
            <a:r>
              <a:rPr kumimoji="0" lang="en-CA" sz="1400" b="0" i="0" u="none" strike="noStrike" kern="1200" cap="none" spc="0" normalizeH="0" baseline="0" noProof="0" err="1">
                <a:ln>
                  <a:noFill/>
                </a:ln>
                <a:solidFill>
                  <a:prstClr val="white"/>
                </a:solidFill>
                <a:effectLst/>
                <a:uLnTx/>
                <a:uFillTx/>
                <a:latin typeface="Calibri" panose="020F0502020204030204"/>
                <a:ea typeface="+mn-ea"/>
                <a:cs typeface="+mn-cs"/>
              </a:rPr>
              <a:t>etter</a:t>
            </a:r>
            <a:r>
              <a:rPr kumimoji="0" lang="en-CA" sz="1400" b="0" i="0" u="none" strike="noStrike" kern="1200" cap="none" spc="0" normalizeH="0" baseline="0" noProof="0">
                <a:ln>
                  <a:noFill/>
                </a:ln>
                <a:solidFill>
                  <a:prstClr val="white"/>
                </a:solidFill>
                <a:effectLst/>
                <a:uLnTx/>
                <a:uFillTx/>
                <a:latin typeface="Calibri" panose="020F0502020204030204"/>
                <a:ea typeface="+mn-ea"/>
                <a:cs typeface="+mn-cs"/>
              </a:rPr>
              <a:t> understanding of snow melt can improve situational awareness and preparedness for flood events due to changing river flow</a:t>
            </a:r>
          </a:p>
        </p:txBody>
      </p:sp>
      <p:sp>
        <p:nvSpPr>
          <p:cNvPr id="27" name="TextBox 26">
            <a:extLst>
              <a:ext uri="{FF2B5EF4-FFF2-40B4-BE49-F238E27FC236}">
                <a16:creationId xmlns:a16="http://schemas.microsoft.com/office/drawing/2014/main" id="{8E74A6C8-DF60-768F-EFA2-D4684C935E68}"/>
              </a:ext>
            </a:extLst>
          </p:cNvPr>
          <p:cNvSpPr txBox="1"/>
          <p:nvPr/>
        </p:nvSpPr>
        <p:spPr>
          <a:xfrm>
            <a:off x="3256625" y="2831549"/>
            <a:ext cx="2916293"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t>NUMERICAL </a:t>
            </a:r>
            <a:br>
              <a:rPr kumimoji="0" lang="en-CA" sz="1600" b="1"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br>
            <a:r>
              <a:rPr kumimoji="0" lang="en-CA" sz="1600" b="1"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t>WEATHER PREDICTION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Snow mass measurements can reduce errors in medium-range weather forecasts</a:t>
            </a:r>
          </a:p>
        </p:txBody>
      </p:sp>
      <p:sp>
        <p:nvSpPr>
          <p:cNvPr id="7184" name="TextBox 7183">
            <a:extLst>
              <a:ext uri="{FF2B5EF4-FFF2-40B4-BE49-F238E27FC236}">
                <a16:creationId xmlns:a16="http://schemas.microsoft.com/office/drawing/2014/main" id="{56F02B75-D8C8-F75F-47DE-755AC0EA5DBE}"/>
              </a:ext>
            </a:extLst>
          </p:cNvPr>
          <p:cNvSpPr txBox="1"/>
          <p:nvPr/>
        </p:nvSpPr>
        <p:spPr>
          <a:xfrm>
            <a:off x="3305583" y="1233920"/>
            <a:ext cx="2822400"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t>WATER RESOURCE SECURITY</a:t>
            </a:r>
            <a:endParaRPr kumimoji="0" lang="en-CA" sz="1400" b="0"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prstClr val="white"/>
                </a:solidFill>
                <a:effectLst/>
                <a:uLnTx/>
                <a:uFillTx/>
                <a:latin typeface="Calibri" panose="020F0502020204030204"/>
                <a:ea typeface="+mn-ea"/>
                <a:cs typeface="+mn-cs"/>
              </a:rPr>
              <a:t>Management of water from snow melt is important to ensure water availability for human consumption and to maintain healthy aquatic ecosystems</a:t>
            </a:r>
          </a:p>
        </p:txBody>
      </p:sp>
      <p:sp>
        <p:nvSpPr>
          <p:cNvPr id="7191" name="TextBox 7190">
            <a:extLst>
              <a:ext uri="{FF2B5EF4-FFF2-40B4-BE49-F238E27FC236}">
                <a16:creationId xmlns:a16="http://schemas.microsoft.com/office/drawing/2014/main" id="{B96B20CF-AC08-1734-37ED-FF107B5FA62C}"/>
              </a:ext>
            </a:extLst>
          </p:cNvPr>
          <p:cNvSpPr txBox="1"/>
          <p:nvPr/>
        </p:nvSpPr>
        <p:spPr>
          <a:xfrm>
            <a:off x="6364672" y="2809599"/>
            <a:ext cx="2822400"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t>INFRASTRUCTURE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prstClr val="white"/>
                </a:solidFill>
                <a:effectLst/>
                <a:uLnTx/>
                <a:uFillTx/>
                <a:latin typeface="Calibri" panose="020F0502020204030204"/>
                <a:ea typeface="+mn-ea"/>
                <a:cs typeface="+mn-cs"/>
              </a:rPr>
              <a:t>Snow mass observations can be used to improve disaster resilience and protect the build environment through improved flood forecasting and snow load assessments</a:t>
            </a:r>
          </a:p>
        </p:txBody>
      </p:sp>
      <p:sp>
        <p:nvSpPr>
          <p:cNvPr id="11" name="TextBox 10">
            <a:extLst>
              <a:ext uri="{FF2B5EF4-FFF2-40B4-BE49-F238E27FC236}">
                <a16:creationId xmlns:a16="http://schemas.microsoft.com/office/drawing/2014/main" id="{6890B102-582D-2C93-9147-9C21614407AC}"/>
              </a:ext>
            </a:extLst>
          </p:cNvPr>
          <p:cNvSpPr txBox="1"/>
          <p:nvPr/>
        </p:nvSpPr>
        <p:spPr>
          <a:xfrm>
            <a:off x="6407263" y="1216896"/>
            <a:ext cx="282319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t>AGRICULTURAL PLANNING </a:t>
            </a:r>
            <a:br>
              <a:rPr kumimoji="0" lang="en-CA" sz="1600" b="1"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br>
            <a:r>
              <a:rPr kumimoji="0" lang="en-CA" sz="1600" b="1"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t>&amp; FOOD SECURITY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prstClr val="white"/>
                </a:solidFill>
                <a:effectLst/>
                <a:uLnTx/>
                <a:uFillTx/>
                <a:latin typeface="Calibri" panose="020F0502020204030204"/>
                <a:ea typeface="+mn-ea"/>
                <a:cs typeface="+mn-cs"/>
              </a:rPr>
              <a:t>Water from snow safeguards food security by providing essential moisture and mitigating drought risks</a:t>
            </a:r>
          </a:p>
        </p:txBody>
      </p:sp>
      <p:sp>
        <p:nvSpPr>
          <p:cNvPr id="32" name="TextBox 31">
            <a:extLst>
              <a:ext uri="{FF2B5EF4-FFF2-40B4-BE49-F238E27FC236}">
                <a16:creationId xmlns:a16="http://schemas.microsoft.com/office/drawing/2014/main" id="{7C2477E6-5751-AFAD-A59A-17D1CB812B06}"/>
              </a:ext>
            </a:extLst>
          </p:cNvPr>
          <p:cNvSpPr txBox="1"/>
          <p:nvPr/>
        </p:nvSpPr>
        <p:spPr>
          <a:xfrm>
            <a:off x="271769" y="2825640"/>
            <a:ext cx="2822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t>HABITAT MONITORING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prstClr val="white"/>
                </a:solidFill>
                <a:effectLst/>
                <a:uLnTx/>
                <a:uFillTx/>
                <a:latin typeface="Calibri" panose="020F0502020204030204"/>
                <a:ea typeface="+mn-ea"/>
                <a:cs typeface="+mn-cs"/>
              </a:rPr>
              <a:t>Keystone wildlife populations of economic and social value, such as caribou, are influenced by snow distribution and properties</a:t>
            </a:r>
          </a:p>
        </p:txBody>
      </p:sp>
      <p:grpSp>
        <p:nvGrpSpPr>
          <p:cNvPr id="41" name="Group 40">
            <a:extLst>
              <a:ext uri="{FF2B5EF4-FFF2-40B4-BE49-F238E27FC236}">
                <a16:creationId xmlns:a16="http://schemas.microsoft.com/office/drawing/2014/main" id="{C1A31E28-F92A-E165-C441-AE5FEE04E031}"/>
              </a:ext>
            </a:extLst>
          </p:cNvPr>
          <p:cNvGrpSpPr/>
          <p:nvPr/>
        </p:nvGrpSpPr>
        <p:grpSpPr>
          <a:xfrm>
            <a:off x="8938442" y="2107730"/>
            <a:ext cx="720000" cy="3094499"/>
            <a:chOff x="9008067" y="1946966"/>
            <a:chExt cx="720000" cy="3094499"/>
          </a:xfrm>
        </p:grpSpPr>
        <p:grpSp>
          <p:nvGrpSpPr>
            <p:cNvPr id="7227" name="Group 7226">
              <a:extLst>
                <a:ext uri="{FF2B5EF4-FFF2-40B4-BE49-F238E27FC236}">
                  <a16:creationId xmlns:a16="http://schemas.microsoft.com/office/drawing/2014/main" id="{6C4AE4B1-E7B3-E7F0-F687-A806B2914E6A}"/>
                </a:ext>
              </a:extLst>
            </p:cNvPr>
            <p:cNvGrpSpPr/>
            <p:nvPr/>
          </p:nvGrpSpPr>
          <p:grpSpPr>
            <a:xfrm>
              <a:off x="9008067" y="1946966"/>
              <a:ext cx="720000" cy="3094499"/>
              <a:chOff x="11363596" y="1183882"/>
              <a:chExt cx="720000" cy="3094499"/>
            </a:xfrm>
          </p:grpSpPr>
          <p:grpSp>
            <p:nvGrpSpPr>
              <p:cNvPr id="7216" name="Group 7215">
                <a:extLst>
                  <a:ext uri="{FF2B5EF4-FFF2-40B4-BE49-F238E27FC236}">
                    <a16:creationId xmlns:a16="http://schemas.microsoft.com/office/drawing/2014/main" id="{111EB20B-8451-221C-C817-A334B3E3CABF}"/>
                  </a:ext>
                </a:extLst>
              </p:cNvPr>
              <p:cNvGrpSpPr>
                <a:grpSpLocks/>
              </p:cNvGrpSpPr>
              <p:nvPr/>
            </p:nvGrpSpPr>
            <p:grpSpPr>
              <a:xfrm>
                <a:off x="11363596" y="1183882"/>
                <a:ext cx="720000" cy="3094499"/>
                <a:chOff x="419046" y="2969434"/>
                <a:chExt cx="720000" cy="3094499"/>
              </a:xfrm>
            </p:grpSpPr>
            <p:cxnSp>
              <p:nvCxnSpPr>
                <p:cNvPr id="7217" name="Straight Connector 7216">
                  <a:extLst>
                    <a:ext uri="{FF2B5EF4-FFF2-40B4-BE49-F238E27FC236}">
                      <a16:creationId xmlns:a16="http://schemas.microsoft.com/office/drawing/2014/main" id="{8F905693-4EDD-CA5D-EA8C-C5FBBDDCDE55}"/>
                    </a:ext>
                  </a:extLst>
                </p:cNvPr>
                <p:cNvCxnSpPr>
                  <a:cxnSpLocks/>
                </p:cNvCxnSpPr>
                <p:nvPr/>
              </p:nvCxnSpPr>
              <p:spPr>
                <a:xfrm flipH="1" flipV="1">
                  <a:off x="779045" y="2969434"/>
                  <a:ext cx="1" cy="238581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218" name="Oval 7217">
                  <a:extLst>
                    <a:ext uri="{FF2B5EF4-FFF2-40B4-BE49-F238E27FC236}">
                      <a16:creationId xmlns:a16="http://schemas.microsoft.com/office/drawing/2014/main" id="{07AF5B26-D110-035D-1194-1B96F64D52E9}"/>
                    </a:ext>
                  </a:extLst>
                </p:cNvPr>
                <p:cNvSpPr>
                  <a:spLocks noChangeAspect="1"/>
                </p:cNvSpPr>
                <p:nvPr/>
              </p:nvSpPr>
              <p:spPr>
                <a:xfrm>
                  <a:off x="419046" y="5343933"/>
                  <a:ext cx="720000" cy="72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225" name="Graphic 7224" descr="Crops with solid fill">
                <a:extLst>
                  <a:ext uri="{FF2B5EF4-FFF2-40B4-BE49-F238E27FC236}">
                    <a16:creationId xmlns:a16="http://schemas.microsoft.com/office/drawing/2014/main" id="{2241B7B5-7DBE-EF77-BAEB-ACDDC6E4BB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58395" y="3625523"/>
                <a:ext cx="540000" cy="540000"/>
              </a:xfrm>
              <a:prstGeom prst="rect">
                <a:avLst/>
              </a:prstGeom>
            </p:spPr>
          </p:pic>
        </p:grpSp>
        <p:cxnSp>
          <p:nvCxnSpPr>
            <p:cNvPr id="58" name="Straight Connector 57">
              <a:extLst>
                <a:ext uri="{FF2B5EF4-FFF2-40B4-BE49-F238E27FC236}">
                  <a16:creationId xmlns:a16="http://schemas.microsoft.com/office/drawing/2014/main" id="{C3FFD56A-F6F1-A3FD-A4B4-DDD97E6D4F50}"/>
                </a:ext>
              </a:extLst>
            </p:cNvPr>
            <p:cNvCxnSpPr>
              <a:cxnSpLocks/>
            </p:cNvCxnSpPr>
            <p:nvPr/>
          </p:nvCxnSpPr>
          <p:spPr>
            <a:xfrm flipH="1">
              <a:off x="9144728" y="1955486"/>
              <a:ext cx="23469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F2BD86E6-3654-6252-2D58-861460946E34}"/>
              </a:ext>
            </a:extLst>
          </p:cNvPr>
          <p:cNvGrpSpPr/>
          <p:nvPr/>
        </p:nvGrpSpPr>
        <p:grpSpPr>
          <a:xfrm>
            <a:off x="5348258" y="2474960"/>
            <a:ext cx="1257852" cy="3454473"/>
            <a:chOff x="5417883" y="2314196"/>
            <a:chExt cx="1257852" cy="3454473"/>
          </a:xfrm>
        </p:grpSpPr>
        <p:grpSp>
          <p:nvGrpSpPr>
            <p:cNvPr id="7252" name="Group 7251">
              <a:extLst>
                <a:ext uri="{FF2B5EF4-FFF2-40B4-BE49-F238E27FC236}">
                  <a16:creationId xmlns:a16="http://schemas.microsoft.com/office/drawing/2014/main" id="{316923A5-E20E-C7FB-FFE1-233723704E5C}"/>
                </a:ext>
              </a:extLst>
            </p:cNvPr>
            <p:cNvGrpSpPr/>
            <p:nvPr/>
          </p:nvGrpSpPr>
          <p:grpSpPr>
            <a:xfrm>
              <a:off x="5955735" y="2314196"/>
              <a:ext cx="720000" cy="3454473"/>
              <a:chOff x="3614569" y="1923375"/>
              <a:chExt cx="720000" cy="3454473"/>
            </a:xfrm>
          </p:grpSpPr>
          <p:grpSp>
            <p:nvGrpSpPr>
              <p:cNvPr id="7253" name="Group 7252">
                <a:extLst>
                  <a:ext uri="{FF2B5EF4-FFF2-40B4-BE49-F238E27FC236}">
                    <a16:creationId xmlns:a16="http://schemas.microsoft.com/office/drawing/2014/main" id="{74350893-F326-89F9-27D9-E823A50FDD3F}"/>
                  </a:ext>
                </a:extLst>
              </p:cNvPr>
              <p:cNvGrpSpPr>
                <a:grpSpLocks/>
              </p:cNvGrpSpPr>
              <p:nvPr/>
            </p:nvGrpSpPr>
            <p:grpSpPr>
              <a:xfrm>
                <a:off x="3614569" y="1923375"/>
                <a:ext cx="720000" cy="3454473"/>
                <a:chOff x="1089139" y="2497099"/>
                <a:chExt cx="720000" cy="3454473"/>
              </a:xfrm>
            </p:grpSpPr>
            <p:sp>
              <p:nvSpPr>
                <p:cNvPr id="7259" name="Oval 7258">
                  <a:extLst>
                    <a:ext uri="{FF2B5EF4-FFF2-40B4-BE49-F238E27FC236}">
                      <a16:creationId xmlns:a16="http://schemas.microsoft.com/office/drawing/2014/main" id="{6312A004-6885-B7C9-D44B-E6DABDD80FEC}"/>
                    </a:ext>
                  </a:extLst>
                </p:cNvPr>
                <p:cNvSpPr>
                  <a:spLocks noChangeAspect="1"/>
                </p:cNvSpPr>
                <p:nvPr/>
              </p:nvSpPr>
              <p:spPr>
                <a:xfrm>
                  <a:off x="1089139" y="5231572"/>
                  <a:ext cx="720000" cy="72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260" name="Straight Connector 7259">
                  <a:extLst>
                    <a:ext uri="{FF2B5EF4-FFF2-40B4-BE49-F238E27FC236}">
                      <a16:creationId xmlns:a16="http://schemas.microsoft.com/office/drawing/2014/main" id="{2EFB61FF-96BA-06E7-DE9A-7023A743BED3}"/>
                    </a:ext>
                  </a:extLst>
                </p:cNvPr>
                <p:cNvCxnSpPr>
                  <a:cxnSpLocks/>
                  <a:stCxn id="7259" idx="0"/>
                </p:cNvCxnSpPr>
                <p:nvPr/>
              </p:nvCxnSpPr>
              <p:spPr>
                <a:xfrm flipH="1" flipV="1">
                  <a:off x="1440373" y="2497099"/>
                  <a:ext cx="8766" cy="27344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255" name="Group 7254">
                <a:extLst>
                  <a:ext uri="{FF2B5EF4-FFF2-40B4-BE49-F238E27FC236}">
                    <a16:creationId xmlns:a16="http://schemas.microsoft.com/office/drawing/2014/main" id="{58049EBE-F3C0-B83B-0374-2B8FC8A88332}"/>
                  </a:ext>
                </a:extLst>
              </p:cNvPr>
              <p:cNvGrpSpPr/>
              <p:nvPr/>
            </p:nvGrpSpPr>
            <p:grpSpPr>
              <a:xfrm>
                <a:off x="3690468" y="4735615"/>
                <a:ext cx="596549" cy="556072"/>
                <a:chOff x="3690468" y="4735615"/>
                <a:chExt cx="596549" cy="556072"/>
              </a:xfrm>
            </p:grpSpPr>
            <p:pic>
              <p:nvPicPr>
                <p:cNvPr id="7256" name="Graphic 7255" descr="Handwashing with solid fill">
                  <a:extLst>
                    <a:ext uri="{FF2B5EF4-FFF2-40B4-BE49-F238E27FC236}">
                      <a16:creationId xmlns:a16="http://schemas.microsoft.com/office/drawing/2014/main" id="{C74BEB23-B6AF-8C6C-63F6-F3723363CE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90468" y="4735615"/>
                  <a:ext cx="556072" cy="556072"/>
                </a:xfrm>
                <a:prstGeom prst="rect">
                  <a:avLst/>
                </a:prstGeom>
              </p:spPr>
            </p:pic>
            <p:sp>
              <p:nvSpPr>
                <p:cNvPr id="7257" name="Rectangle 7256">
                  <a:extLst>
                    <a:ext uri="{FF2B5EF4-FFF2-40B4-BE49-F238E27FC236}">
                      <a16:creationId xmlns:a16="http://schemas.microsoft.com/office/drawing/2014/main" id="{A720257C-CBA2-3611-B1F4-24E8B2C9FB53}"/>
                    </a:ext>
                  </a:extLst>
                </p:cNvPr>
                <p:cNvSpPr/>
                <p:nvPr/>
              </p:nvSpPr>
              <p:spPr>
                <a:xfrm>
                  <a:off x="4225874" y="4800602"/>
                  <a:ext cx="46800" cy="4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58" name="Rectangle 7257">
                  <a:extLst>
                    <a:ext uri="{FF2B5EF4-FFF2-40B4-BE49-F238E27FC236}">
                      <a16:creationId xmlns:a16="http://schemas.microsoft.com/office/drawing/2014/main" id="{CC0EFA6E-B849-CA68-5893-D8A6E3D5BD46}"/>
                    </a:ext>
                  </a:extLst>
                </p:cNvPr>
                <p:cNvSpPr/>
                <p:nvPr/>
              </p:nvSpPr>
              <p:spPr>
                <a:xfrm>
                  <a:off x="4233017" y="4837116"/>
                  <a:ext cx="54000" cy="2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16" name="Straight Connector 15">
              <a:extLst>
                <a:ext uri="{FF2B5EF4-FFF2-40B4-BE49-F238E27FC236}">
                  <a16:creationId xmlns:a16="http://schemas.microsoft.com/office/drawing/2014/main" id="{42147869-7347-C09A-D9B1-BBE65A2DAB93}"/>
                </a:ext>
              </a:extLst>
            </p:cNvPr>
            <p:cNvCxnSpPr>
              <a:cxnSpLocks/>
            </p:cNvCxnSpPr>
            <p:nvPr/>
          </p:nvCxnSpPr>
          <p:spPr>
            <a:xfrm>
              <a:off x="5417883" y="2324183"/>
              <a:ext cx="89966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6E87B05F-1BEC-BC50-8A87-F4F65CA902D4}"/>
              </a:ext>
            </a:extLst>
          </p:cNvPr>
          <p:cNvGrpSpPr/>
          <p:nvPr/>
        </p:nvGrpSpPr>
        <p:grpSpPr>
          <a:xfrm>
            <a:off x="2683056" y="2254704"/>
            <a:ext cx="791163" cy="4305216"/>
            <a:chOff x="2752681" y="2093940"/>
            <a:chExt cx="791163" cy="4305216"/>
          </a:xfrm>
        </p:grpSpPr>
        <p:grpSp>
          <p:nvGrpSpPr>
            <p:cNvPr id="44" name="Group 43">
              <a:extLst>
                <a:ext uri="{FF2B5EF4-FFF2-40B4-BE49-F238E27FC236}">
                  <a16:creationId xmlns:a16="http://schemas.microsoft.com/office/drawing/2014/main" id="{F743151F-0F67-473E-8217-60D5A47935C2}"/>
                </a:ext>
              </a:extLst>
            </p:cNvPr>
            <p:cNvGrpSpPr>
              <a:grpSpLocks/>
            </p:cNvGrpSpPr>
            <p:nvPr/>
          </p:nvGrpSpPr>
          <p:grpSpPr>
            <a:xfrm>
              <a:off x="2823844" y="2093940"/>
              <a:ext cx="720000" cy="4305216"/>
              <a:chOff x="189974" y="1837248"/>
              <a:chExt cx="720000" cy="4243604"/>
            </a:xfrm>
          </p:grpSpPr>
          <p:grpSp>
            <p:nvGrpSpPr>
              <p:cNvPr id="45" name="Group 44">
                <a:extLst>
                  <a:ext uri="{FF2B5EF4-FFF2-40B4-BE49-F238E27FC236}">
                    <a16:creationId xmlns:a16="http://schemas.microsoft.com/office/drawing/2014/main" id="{B84904C6-DF0A-DBB8-C69F-FB2DF1FA369F}"/>
                  </a:ext>
                </a:extLst>
              </p:cNvPr>
              <p:cNvGrpSpPr>
                <a:grpSpLocks/>
              </p:cNvGrpSpPr>
              <p:nvPr/>
            </p:nvGrpSpPr>
            <p:grpSpPr>
              <a:xfrm>
                <a:off x="189974" y="1837248"/>
                <a:ext cx="720000" cy="4243604"/>
                <a:chOff x="289661" y="1816497"/>
                <a:chExt cx="720000" cy="4243604"/>
              </a:xfrm>
            </p:grpSpPr>
            <p:cxnSp>
              <p:nvCxnSpPr>
                <p:cNvPr id="50" name="Straight Connector 49">
                  <a:extLst>
                    <a:ext uri="{FF2B5EF4-FFF2-40B4-BE49-F238E27FC236}">
                      <a16:creationId xmlns:a16="http://schemas.microsoft.com/office/drawing/2014/main" id="{2464C16A-1D3C-1D29-1BB1-95461419523B}"/>
                    </a:ext>
                  </a:extLst>
                </p:cNvPr>
                <p:cNvCxnSpPr>
                  <a:cxnSpLocks/>
                </p:cNvCxnSpPr>
                <p:nvPr/>
              </p:nvCxnSpPr>
              <p:spPr>
                <a:xfrm flipV="1">
                  <a:off x="648417" y="1816497"/>
                  <a:ext cx="0" cy="352159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107877AE-8CAA-2CD8-56E6-C857C27CD193}"/>
                    </a:ext>
                  </a:extLst>
                </p:cNvPr>
                <p:cNvSpPr>
                  <a:spLocks noChangeAspect="1"/>
                </p:cNvSpPr>
                <p:nvPr/>
              </p:nvSpPr>
              <p:spPr>
                <a:xfrm>
                  <a:off x="289661" y="5340101"/>
                  <a:ext cx="720000" cy="72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67443486-372C-9200-88F2-CF1611F3CE0C}"/>
                  </a:ext>
                </a:extLst>
              </p:cNvPr>
              <p:cNvGrpSpPr>
                <a:grpSpLocks noChangeAspect="1"/>
              </p:cNvGrpSpPr>
              <p:nvPr/>
            </p:nvGrpSpPr>
            <p:grpSpPr>
              <a:xfrm>
                <a:off x="281897" y="5566872"/>
                <a:ext cx="535602" cy="331975"/>
                <a:chOff x="5640454" y="3266976"/>
                <a:chExt cx="914398" cy="474924"/>
              </a:xfrm>
            </p:grpSpPr>
            <p:pic>
              <p:nvPicPr>
                <p:cNvPr id="48" name="Graphic 47" descr="Waterfall scene with solid fill">
                  <a:extLst>
                    <a:ext uri="{FF2B5EF4-FFF2-40B4-BE49-F238E27FC236}">
                      <a16:creationId xmlns:a16="http://schemas.microsoft.com/office/drawing/2014/main" id="{732A2F84-1C04-8C30-BBEE-D92A3106DF09}"/>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71667"/>
                <a:stretch/>
              </p:blipFill>
              <p:spPr>
                <a:xfrm>
                  <a:off x="5640454" y="3482824"/>
                  <a:ext cx="914398" cy="259076"/>
                </a:xfrm>
                <a:prstGeom prst="rect">
                  <a:avLst/>
                </a:prstGeom>
              </p:spPr>
            </p:pic>
            <p:pic>
              <p:nvPicPr>
                <p:cNvPr id="49" name="Graphic 48" descr="Waterfall scene with solid fill">
                  <a:extLst>
                    <a:ext uri="{FF2B5EF4-FFF2-40B4-BE49-F238E27FC236}">
                      <a16:creationId xmlns:a16="http://schemas.microsoft.com/office/drawing/2014/main" id="{E7195CD2-AAA3-769F-3307-1E2DC06779E6}"/>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71667"/>
                <a:stretch/>
              </p:blipFill>
              <p:spPr>
                <a:xfrm>
                  <a:off x="5640454" y="3266976"/>
                  <a:ext cx="914398" cy="259081"/>
                </a:xfrm>
                <a:prstGeom prst="rect">
                  <a:avLst/>
                </a:prstGeom>
              </p:spPr>
            </p:pic>
          </p:grpSp>
        </p:grpSp>
        <p:cxnSp>
          <p:nvCxnSpPr>
            <p:cNvPr id="36" name="Straight Connector 35">
              <a:extLst>
                <a:ext uri="{FF2B5EF4-FFF2-40B4-BE49-F238E27FC236}">
                  <a16:creationId xmlns:a16="http://schemas.microsoft.com/office/drawing/2014/main" id="{35450314-E37B-6FA3-4BBD-042243097ED3}"/>
                </a:ext>
              </a:extLst>
            </p:cNvPr>
            <p:cNvCxnSpPr>
              <a:cxnSpLocks/>
            </p:cNvCxnSpPr>
            <p:nvPr/>
          </p:nvCxnSpPr>
          <p:spPr>
            <a:xfrm>
              <a:off x="2752681" y="2102908"/>
              <a:ext cx="44019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6B888AD-D72D-0CF1-CE68-39433EFB4919}"/>
              </a:ext>
            </a:extLst>
          </p:cNvPr>
          <p:cNvGrpSpPr/>
          <p:nvPr/>
        </p:nvGrpSpPr>
        <p:grpSpPr>
          <a:xfrm>
            <a:off x="4363122" y="4062655"/>
            <a:ext cx="720000" cy="2147349"/>
            <a:chOff x="4396173" y="4062655"/>
            <a:chExt cx="720000" cy="2147349"/>
          </a:xfrm>
        </p:grpSpPr>
        <p:grpSp>
          <p:nvGrpSpPr>
            <p:cNvPr id="10" name="Group 9">
              <a:extLst>
                <a:ext uri="{FF2B5EF4-FFF2-40B4-BE49-F238E27FC236}">
                  <a16:creationId xmlns:a16="http://schemas.microsoft.com/office/drawing/2014/main" id="{7948E7BF-F812-DD81-9A68-F7927A1093E4}"/>
                </a:ext>
              </a:extLst>
            </p:cNvPr>
            <p:cNvGrpSpPr>
              <a:grpSpLocks/>
            </p:cNvGrpSpPr>
            <p:nvPr/>
          </p:nvGrpSpPr>
          <p:grpSpPr>
            <a:xfrm>
              <a:off x="4396173" y="4062655"/>
              <a:ext cx="720000" cy="2147349"/>
              <a:chOff x="294756" y="4046525"/>
              <a:chExt cx="720000" cy="2128650"/>
            </a:xfrm>
          </p:grpSpPr>
          <p:cxnSp>
            <p:nvCxnSpPr>
              <p:cNvPr id="14" name="Straight Connector 13">
                <a:extLst>
                  <a:ext uri="{FF2B5EF4-FFF2-40B4-BE49-F238E27FC236}">
                    <a16:creationId xmlns:a16="http://schemas.microsoft.com/office/drawing/2014/main" id="{721A7295-3FA4-3679-7218-7A2122FCA0D8}"/>
                  </a:ext>
                </a:extLst>
              </p:cNvPr>
              <p:cNvCxnSpPr>
                <a:cxnSpLocks/>
                <a:stCxn id="15" idx="0"/>
                <a:endCxn id="27" idx="2"/>
              </p:cNvCxnSpPr>
              <p:nvPr/>
            </p:nvCxnSpPr>
            <p:spPr>
              <a:xfrm flipH="1" flipV="1">
                <a:off x="646406" y="4046525"/>
                <a:ext cx="8350" cy="14086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4FC036E-9918-B925-E691-74E4F629640F}"/>
                  </a:ext>
                </a:extLst>
              </p:cNvPr>
              <p:cNvSpPr>
                <a:spLocks noChangeAspect="1"/>
              </p:cNvSpPr>
              <p:nvPr/>
            </p:nvSpPr>
            <p:spPr>
              <a:xfrm>
                <a:off x="294756" y="5455175"/>
                <a:ext cx="720000" cy="72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8" name="Graphic 37" descr="Snow with solid fill">
              <a:extLst>
                <a:ext uri="{FF2B5EF4-FFF2-40B4-BE49-F238E27FC236}">
                  <a16:creationId xmlns:a16="http://schemas.microsoft.com/office/drawing/2014/main" id="{54EA796E-8733-70B7-A891-A1F00507B44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41736" y="5549002"/>
              <a:ext cx="629885" cy="629885"/>
            </a:xfrm>
            <a:prstGeom prst="rect">
              <a:avLst/>
            </a:prstGeom>
          </p:spPr>
        </p:pic>
      </p:grpSp>
      <p:grpSp>
        <p:nvGrpSpPr>
          <p:cNvPr id="54" name="Group 53">
            <a:extLst>
              <a:ext uri="{FF2B5EF4-FFF2-40B4-BE49-F238E27FC236}">
                <a16:creationId xmlns:a16="http://schemas.microsoft.com/office/drawing/2014/main" id="{DCCD7902-CB79-71F5-7C4E-37F622ACF6F1}"/>
              </a:ext>
            </a:extLst>
          </p:cNvPr>
          <p:cNvGrpSpPr/>
          <p:nvPr/>
        </p:nvGrpSpPr>
        <p:grpSpPr>
          <a:xfrm>
            <a:off x="10331988" y="3510288"/>
            <a:ext cx="720000" cy="1295546"/>
            <a:chOff x="10365039" y="3510288"/>
            <a:chExt cx="720000" cy="1295546"/>
          </a:xfrm>
        </p:grpSpPr>
        <p:grpSp>
          <p:nvGrpSpPr>
            <p:cNvPr id="26" name="Group 25">
              <a:extLst>
                <a:ext uri="{FF2B5EF4-FFF2-40B4-BE49-F238E27FC236}">
                  <a16:creationId xmlns:a16="http://schemas.microsoft.com/office/drawing/2014/main" id="{836A1BDB-B287-C12C-6097-BF51F8762890}"/>
                </a:ext>
              </a:extLst>
            </p:cNvPr>
            <p:cNvGrpSpPr>
              <a:grpSpLocks/>
            </p:cNvGrpSpPr>
            <p:nvPr/>
          </p:nvGrpSpPr>
          <p:grpSpPr>
            <a:xfrm>
              <a:off x="10365039" y="3510288"/>
              <a:ext cx="720000" cy="1295546"/>
              <a:chOff x="1147733" y="4744067"/>
              <a:chExt cx="720000" cy="1295546"/>
            </a:xfrm>
          </p:grpSpPr>
          <p:sp>
            <p:nvSpPr>
              <p:cNvPr id="29" name="Oval 28">
                <a:extLst>
                  <a:ext uri="{FF2B5EF4-FFF2-40B4-BE49-F238E27FC236}">
                    <a16:creationId xmlns:a16="http://schemas.microsoft.com/office/drawing/2014/main" id="{F99AE9A4-7C87-541B-4315-F6663F61CBC7}"/>
                  </a:ext>
                </a:extLst>
              </p:cNvPr>
              <p:cNvSpPr>
                <a:spLocks noChangeAspect="1"/>
              </p:cNvSpPr>
              <p:nvPr/>
            </p:nvSpPr>
            <p:spPr>
              <a:xfrm>
                <a:off x="1147733" y="5319613"/>
                <a:ext cx="720000" cy="72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572063E8-813A-2C0A-CCBE-FA013675B380}"/>
                  </a:ext>
                </a:extLst>
              </p:cNvPr>
              <p:cNvCxnSpPr>
                <a:cxnSpLocks/>
                <a:stCxn id="29" idx="0"/>
                <a:endCxn id="5" idx="2"/>
              </p:cNvCxnSpPr>
              <p:nvPr/>
            </p:nvCxnSpPr>
            <p:spPr>
              <a:xfrm flipV="1">
                <a:off x="1507733" y="4744067"/>
                <a:ext cx="0" cy="5755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2" name="Graphic 51" descr="Electric Tower with solid fill">
              <a:extLst>
                <a:ext uri="{FF2B5EF4-FFF2-40B4-BE49-F238E27FC236}">
                  <a16:creationId xmlns:a16="http://schemas.microsoft.com/office/drawing/2014/main" id="{A6C288CB-17AC-CC50-A461-D7A444D0FDD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474400" y="4172749"/>
              <a:ext cx="511270" cy="515761"/>
            </a:xfrm>
            <a:prstGeom prst="rect">
              <a:avLst/>
            </a:prstGeom>
          </p:spPr>
        </p:pic>
      </p:grpSp>
      <p:grpSp>
        <p:nvGrpSpPr>
          <p:cNvPr id="57" name="Group 56">
            <a:extLst>
              <a:ext uri="{FF2B5EF4-FFF2-40B4-BE49-F238E27FC236}">
                <a16:creationId xmlns:a16="http://schemas.microsoft.com/office/drawing/2014/main" id="{337C7FA6-BB73-904B-B3DD-338383EB831B}"/>
              </a:ext>
            </a:extLst>
          </p:cNvPr>
          <p:cNvGrpSpPr/>
          <p:nvPr/>
        </p:nvGrpSpPr>
        <p:grpSpPr>
          <a:xfrm>
            <a:off x="1322969" y="4025969"/>
            <a:ext cx="720000" cy="1801455"/>
            <a:chOff x="1356020" y="4025969"/>
            <a:chExt cx="720000" cy="1801455"/>
          </a:xfrm>
        </p:grpSpPr>
        <p:grpSp>
          <p:nvGrpSpPr>
            <p:cNvPr id="7203" name="Group 7202">
              <a:extLst>
                <a:ext uri="{FF2B5EF4-FFF2-40B4-BE49-F238E27FC236}">
                  <a16:creationId xmlns:a16="http://schemas.microsoft.com/office/drawing/2014/main" id="{FFF36060-E5FD-68FB-BB81-5B696A5DF393}"/>
                </a:ext>
              </a:extLst>
            </p:cNvPr>
            <p:cNvGrpSpPr>
              <a:grpSpLocks/>
            </p:cNvGrpSpPr>
            <p:nvPr/>
          </p:nvGrpSpPr>
          <p:grpSpPr>
            <a:xfrm>
              <a:off x="1356020" y="4025969"/>
              <a:ext cx="720000" cy="1801455"/>
              <a:chOff x="231486" y="4405156"/>
              <a:chExt cx="720000" cy="1801455"/>
            </a:xfrm>
          </p:grpSpPr>
          <p:cxnSp>
            <p:nvCxnSpPr>
              <p:cNvPr id="7205" name="Straight Connector 7204">
                <a:extLst>
                  <a:ext uri="{FF2B5EF4-FFF2-40B4-BE49-F238E27FC236}">
                    <a16:creationId xmlns:a16="http://schemas.microsoft.com/office/drawing/2014/main" id="{2B271C84-737C-98A1-D8C8-997745D6B4B1}"/>
                  </a:ext>
                </a:extLst>
              </p:cNvPr>
              <p:cNvCxnSpPr>
                <a:cxnSpLocks/>
                <a:stCxn id="7206" idx="0"/>
                <a:endCxn id="32" idx="2"/>
              </p:cNvCxnSpPr>
              <p:nvPr/>
            </p:nvCxnSpPr>
            <p:spPr>
              <a:xfrm flipV="1">
                <a:off x="591486" y="4405156"/>
                <a:ext cx="0" cy="108145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206" name="Oval 7205">
                <a:extLst>
                  <a:ext uri="{FF2B5EF4-FFF2-40B4-BE49-F238E27FC236}">
                    <a16:creationId xmlns:a16="http://schemas.microsoft.com/office/drawing/2014/main" id="{74FB08EE-877D-F86C-BC35-15A51414DF86}"/>
                  </a:ext>
                </a:extLst>
              </p:cNvPr>
              <p:cNvSpPr>
                <a:spLocks noChangeAspect="1"/>
              </p:cNvSpPr>
              <p:nvPr/>
            </p:nvSpPr>
            <p:spPr>
              <a:xfrm>
                <a:off x="231486" y="5486611"/>
                <a:ext cx="720000" cy="72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6" name="Graphic 55" descr="Deer with solid fill">
              <a:extLst>
                <a:ext uri="{FF2B5EF4-FFF2-40B4-BE49-F238E27FC236}">
                  <a16:creationId xmlns:a16="http://schemas.microsoft.com/office/drawing/2014/main" id="{7B55C625-FCA3-C6ED-8B84-A8259AB07F2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70967" y="5179855"/>
              <a:ext cx="504000" cy="504000"/>
            </a:xfrm>
            <a:prstGeom prst="rect">
              <a:avLst/>
            </a:prstGeom>
          </p:spPr>
        </p:pic>
      </p:grpSp>
    </p:spTree>
    <p:extLst>
      <p:ext uri="{BB962C8B-B14F-4D97-AF65-F5344CB8AC3E}">
        <p14:creationId xmlns:p14="http://schemas.microsoft.com/office/powerpoint/2010/main" val="919104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537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C5483-1C7A-C564-376F-50EF16F00D69}"/>
              </a:ext>
            </a:extLst>
          </p:cNvPr>
          <p:cNvSpPr>
            <a:spLocks noGrp="1"/>
          </p:cNvSpPr>
          <p:nvPr>
            <p:ph type="title"/>
          </p:nvPr>
        </p:nvSpPr>
        <p:spPr>
          <a:xfrm>
            <a:off x="139086" y="330804"/>
            <a:ext cx="11987823" cy="720539"/>
          </a:xfrm>
        </p:spPr>
        <p:txBody>
          <a:bodyPr>
            <a:normAutofit/>
          </a:bodyPr>
          <a:lstStyle/>
          <a:p>
            <a:r>
              <a:rPr lang="en-CA" sz="3600" b="1">
                <a:solidFill>
                  <a:schemeClr val="bg1"/>
                </a:solidFill>
              </a:rPr>
              <a:t>Terrestrial Snow Mass Mission </a:t>
            </a:r>
          </a:p>
        </p:txBody>
      </p:sp>
      <p:sp>
        <p:nvSpPr>
          <p:cNvPr id="11" name="TextBox 10">
            <a:extLst>
              <a:ext uri="{FF2B5EF4-FFF2-40B4-BE49-F238E27FC236}">
                <a16:creationId xmlns:a16="http://schemas.microsoft.com/office/drawing/2014/main" id="{96FBFCB7-6446-CE62-4173-4B29855C717F}"/>
              </a:ext>
            </a:extLst>
          </p:cNvPr>
          <p:cNvSpPr txBox="1"/>
          <p:nvPr/>
        </p:nvSpPr>
        <p:spPr>
          <a:xfrm>
            <a:off x="116259" y="2610493"/>
            <a:ext cx="6157780" cy="3308598"/>
          </a:xfrm>
          <a:prstGeom prst="rect">
            <a:avLst/>
          </a:prstGeom>
          <a:noFill/>
        </p:spPr>
        <p:txBody>
          <a:bodyPr wrap="square">
            <a:spAutoFit/>
          </a:bodyPr>
          <a:lstStyle/>
          <a:p>
            <a:pPr marL="0" marR="0" lvl="0" indent="0" algn="l" defTabSz="914377" rtl="0" eaLnBrk="1" fontAlgn="auto" latinLnBrk="0" hangingPunct="1">
              <a:lnSpc>
                <a:spcPct val="100000"/>
              </a:lnSpc>
              <a:spcBef>
                <a:spcPts val="300"/>
              </a:spcBef>
              <a:spcAft>
                <a:spcPts val="300"/>
              </a:spcAft>
              <a:buClrTx/>
              <a:buSzTx/>
              <a:buFontTx/>
              <a:buNone/>
              <a:tabLst/>
              <a:defRPr/>
            </a:pPr>
            <a:endParaRPr kumimoji="0" lang="en-US" sz="200" b="1" i="0" u="sng"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44" marR="0" lvl="0" indent="-285744" algn="l" defTabSz="914377" rtl="0" eaLnBrk="1" fontAlgn="auto" latinLnBrk="0" hangingPunct="1">
              <a:lnSpc>
                <a:spcPct val="100000"/>
              </a:lnSpc>
              <a:spcBef>
                <a:spcPts val="300"/>
              </a:spcBef>
              <a:spcAft>
                <a:spcPts val="300"/>
              </a:spcAft>
              <a:buClr>
                <a:srgbClr val="92D050"/>
              </a:buClr>
              <a:buSzTx/>
              <a:buFont typeface="Wingdings" panose="05000000000000000000" pitchFamily="2" charset="2"/>
              <a:buChar char="ü"/>
              <a:tabLst/>
              <a:defRPr/>
            </a:pPr>
            <a:r>
              <a:rPr kumimoji="0" lang="en-US" sz="14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ECCC and the Canadian Space Agency have partnered on the development of the Terrestrial Snow Mass Mission since 2015</a:t>
            </a:r>
          </a:p>
          <a:p>
            <a:pPr marL="285744" marR="0" lvl="0" indent="-285744" algn="l" defTabSz="914377" rtl="0" eaLnBrk="1" fontAlgn="auto" latinLnBrk="0" hangingPunct="1">
              <a:lnSpc>
                <a:spcPct val="100000"/>
              </a:lnSpc>
              <a:spcBef>
                <a:spcPts val="300"/>
              </a:spcBef>
              <a:spcAft>
                <a:spcPts val="300"/>
              </a:spcAft>
              <a:buClr>
                <a:srgbClr val="92D050"/>
              </a:buClr>
              <a:buSzTx/>
              <a:buFont typeface="Wingdings" panose="05000000000000000000" pitchFamily="2" charset="2"/>
              <a:buChar char="ü"/>
              <a:tabLst/>
              <a:defRPr/>
            </a:pPr>
            <a:r>
              <a:rPr kumimoji="0" lang="en-US" sz="14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TSMM will deliver the first Ku-band radar measurements from space, which will be used to map snow mass (the amount of water stored in solid form by snow) at 500m resolution, across all of Canada, updated weekly</a:t>
            </a:r>
          </a:p>
          <a:p>
            <a:pPr marL="285744" marR="0" lvl="0" indent="-285744" algn="l" defTabSz="914377" rtl="0" eaLnBrk="1" fontAlgn="auto" latinLnBrk="0" hangingPunct="1">
              <a:lnSpc>
                <a:spcPct val="100000"/>
              </a:lnSpc>
              <a:spcBef>
                <a:spcPts val="300"/>
              </a:spcBef>
              <a:spcAft>
                <a:spcPts val="300"/>
              </a:spcAft>
              <a:buClr>
                <a:srgbClr val="92D050"/>
              </a:buClr>
              <a:buSzTx/>
              <a:buFont typeface="Wingdings" panose="05000000000000000000" pitchFamily="2" charset="2"/>
              <a:buChar char="ü"/>
              <a:tabLst/>
              <a:defRPr/>
            </a:pPr>
            <a:r>
              <a:rPr kumimoji="0" lang="en-US" sz="14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TSMM-derived snow mass will be used at ECCC to inform analysis of freshwater availability in a changing climate and improve streamflow prediction</a:t>
            </a:r>
          </a:p>
          <a:p>
            <a:pPr marL="285744" marR="0" lvl="0" indent="-285744" algn="l" defTabSz="914377" rtl="0" eaLnBrk="1" fontAlgn="auto" latinLnBrk="0" hangingPunct="1">
              <a:lnSpc>
                <a:spcPct val="100000"/>
              </a:lnSpc>
              <a:spcBef>
                <a:spcPts val="300"/>
              </a:spcBef>
              <a:spcAft>
                <a:spcPts val="300"/>
              </a:spcAft>
              <a:buClr>
                <a:srgbClr val="92D050"/>
              </a:buClr>
              <a:buSzTx/>
              <a:buFont typeface="Wingdings" panose="05000000000000000000" pitchFamily="2" charset="2"/>
              <a:buChar char="ü"/>
              <a:tabLst/>
              <a:defRPr/>
            </a:pPr>
            <a:r>
              <a:rPr kumimoji="0" lang="en-US" sz="14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Many other sectors require snow mass information, including agriculture, hydropower, and municipal water resource management </a:t>
            </a:r>
          </a:p>
          <a:p>
            <a:pPr marL="285744" marR="0" lvl="0" indent="-285744" algn="l" defTabSz="914377" rtl="0" eaLnBrk="1" fontAlgn="auto" latinLnBrk="0" hangingPunct="1">
              <a:lnSpc>
                <a:spcPct val="100000"/>
              </a:lnSpc>
              <a:spcBef>
                <a:spcPts val="300"/>
              </a:spcBef>
              <a:spcAft>
                <a:spcPts val="300"/>
              </a:spcAft>
              <a:buClr>
                <a:srgbClr val="92D050"/>
              </a:buClr>
              <a:buSzTx/>
              <a:buFont typeface="Wingdings" panose="05000000000000000000" pitchFamily="2" charset="2"/>
              <a:buChar char="ü"/>
              <a:tabLst/>
              <a:defRPr/>
            </a:pPr>
            <a:r>
              <a:rPr kumimoji="0" lang="en-US" sz="14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Climate change is altering freshwater supply across Canada, including seasonal snow cover, and so understanding impacts on water availability is essential for adaptation planning</a:t>
            </a:r>
          </a:p>
        </p:txBody>
      </p:sp>
      <p:cxnSp>
        <p:nvCxnSpPr>
          <p:cNvPr id="3" name="Straight Arrow Connector 2">
            <a:extLst>
              <a:ext uri="{FF2B5EF4-FFF2-40B4-BE49-F238E27FC236}">
                <a16:creationId xmlns:a16="http://schemas.microsoft.com/office/drawing/2014/main" id="{50B6A79C-15CF-D0DC-94E9-A8890AA8C915}"/>
              </a:ext>
            </a:extLst>
          </p:cNvPr>
          <p:cNvCxnSpPr>
            <a:cxnSpLocks/>
          </p:cNvCxnSpPr>
          <p:nvPr/>
        </p:nvCxnSpPr>
        <p:spPr>
          <a:xfrm>
            <a:off x="202222" y="1231785"/>
            <a:ext cx="11588207" cy="0"/>
          </a:xfrm>
          <a:prstGeom prst="straightConnector1">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649ECE3E-6AC1-B7B2-D8A6-20893D480DB7}"/>
              </a:ext>
            </a:extLst>
          </p:cNvPr>
          <p:cNvSpPr txBox="1"/>
          <p:nvPr/>
        </p:nvSpPr>
        <p:spPr>
          <a:xfrm>
            <a:off x="460242" y="1397845"/>
            <a:ext cx="5606951" cy="8309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0F9ED5">
                    <a:lumMod val="20000"/>
                    <a:lumOff val="80000"/>
                  </a:srgbClr>
                </a:solidFill>
                <a:effectLst/>
                <a:uLnTx/>
                <a:uFillTx/>
                <a:latin typeface="Calibri" panose="020F0502020204030204" pitchFamily="34" charset="0"/>
                <a:ea typeface="Calibri" panose="020F0502020204030204" pitchFamily="34" charset="0"/>
                <a:cs typeface="Calibri" panose="020F0502020204030204" pitchFamily="34" charset="0"/>
              </a:rPr>
              <a:t>First and only satellite EO mission to  </a:t>
            </a:r>
            <a:r>
              <a:rPr kumimoji="0" lang="en-CA" sz="1600" b="1" i="1" u="none" strike="noStrike" kern="1200" cap="none" spc="0" normalizeH="0" baseline="0" noProof="0">
                <a:ln>
                  <a:noFill/>
                </a:ln>
                <a:solidFill>
                  <a:srgbClr val="0F9ED5">
                    <a:lumMod val="20000"/>
                    <a:lumOff val="80000"/>
                  </a:srgbClr>
                </a:solidFill>
                <a:effectLst/>
                <a:uLnTx/>
                <a:uFillTx/>
                <a:latin typeface="Calibri" panose="020F0502020204030204" pitchFamily="34" charset="0"/>
                <a:ea typeface="Calibri" panose="020F0502020204030204" pitchFamily="34" charset="0"/>
                <a:cs typeface="Calibri" panose="020F0502020204030204" pitchFamily="34" charset="0"/>
              </a:rPr>
              <a:t>continuously</a:t>
            </a:r>
            <a:r>
              <a:rPr kumimoji="0" lang="en-CA" sz="1600" b="1" i="0" u="none" strike="noStrike" kern="1200" cap="none" spc="0" normalizeH="0" baseline="0" noProof="0">
                <a:ln>
                  <a:noFill/>
                </a:ln>
                <a:solidFill>
                  <a:srgbClr val="0F9ED5">
                    <a:lumMod val="20000"/>
                    <a:lumOff val="80000"/>
                  </a:srgbClr>
                </a:solidFill>
                <a:effectLst/>
                <a:uLnTx/>
                <a:uFillTx/>
                <a:latin typeface="Calibri" panose="020F0502020204030204" pitchFamily="34" charset="0"/>
                <a:ea typeface="Calibri" panose="020F0502020204030204" pitchFamily="34" charset="0"/>
                <a:cs typeface="Calibri" panose="020F0502020204030204" pitchFamily="34" charset="0"/>
              </a:rPr>
              <a:t> monitor snow nationally and globally … because water availability and security matters to Canadians everywhere</a:t>
            </a:r>
          </a:p>
        </p:txBody>
      </p:sp>
      <p:pic>
        <p:nvPicPr>
          <p:cNvPr id="4" name="Picture 3">
            <a:extLst>
              <a:ext uri="{FF2B5EF4-FFF2-40B4-BE49-F238E27FC236}">
                <a16:creationId xmlns:a16="http://schemas.microsoft.com/office/drawing/2014/main" id="{5BE9BCE2-1A23-F563-8D9B-C350511F095E}"/>
              </a:ext>
            </a:extLst>
          </p:cNvPr>
          <p:cNvPicPr>
            <a:picLocks noChangeAspect="1"/>
          </p:cNvPicPr>
          <p:nvPr/>
        </p:nvPicPr>
        <p:blipFill rotWithShape="1">
          <a:blip r:embed="rId3"/>
          <a:srcRect l="950" t="1495" r="3382" b="470"/>
          <a:stretch/>
        </p:blipFill>
        <p:spPr>
          <a:xfrm>
            <a:off x="6368646" y="87887"/>
            <a:ext cx="5707095" cy="6682227"/>
          </a:xfrm>
          <a:prstGeom prst="rect">
            <a:avLst/>
          </a:prstGeom>
        </p:spPr>
      </p:pic>
    </p:spTree>
    <p:extLst>
      <p:ext uri="{BB962C8B-B14F-4D97-AF65-F5344CB8AC3E}">
        <p14:creationId xmlns:p14="http://schemas.microsoft.com/office/powerpoint/2010/main" val="2849052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890" y="-315416"/>
            <a:ext cx="12171109" cy="9858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TSMM Science Team</a:t>
            </a:r>
            <a:endParaRPr kumimoji="0" lang="en-CA"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4" name="Rectangle 3"/>
          <p:cNvSpPr/>
          <p:nvPr/>
        </p:nvSpPr>
        <p:spPr>
          <a:xfrm>
            <a:off x="3281866" y="653065"/>
            <a:ext cx="7608168" cy="5262979"/>
          </a:xfrm>
          <a:prstGeom prst="rect">
            <a:avLst/>
          </a:prstGeom>
        </p:spPr>
        <p:txBody>
          <a:bodyPr wrap="square">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Chris Derksen: Mission PI</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a:solidFill>
                <a:prstClr val="black"/>
              </a:solidFill>
              <a:latin typeface="Calibri" panose="020F0502020204030204"/>
              <a:cs typeface="Arial" panose="020B0604020202020204" pitchFamily="34" charset="0"/>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380990" indent="-380990">
              <a:buFont typeface="Arial" panose="020B0604020202020204" pitchFamily="34" charset="0"/>
              <a:buChar char="•"/>
              <a:defRPr/>
            </a:pPr>
            <a:r>
              <a:rPr lang="en-US" sz="1400">
                <a:solidFill>
                  <a:prstClr val="black"/>
                </a:solidFill>
                <a:latin typeface="Calibri" panose="020F0502020204030204"/>
                <a:cs typeface="Arial" panose="020B0604020202020204" pitchFamily="34" charset="0"/>
              </a:rPr>
              <a:t>Benoit Montpetit: SWE Retrieval Science Lead</a:t>
            </a:r>
          </a:p>
          <a:p>
            <a:pPr marL="838190" lvl="1" indent="-380990">
              <a:buFont typeface="Arial" panose="020B0604020202020204" pitchFamily="34" charset="0"/>
              <a:buChar char="•"/>
              <a:defRPr/>
            </a:pPr>
            <a:endParaRPr lang="en-US" sz="1400">
              <a:solidFill>
                <a:prstClr val="black"/>
              </a:solidFill>
              <a:latin typeface="Calibri" panose="020F0502020204030204"/>
              <a:cs typeface="Arial" panose="020B0604020202020204" pitchFamily="34" charset="0"/>
            </a:endParaRPr>
          </a:p>
          <a:p>
            <a:pPr marL="838190" lvl="1" indent="-380990">
              <a:buFont typeface="Arial" panose="020B0604020202020204" pitchFamily="34" charset="0"/>
              <a:buChar char="•"/>
              <a:defRPr/>
            </a:pPr>
            <a:r>
              <a:rPr lang="en-US" sz="1400">
                <a:solidFill>
                  <a:prstClr val="black"/>
                </a:solidFill>
                <a:latin typeface="Calibri" panose="020F0502020204030204"/>
                <a:cs typeface="Arial" panose="020B0604020202020204" pitchFamily="34" charset="0"/>
              </a:rPr>
              <a:t>Julien Meloche</a:t>
            </a:r>
            <a:br>
              <a:rPr lang="en-US" sz="1400">
                <a:solidFill>
                  <a:prstClr val="black"/>
                </a:solidFill>
                <a:latin typeface="Calibri" panose="020F0502020204030204"/>
                <a:cs typeface="Arial" panose="020B0604020202020204" pitchFamily="34" charset="0"/>
              </a:rPr>
            </a:br>
            <a:endParaRPr lang="en-US" sz="1400">
              <a:solidFill>
                <a:prstClr val="black"/>
              </a:solidFill>
              <a:latin typeface="Calibri" panose="020F0502020204030204"/>
              <a:cs typeface="Arial" panose="020B0604020202020204" pitchFamily="34" charset="0"/>
            </a:endParaRPr>
          </a:p>
          <a:p>
            <a:pPr marL="380990" indent="-380990">
              <a:buFont typeface="Arial" panose="020B0604020202020204" pitchFamily="34" charset="0"/>
              <a:buChar char="•"/>
              <a:defRPr/>
            </a:pPr>
            <a:endParaRPr lang="en-US" sz="1400">
              <a:solidFill>
                <a:prstClr val="black"/>
              </a:solidFill>
              <a:latin typeface="Calibri" panose="020F0502020204030204"/>
              <a:cs typeface="Arial" panose="020B0604020202020204" pitchFamily="34" charset="0"/>
            </a:endParaRPr>
          </a:p>
          <a:p>
            <a:pPr marL="380990" indent="-380990">
              <a:buFont typeface="Arial" panose="020B0604020202020204" pitchFamily="34" charset="0"/>
              <a:buChar char="•"/>
              <a:defRPr/>
            </a:pPr>
            <a:endParaRPr lang="en-US" sz="1400">
              <a:solidFill>
                <a:prstClr val="black"/>
              </a:solidFill>
              <a:latin typeface="Calibri" panose="020F0502020204030204"/>
              <a:cs typeface="Arial" panose="020B0604020202020204" pitchFamily="34" charset="0"/>
            </a:endParaRPr>
          </a:p>
          <a:p>
            <a:pPr marL="380990" indent="-380990">
              <a:buFont typeface="Arial" panose="020B0604020202020204" pitchFamily="34" charset="0"/>
              <a:buChar char="•"/>
              <a:defRPr/>
            </a:pPr>
            <a:r>
              <a:rPr lang="en-US" sz="1400">
                <a:solidFill>
                  <a:prstClr val="black"/>
                </a:solidFill>
                <a:latin typeface="Calibri" panose="020F0502020204030204"/>
                <a:cs typeface="Arial" panose="020B0604020202020204" pitchFamily="34" charset="0"/>
              </a:rPr>
              <a:t>Vincent </a:t>
            </a:r>
            <a:r>
              <a:rPr lang="en-US" sz="1400" err="1">
                <a:solidFill>
                  <a:prstClr val="black"/>
                </a:solidFill>
                <a:latin typeface="Calibri" panose="020F0502020204030204"/>
                <a:cs typeface="Arial" panose="020B0604020202020204" pitchFamily="34" charset="0"/>
              </a:rPr>
              <a:t>Vionnet</a:t>
            </a:r>
            <a:r>
              <a:rPr lang="en-US" sz="1400">
                <a:solidFill>
                  <a:prstClr val="black"/>
                </a:solidFill>
                <a:latin typeface="Calibri" panose="020F0502020204030204"/>
                <a:cs typeface="Arial" panose="020B0604020202020204" pitchFamily="34" charset="0"/>
              </a:rPr>
              <a:t>: Land Surface Modelling Science Lead</a:t>
            </a:r>
          </a:p>
          <a:p>
            <a:pPr marL="838190" lvl="1" indent="-380990">
              <a:buFont typeface="Arial" panose="020B0604020202020204" pitchFamily="34" charset="0"/>
              <a:buChar char="•"/>
              <a:defRPr/>
            </a:pPr>
            <a:endParaRPr lang="en-US" sz="1400">
              <a:solidFill>
                <a:prstClr val="black"/>
              </a:solidFill>
              <a:latin typeface="Calibri" panose="020F0502020204030204"/>
              <a:cs typeface="Arial" panose="020B0604020202020204" pitchFamily="34" charset="0"/>
            </a:endParaRPr>
          </a:p>
          <a:p>
            <a:pPr marL="838190" lvl="1" indent="-380990">
              <a:buFont typeface="Arial" panose="020B0604020202020204" pitchFamily="34" charset="0"/>
              <a:buChar char="•"/>
              <a:defRPr/>
            </a:pPr>
            <a:r>
              <a:rPr lang="en-US" sz="1400">
                <a:solidFill>
                  <a:prstClr val="black"/>
                </a:solidFill>
                <a:latin typeface="Calibri" panose="020F0502020204030204"/>
                <a:cs typeface="Arial" panose="020B0604020202020204" pitchFamily="34" charset="0"/>
              </a:rPr>
              <a:t>Nicolas Leroux</a:t>
            </a:r>
          </a:p>
          <a:p>
            <a:pPr marL="838190" lvl="1" indent="-380990">
              <a:buFont typeface="Arial" panose="020B0604020202020204" pitchFamily="34" charset="0"/>
              <a:buChar char="•"/>
              <a:defRPr/>
            </a:pPr>
            <a:endParaRPr lang="en-US" sz="1400">
              <a:solidFill>
                <a:prstClr val="black"/>
              </a:solidFill>
              <a:latin typeface="Calibri" panose="020F0502020204030204"/>
              <a:cs typeface="Arial" panose="020B0604020202020204" pitchFamily="34" charset="0"/>
            </a:endParaRPr>
          </a:p>
          <a:p>
            <a:pPr marL="380990" indent="-380990">
              <a:buFont typeface="Arial" panose="020B0604020202020204" pitchFamily="34" charset="0"/>
              <a:buChar char="•"/>
              <a:defRPr/>
            </a:pPr>
            <a:r>
              <a:rPr kumimoji="0" lang="en-US" sz="140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Marco Carrera: Data Assimilation Science Lea</a:t>
            </a:r>
            <a:r>
              <a:rPr lang="en-US" sz="1400">
                <a:solidFill>
                  <a:prstClr val="black"/>
                </a:solidFill>
                <a:latin typeface="Calibri" panose="020F0502020204030204"/>
                <a:cs typeface="Arial" panose="020B0604020202020204" pitchFamily="34" charset="0"/>
              </a:rPr>
              <a:t>d</a:t>
            </a:r>
          </a:p>
          <a:p>
            <a:pPr marL="838190" lvl="1" indent="-380990">
              <a:buFont typeface="Arial" panose="020B0604020202020204" pitchFamily="34" charset="0"/>
              <a:buChar char="•"/>
              <a:defRPr/>
            </a:pPr>
            <a:endParaRPr lang="en-US" sz="1400">
              <a:solidFill>
                <a:prstClr val="black"/>
              </a:solidFill>
              <a:latin typeface="Calibri" panose="020F0502020204030204"/>
              <a:cs typeface="Arial" panose="020B0604020202020204" pitchFamily="34" charset="0"/>
            </a:endParaRPr>
          </a:p>
          <a:p>
            <a:pPr marL="838190" lvl="1" indent="-380990">
              <a:buFont typeface="Arial" panose="020B0604020202020204" pitchFamily="34" charset="0"/>
              <a:buChar char="•"/>
              <a:defRPr/>
            </a:pPr>
            <a:r>
              <a:rPr lang="en-US" sz="1400">
                <a:solidFill>
                  <a:prstClr val="black"/>
                </a:solidFill>
                <a:latin typeface="Calibri" panose="020F0502020204030204"/>
                <a:cs typeface="Arial" panose="020B0604020202020204" pitchFamily="34" charset="0"/>
              </a:rPr>
              <a:t>Courtney Bayer</a:t>
            </a:r>
          </a:p>
          <a:p>
            <a:pPr marL="838190" lvl="1" indent="-380990">
              <a:buFont typeface="Arial" panose="020B0604020202020204" pitchFamily="34" charset="0"/>
              <a:buChar char="•"/>
              <a:defRPr/>
            </a:pPr>
            <a:endParaRPr lang="en-US" sz="1400">
              <a:solidFill>
                <a:prstClr val="black"/>
              </a:solidFill>
              <a:latin typeface="Calibri" panose="020F0502020204030204"/>
              <a:cs typeface="Arial" panose="020B0604020202020204" pitchFamily="34" charset="0"/>
            </a:endParaRPr>
          </a:p>
          <a:p>
            <a:pPr marL="838190" lvl="1" indent="-380990">
              <a:buFont typeface="Arial" panose="020B0604020202020204" pitchFamily="34" charset="0"/>
              <a:buChar char="•"/>
              <a:defRPr/>
            </a:pPr>
            <a:endParaRPr lang="en-US" sz="1400">
              <a:solidFill>
                <a:prstClr val="black"/>
              </a:solidFill>
              <a:latin typeface="Calibri" panose="020F0502020204030204"/>
              <a:cs typeface="Arial" panose="020B0604020202020204" pitchFamily="34" charset="0"/>
            </a:endParaRPr>
          </a:p>
          <a:p>
            <a:pPr marL="838190" lvl="1" indent="-380990">
              <a:buFont typeface="Arial" panose="020B0604020202020204" pitchFamily="34" charset="0"/>
              <a:buChar char="•"/>
              <a:defRPr/>
            </a:pPr>
            <a:endParaRPr lang="en-US" sz="1400">
              <a:solidFill>
                <a:prstClr val="black"/>
              </a:solidFill>
              <a:latin typeface="Calibri" panose="020F0502020204030204"/>
              <a:cs typeface="Arial" panose="020B0604020202020204" pitchFamily="34" charset="0"/>
            </a:endParaRPr>
          </a:p>
          <a:p>
            <a:pPr marL="838190" lvl="1" indent="-380990">
              <a:buFont typeface="Arial" panose="020B0604020202020204" pitchFamily="34" charset="0"/>
              <a:buChar char="•"/>
              <a:defRPr/>
            </a:pPr>
            <a:r>
              <a:rPr lang="en-US" sz="1400">
                <a:solidFill>
                  <a:prstClr val="black"/>
                </a:solidFill>
                <a:latin typeface="Calibri" panose="020F0502020204030204"/>
                <a:cs typeface="Arial" panose="020B0604020202020204" pitchFamily="34" charset="0"/>
              </a:rPr>
              <a:t>Franck </a:t>
            </a:r>
            <a:r>
              <a:rPr lang="en-US" sz="1400" err="1">
                <a:solidFill>
                  <a:prstClr val="black"/>
                </a:solidFill>
                <a:latin typeface="Calibri" panose="020F0502020204030204"/>
                <a:cs typeface="Arial" panose="020B0604020202020204" pitchFamily="34" charset="0"/>
              </a:rPr>
              <a:t>Lespinas</a:t>
            </a:r>
            <a:endParaRPr lang="en-US" sz="1400">
              <a:solidFill>
                <a:prstClr val="black"/>
              </a:solidFill>
              <a:latin typeface="Calibri" panose="020F0502020204030204"/>
              <a:cs typeface="Arial" panose="020B0604020202020204" pitchFamily="34" charset="0"/>
            </a:endParaRPr>
          </a:p>
          <a:p>
            <a:pPr marL="838190" lvl="1" indent="-380990">
              <a:buFont typeface="Arial" panose="020B0604020202020204" pitchFamily="34" charset="0"/>
              <a:buChar char="•"/>
              <a:defRPr/>
            </a:pPr>
            <a:endParaRPr lang="en-US" sz="1400">
              <a:solidFill>
                <a:prstClr val="black"/>
              </a:solidFill>
              <a:latin typeface="Calibri" panose="020F0502020204030204"/>
              <a:cs typeface="Arial" panose="020B0604020202020204" pitchFamily="34" charset="0"/>
            </a:endParaRPr>
          </a:p>
          <a:p>
            <a:pPr marL="380990" indent="-380990">
              <a:buFont typeface="Arial" panose="020B0604020202020204" pitchFamily="34" charset="0"/>
              <a:buChar char="•"/>
              <a:defRPr/>
            </a:pPr>
            <a:r>
              <a:rPr kumimoji="0" lang="en-US" sz="140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Mike Brady: Data and IT Infrastructure Science Lead</a:t>
            </a:r>
          </a:p>
        </p:txBody>
      </p:sp>
      <p:pic>
        <p:nvPicPr>
          <p:cNvPr id="7"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83832" y="6124586"/>
            <a:ext cx="817282" cy="4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9934892F-7C64-7413-93C6-8AA1D3536014}"/>
              </a:ext>
            </a:extLst>
          </p:cNvPr>
          <p:cNvPicPr/>
          <p:nvPr/>
        </p:nvPicPr>
        <p:blipFill>
          <a:blip r:embed="rId3"/>
          <a:stretch/>
        </p:blipFill>
        <p:spPr>
          <a:xfrm>
            <a:off x="407520" y="6254280"/>
            <a:ext cx="3647520" cy="259560"/>
          </a:xfrm>
          <a:prstGeom prst="rect">
            <a:avLst/>
          </a:prstGeom>
          <a:ln>
            <a:noFill/>
          </a:ln>
        </p:spPr>
      </p:pic>
      <p:pic>
        <p:nvPicPr>
          <p:cNvPr id="1026" name="Picture 2" descr="Milwaukee BOLT 100 White Unvented Hard Hat 4932479246 | Milwaukee Tool  Australia">
            <a:extLst>
              <a:ext uri="{FF2B5EF4-FFF2-40B4-BE49-F238E27FC236}">
                <a16:creationId xmlns:a16="http://schemas.microsoft.com/office/drawing/2014/main" id="{ED2A3783-9CCA-36A7-0DF3-D3977B9A7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2753" y="815046"/>
            <a:ext cx="800808" cy="8008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gorithms Icons - Free SVG &amp; PNG Algorithms Images - Noun Project">
            <a:extLst>
              <a:ext uri="{FF2B5EF4-FFF2-40B4-BE49-F238E27FC236}">
                <a16:creationId xmlns:a16="http://schemas.microsoft.com/office/drawing/2014/main" id="{2BE11B7B-D434-C2CC-871F-7E4C1AEB51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9605" y="1890778"/>
            <a:ext cx="907104" cy="9071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ta Modelling Icon PNG Images, Vectors Free Download - Pngtree">
            <a:extLst>
              <a:ext uri="{FF2B5EF4-FFF2-40B4-BE49-F238E27FC236}">
                <a16:creationId xmlns:a16="http://schemas.microsoft.com/office/drawing/2014/main" id="{83875F75-880F-B262-56D5-82B9C66B44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9605" y="3072806"/>
            <a:ext cx="876810" cy="8768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ata driven - Free marketing icons">
            <a:extLst>
              <a:ext uri="{FF2B5EF4-FFF2-40B4-BE49-F238E27FC236}">
                <a16:creationId xmlns:a16="http://schemas.microsoft.com/office/drawing/2014/main" id="{B3B665AA-FD3E-F252-DA63-EC89B0E66A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2958" y="4473402"/>
            <a:ext cx="758858" cy="7588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frastructure Icons - Free SVG &amp; PNG Infrastructure Images - Noun Project">
            <a:extLst>
              <a:ext uri="{FF2B5EF4-FFF2-40B4-BE49-F238E27FC236}">
                <a16:creationId xmlns:a16="http://schemas.microsoft.com/office/drawing/2014/main" id="{100280F5-7180-A519-215F-410C3435A5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2330" y="5525197"/>
            <a:ext cx="711360" cy="7113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uncil of Canadian Academies | CCA | Chris Derksen">
            <a:extLst>
              <a:ext uri="{FF2B5EF4-FFF2-40B4-BE49-F238E27FC236}">
                <a16:creationId xmlns:a16="http://schemas.microsoft.com/office/drawing/2014/main" id="{5D5338EF-E714-174E-E9B9-7CBC6BA1211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491" t="16622" b="24897"/>
          <a:stretch/>
        </p:blipFill>
        <p:spPr bwMode="auto">
          <a:xfrm>
            <a:off x="5742261" y="793212"/>
            <a:ext cx="1144921" cy="9225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rofile image">
            <a:extLst>
              <a:ext uri="{FF2B5EF4-FFF2-40B4-BE49-F238E27FC236}">
                <a16:creationId xmlns:a16="http://schemas.microsoft.com/office/drawing/2014/main" id="{9AF1768F-9282-7B5A-C275-B5DC83D8B19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707" t="21655" r="40638" b="47990"/>
          <a:stretch/>
        </p:blipFill>
        <p:spPr bwMode="auto">
          <a:xfrm>
            <a:off x="7145740" y="1823160"/>
            <a:ext cx="703293" cy="9858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olarKnowledgeCanada on X: &quot;In April, 2024, presenters Lisa Bouvet, PhD,  and Julien Meloche, PhD, hosted a Speaker Series at CHARS inviting the  community of Cambridge Bay to share their expert knowledge on">
            <a:extLst>
              <a:ext uri="{FF2B5EF4-FFF2-40B4-BE49-F238E27FC236}">
                <a16:creationId xmlns:a16="http://schemas.microsoft.com/office/drawing/2014/main" id="{8263EB5B-5361-381F-5A26-1D6B5A3FF9E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9796" t="16298" r="52823" b="61734"/>
          <a:stretch/>
        </p:blipFill>
        <p:spPr bwMode="auto">
          <a:xfrm>
            <a:off x="5410745" y="2081693"/>
            <a:ext cx="538265" cy="9071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anck LESPINAS | Scientist Researcher ...">
            <a:extLst>
              <a:ext uri="{FF2B5EF4-FFF2-40B4-BE49-F238E27FC236}">
                <a16:creationId xmlns:a16="http://schemas.microsoft.com/office/drawing/2014/main" id="{566BAE71-AEBB-A324-9158-9A5A180C26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5004" y="4846346"/>
            <a:ext cx="817529" cy="81752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3BD7467D-0E88-8431-C7B4-B5673CD4A9E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5137" r="16496" b="44300"/>
          <a:stretch/>
        </p:blipFill>
        <p:spPr bwMode="auto">
          <a:xfrm>
            <a:off x="5395605" y="3255304"/>
            <a:ext cx="724038" cy="69095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eam – University of Waterloo Glaciology">
            <a:extLst>
              <a:ext uri="{FF2B5EF4-FFF2-40B4-BE49-F238E27FC236}">
                <a16:creationId xmlns:a16="http://schemas.microsoft.com/office/drawing/2014/main" id="{01714C05-D396-C1D2-C4DC-9964FC91163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505" t="20523" r="25829" b="37498"/>
          <a:stretch/>
        </p:blipFill>
        <p:spPr bwMode="auto">
          <a:xfrm>
            <a:off x="5385531" y="4093973"/>
            <a:ext cx="795377" cy="75885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3D92F401-EC3C-1550-6CDA-5F5EF816D17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06192" y="3049502"/>
            <a:ext cx="729344" cy="92341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ichael Brady">
            <a:extLst>
              <a:ext uri="{FF2B5EF4-FFF2-40B4-BE49-F238E27FC236}">
                <a16:creationId xmlns:a16="http://schemas.microsoft.com/office/drawing/2014/main" id="{B4C2A770-E798-3A25-5A2A-5B911BF5F3A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97386" y="5379909"/>
            <a:ext cx="781812" cy="7818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6775D2E-4460-A7C8-AE1D-63D8FBC1BE32}"/>
              </a:ext>
            </a:extLst>
          </p:cNvPr>
          <p:cNvPicPr>
            <a:picLocks noChangeAspect="1"/>
          </p:cNvPicPr>
          <p:nvPr/>
        </p:nvPicPr>
        <p:blipFill>
          <a:blip r:embed="rId17"/>
          <a:stretch>
            <a:fillRect/>
          </a:stretch>
        </p:blipFill>
        <p:spPr>
          <a:xfrm>
            <a:off x="9480377" y="4524932"/>
            <a:ext cx="2457793" cy="2000529"/>
          </a:xfrm>
          <a:prstGeom prst="rect">
            <a:avLst/>
          </a:prstGeom>
        </p:spPr>
      </p:pic>
    </p:spTree>
    <p:extLst>
      <p:ext uri="{BB962C8B-B14F-4D97-AF65-F5344CB8AC3E}">
        <p14:creationId xmlns:p14="http://schemas.microsoft.com/office/powerpoint/2010/main" val="1629326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890" y="-315416"/>
            <a:ext cx="12171109" cy="9858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TSMM Support Team</a:t>
            </a:r>
            <a:endParaRPr kumimoji="0" lang="en-CA"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4" name="Rectangle 3"/>
          <p:cNvSpPr/>
          <p:nvPr/>
        </p:nvSpPr>
        <p:spPr>
          <a:xfrm>
            <a:off x="20890" y="1020729"/>
            <a:ext cx="7608168" cy="4185761"/>
          </a:xfrm>
          <a:prstGeom prst="rect">
            <a:avLst/>
          </a:prstGeom>
        </p:spPr>
        <p:txBody>
          <a:bodyPr wrap="square">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Mission Management Team</a:t>
            </a:r>
          </a:p>
          <a:p>
            <a:pPr marL="838190" lvl="1" indent="-380990">
              <a:buFont typeface="Arial" panose="020B0604020202020204" pitchFamily="34" charset="0"/>
              <a:buChar char="•"/>
              <a:defRPr/>
            </a:pPr>
            <a:r>
              <a:rPr lang="en-US" sz="1400" dirty="0">
                <a:solidFill>
                  <a:prstClr val="black"/>
                </a:solidFill>
                <a:latin typeface="Calibri" panose="020F0502020204030204"/>
                <a:cs typeface="Arial" panose="020B0604020202020204" pitchFamily="34" charset="0"/>
              </a:rPr>
              <a:t>Jean Bergeron (CSA): Mission Manager</a:t>
            </a:r>
          </a:p>
          <a:p>
            <a:pPr marL="838190" lvl="1" indent="-38099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Fauve Strachan (CSA): Project Manager</a:t>
            </a:r>
          </a:p>
          <a:p>
            <a:pPr marL="838190" lvl="1" indent="-380990">
              <a:buFont typeface="Arial" panose="020B0604020202020204" pitchFamily="34" charset="0"/>
              <a:buChar char="•"/>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Mission Policy Support Teams</a:t>
            </a:r>
          </a:p>
          <a:p>
            <a:pPr marL="838190" lvl="1" indent="-380990">
              <a:buFont typeface="Arial" panose="020B0604020202020204" pitchFamily="34" charset="0"/>
              <a:buChar char="•"/>
              <a:defRPr/>
            </a:pPr>
            <a:r>
              <a:rPr lang="en-US" sz="1400" dirty="0">
                <a:solidFill>
                  <a:prstClr val="black"/>
                </a:solidFill>
                <a:latin typeface="Calibri" panose="020F0502020204030204"/>
                <a:cs typeface="Arial" panose="020B0604020202020204" pitchFamily="34" charset="0"/>
              </a:rPr>
              <a:t>ECCC</a:t>
            </a:r>
          </a:p>
          <a:p>
            <a:pPr marL="838190" lvl="1" indent="-380990">
              <a:buFont typeface="Arial" panose="020B0604020202020204" pitchFamily="34" charset="0"/>
              <a:buChar char="•"/>
              <a:defRPr/>
            </a:pPr>
            <a:r>
              <a:rPr lang="en-US" sz="1400" dirty="0">
                <a:solidFill>
                  <a:prstClr val="black"/>
                </a:solidFill>
                <a:latin typeface="Calibri" panose="020F0502020204030204"/>
                <a:cs typeface="Arial" panose="020B0604020202020204" pitchFamily="34" charset="0"/>
              </a:rPr>
              <a:t>CSA</a:t>
            </a:r>
          </a:p>
          <a:p>
            <a:pPr marL="838190" lvl="1" indent="-380990">
              <a:buFont typeface="Arial" panose="020B0604020202020204" pitchFamily="34" charset="0"/>
              <a:buChar char="•"/>
              <a:defRPr/>
            </a:pPr>
            <a:endParaRPr lang="en-US" sz="1400" dirty="0">
              <a:solidFill>
                <a:prstClr val="black"/>
              </a:solidFill>
              <a:latin typeface="Calibri" panose="020F0502020204030204"/>
              <a:cs typeface="Arial" panose="020B0604020202020204" pitchFamily="34" charset="0"/>
            </a:endParaRPr>
          </a:p>
          <a:p>
            <a:pPr marL="380990" indent="-38099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Mid-Stream Support Teams</a:t>
            </a:r>
          </a:p>
          <a:p>
            <a:pPr marL="838190" lvl="1" indent="-380990">
              <a:buFont typeface="Arial" panose="020B0604020202020204" pitchFamily="34" charset="0"/>
              <a:buChar char="•"/>
              <a:defRPr/>
            </a:pPr>
            <a:r>
              <a:rPr lang="en-US" sz="1400" dirty="0">
                <a:solidFill>
                  <a:prstClr val="black"/>
                </a:solidFill>
                <a:latin typeface="Calibri" panose="020F0502020204030204"/>
                <a:cs typeface="Arial" panose="020B0604020202020204" pitchFamily="34" charset="0"/>
              </a:rPr>
              <a:t>ECCC</a:t>
            </a:r>
          </a:p>
          <a:p>
            <a:pPr marL="838190" lvl="1" indent="-380990">
              <a:buFont typeface="Arial" panose="020B0604020202020204" pitchFamily="34" charset="0"/>
              <a:buChar char="•"/>
              <a:defRPr/>
            </a:pPr>
            <a:r>
              <a:rPr lang="en-US" sz="1400" dirty="0" err="1">
                <a:solidFill>
                  <a:prstClr val="black"/>
                </a:solidFill>
                <a:latin typeface="Calibri" panose="020F0502020204030204"/>
                <a:cs typeface="Arial" panose="020B0604020202020204" pitchFamily="34" charset="0"/>
              </a:rPr>
              <a:t>NRCan</a:t>
            </a:r>
            <a:endParaRPr lang="en-US" sz="1400" dirty="0">
              <a:solidFill>
                <a:prstClr val="black"/>
              </a:solidFill>
              <a:latin typeface="Calibri" panose="020F0502020204030204"/>
              <a:cs typeface="Arial" panose="020B0604020202020204" pitchFamily="34" charset="0"/>
            </a:endParaRPr>
          </a:p>
          <a:p>
            <a:pPr marL="838190" lvl="1" indent="-380990">
              <a:buFont typeface="Arial" panose="020B0604020202020204" pitchFamily="34" charset="0"/>
              <a:buChar char="•"/>
              <a:defRPr/>
            </a:pPr>
            <a:r>
              <a:rPr lang="en-US" sz="1400" dirty="0">
                <a:solidFill>
                  <a:prstClr val="black"/>
                </a:solidFill>
                <a:latin typeface="Calibri" panose="020F0502020204030204"/>
                <a:cs typeface="Arial" panose="020B0604020202020204" pitchFamily="34" charset="0"/>
              </a:rPr>
              <a:t>CSA</a:t>
            </a:r>
          </a:p>
          <a:p>
            <a:pPr marL="838190" lvl="1" indent="-380990">
              <a:buFont typeface="Arial" panose="020B0604020202020204" pitchFamily="34" charset="0"/>
              <a:buChar char="•"/>
              <a:defRPr/>
            </a:pPr>
            <a:endParaRPr lang="en-US" sz="1400" dirty="0">
              <a:solidFill>
                <a:prstClr val="black"/>
              </a:solidFill>
              <a:latin typeface="Calibri" panose="020F0502020204030204"/>
              <a:cs typeface="Arial" panose="020B0604020202020204" pitchFamily="34" charset="0"/>
            </a:endParaRPr>
          </a:p>
          <a:p>
            <a:pPr marL="380990" indent="-380990">
              <a:buFont typeface="Arial" panose="020B0604020202020204" pitchFamily="34" charset="0"/>
              <a:buChar char="•"/>
              <a:defRPr/>
            </a:pPr>
            <a:r>
              <a:rPr lang="en-US" sz="1400" dirty="0">
                <a:solidFill>
                  <a:prstClr val="black"/>
                </a:solidFill>
                <a:latin typeface="Calibri" panose="020F0502020204030204"/>
                <a:cs typeface="Arial" panose="020B0604020202020204" pitchFamily="34" charset="0"/>
              </a:rPr>
              <a:t>ECCC Senior Management</a:t>
            </a:r>
          </a:p>
          <a:p>
            <a:pPr marL="838190" lvl="1" indent="-380990">
              <a:buFont typeface="Arial" panose="020B0604020202020204" pitchFamily="34" charset="0"/>
              <a:buChar char="•"/>
              <a:defRPr/>
            </a:pPr>
            <a:r>
              <a:rPr lang="en-US" sz="1400" dirty="0">
                <a:solidFill>
                  <a:prstClr val="black"/>
                </a:solidFill>
                <a:latin typeface="Calibri" panose="020F0502020204030204"/>
                <a:cs typeface="Arial" panose="020B0604020202020204" pitchFamily="34" charset="0"/>
              </a:rPr>
              <a:t>Nathalie Morin: DG of ASTD</a:t>
            </a:r>
          </a:p>
          <a:p>
            <a:pPr marL="838190" lvl="1" indent="-380990">
              <a:buFont typeface="Arial" panose="020B0604020202020204" pitchFamily="34" charset="0"/>
              <a:buChar char="•"/>
              <a:defRPr/>
            </a:pPr>
            <a:r>
              <a:rPr lang="en-US" sz="1400" dirty="0">
                <a:solidFill>
                  <a:prstClr val="black"/>
                </a:solidFill>
                <a:latin typeface="Calibri" panose="020F0502020204030204"/>
                <a:cs typeface="Arial" panose="020B0604020202020204" pitchFamily="34" charset="0"/>
              </a:rPr>
              <a:t>Marc </a:t>
            </a:r>
            <a:r>
              <a:rPr lang="en-US" sz="1400" dirty="0" err="1">
                <a:solidFill>
                  <a:prstClr val="black"/>
                </a:solidFill>
                <a:latin typeface="Calibri" panose="020F0502020204030204"/>
                <a:cs typeface="Arial" panose="020B0604020202020204" pitchFamily="34" charset="0"/>
              </a:rPr>
              <a:t>D’Iorio</a:t>
            </a:r>
            <a:r>
              <a:rPr lang="en-US" sz="1400" dirty="0">
                <a:solidFill>
                  <a:prstClr val="black"/>
                </a:solidFill>
                <a:latin typeface="Calibri" panose="020F0502020204030204"/>
                <a:cs typeface="Arial" panose="020B0604020202020204" pitchFamily="34" charset="0"/>
              </a:rPr>
              <a:t>: ADM of S&amp;T</a:t>
            </a:r>
          </a:p>
          <a:p>
            <a:pPr marL="838190" lvl="1" indent="-380990">
              <a:buFont typeface="Arial" panose="020B0604020202020204" pitchFamily="34" charset="0"/>
              <a:buChar char="•"/>
              <a:defRPr/>
            </a:pPr>
            <a:r>
              <a:rPr lang="en-US" sz="1400" dirty="0">
                <a:solidFill>
                  <a:prstClr val="black"/>
                </a:solidFill>
                <a:latin typeface="Calibri" panose="020F0502020204030204"/>
                <a:cs typeface="Arial" panose="020B0604020202020204" pitchFamily="34" charset="0"/>
              </a:rPr>
              <a:t>Jean-François Tremblay: DM</a:t>
            </a:r>
          </a:p>
          <a:p>
            <a:pPr marL="838190" lvl="1" indent="-380990">
              <a:buFont typeface="Arial" panose="020B0604020202020204" pitchFamily="34" charset="0"/>
              <a:buChar char="•"/>
              <a:defRPr/>
            </a:pPr>
            <a:endParaRPr lang="en-US" sz="1400" dirty="0">
              <a:solidFill>
                <a:prstClr val="black"/>
              </a:solidFill>
              <a:latin typeface="Calibri" panose="020F0502020204030204"/>
              <a:cs typeface="Arial" panose="020B0604020202020204" pitchFamily="34" charset="0"/>
            </a:endParaRPr>
          </a:p>
          <a:p>
            <a:pPr marL="380990" indent="-380990">
              <a:buFont typeface="Arial" panose="020B0604020202020204" pitchFamily="34" charset="0"/>
              <a:buChar char="•"/>
              <a:defRPr/>
            </a:pPr>
            <a:r>
              <a:rPr lang="en-US" sz="1400" dirty="0">
                <a:solidFill>
                  <a:prstClr val="black"/>
                </a:solidFill>
                <a:latin typeface="Calibri" panose="020F0502020204030204"/>
                <a:cs typeface="Arial" panose="020B0604020202020204" pitchFamily="34" charset="0"/>
              </a:rPr>
              <a:t>ECCC Economic Research Unit</a:t>
            </a:r>
          </a:p>
        </p:txBody>
      </p:sp>
      <p:pic>
        <p:nvPicPr>
          <p:cNvPr id="7"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83832" y="6124586"/>
            <a:ext cx="817282" cy="4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9934892F-7C64-7413-93C6-8AA1D3536014}"/>
              </a:ext>
            </a:extLst>
          </p:cNvPr>
          <p:cNvPicPr/>
          <p:nvPr/>
        </p:nvPicPr>
        <p:blipFill>
          <a:blip r:embed="rId3"/>
          <a:stretch/>
        </p:blipFill>
        <p:spPr>
          <a:xfrm>
            <a:off x="407520" y="6254280"/>
            <a:ext cx="3647520" cy="259560"/>
          </a:xfrm>
          <a:prstGeom prst="rect">
            <a:avLst/>
          </a:prstGeom>
          <a:ln>
            <a:noFill/>
          </a:ln>
        </p:spPr>
      </p:pic>
      <p:pic>
        <p:nvPicPr>
          <p:cNvPr id="2" name="Picture 1" descr="A close-up of a map&#10;&#10;Description automatically generated">
            <a:extLst>
              <a:ext uri="{FF2B5EF4-FFF2-40B4-BE49-F238E27FC236}">
                <a16:creationId xmlns:a16="http://schemas.microsoft.com/office/drawing/2014/main" id="{ED113FB7-BBC0-C58D-4C47-1032BCCA5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2473" y="1049835"/>
            <a:ext cx="6629951" cy="4787436"/>
          </a:xfrm>
          <a:prstGeom prst="rect">
            <a:avLst/>
          </a:prstGeom>
        </p:spPr>
      </p:pic>
    </p:spTree>
    <p:extLst>
      <p:ext uri="{BB962C8B-B14F-4D97-AF65-F5344CB8AC3E}">
        <p14:creationId xmlns:p14="http://schemas.microsoft.com/office/powerpoint/2010/main" val="1248829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890" y="-315416"/>
            <a:ext cx="12171109" cy="9858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Technical Concept</a:t>
            </a:r>
            <a:endParaRPr kumimoji="0" lang="en-CA"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4" name="Rectangle 3"/>
          <p:cNvSpPr/>
          <p:nvPr/>
        </p:nvSpPr>
        <p:spPr>
          <a:xfrm>
            <a:off x="-24680" y="4879367"/>
            <a:ext cx="7608168" cy="1384995"/>
          </a:xfrm>
          <a:prstGeom prst="rect">
            <a:avLst/>
          </a:prstGeom>
        </p:spPr>
        <p:txBody>
          <a:bodyPr wrap="square">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‘Pathfinder’ mission with a specific cost cap: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advance innovation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prove scientific viability </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Single-aperture dual-frequency Ku-band antenna (13.5/17.25 GHz)</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500 m nominal resolution across 250 km swath = coverage of Canada every 5-7 days; 50 m mode across 30 km swath</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SAR-on duty cycle of ~25%</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Mission duration: at least three winter seasons</a:t>
            </a:r>
          </a:p>
        </p:txBody>
      </p:sp>
      <p:graphicFrame>
        <p:nvGraphicFramePr>
          <p:cNvPr id="6" name="Table 5"/>
          <p:cNvGraphicFramePr>
            <a:graphicFrameLocks noGrp="1"/>
          </p:cNvGraphicFramePr>
          <p:nvPr/>
        </p:nvGraphicFramePr>
        <p:xfrm>
          <a:off x="47328" y="703952"/>
          <a:ext cx="6888088" cy="4117072"/>
        </p:xfrm>
        <a:graphic>
          <a:graphicData uri="http://schemas.openxmlformats.org/drawingml/2006/table">
            <a:tbl>
              <a:tblPr firstRow="1" firstCol="1" bandRow="1">
                <a:tableStyleId>{5C22544A-7EE6-4342-B048-85BDC9FD1C3A}</a:tableStyleId>
              </a:tblPr>
              <a:tblGrid>
                <a:gridCol w="1271464">
                  <a:extLst>
                    <a:ext uri="{9D8B030D-6E8A-4147-A177-3AD203B41FA5}">
                      <a16:colId xmlns:a16="http://schemas.microsoft.com/office/drawing/2014/main" val="995488171"/>
                    </a:ext>
                  </a:extLst>
                </a:gridCol>
                <a:gridCol w="1512168">
                  <a:extLst>
                    <a:ext uri="{9D8B030D-6E8A-4147-A177-3AD203B41FA5}">
                      <a16:colId xmlns:a16="http://schemas.microsoft.com/office/drawing/2014/main" val="2993426433"/>
                    </a:ext>
                  </a:extLst>
                </a:gridCol>
                <a:gridCol w="4104456">
                  <a:extLst>
                    <a:ext uri="{9D8B030D-6E8A-4147-A177-3AD203B41FA5}">
                      <a16:colId xmlns:a16="http://schemas.microsoft.com/office/drawing/2014/main" val="3958621152"/>
                    </a:ext>
                  </a:extLst>
                </a:gridCol>
              </a:tblGrid>
              <a:tr h="203200">
                <a:tc>
                  <a:txBody>
                    <a:bodyPr/>
                    <a:lstStyle/>
                    <a:p>
                      <a:pPr algn="ctr">
                        <a:spcAft>
                          <a:spcPts val="0"/>
                        </a:spcAft>
                      </a:pPr>
                      <a:r>
                        <a:rPr lang="en-CA" sz="1200">
                          <a:solidFill>
                            <a:schemeClr val="tx1"/>
                          </a:solidFill>
                          <a:effectLst/>
                        </a:rPr>
                        <a:t>Characteristic</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CA" sz="1200">
                          <a:solidFill>
                            <a:schemeClr val="tx1"/>
                          </a:solidFill>
                          <a:effectLst/>
                          <a:latin typeface="+mn-lt"/>
                          <a:ea typeface="+mn-ea"/>
                        </a:rPr>
                        <a:t>Mission</a:t>
                      </a:r>
                      <a:r>
                        <a:rPr lang="en-CA" sz="1200" baseline="0">
                          <a:solidFill>
                            <a:schemeClr val="tx1"/>
                          </a:solidFill>
                          <a:effectLst/>
                          <a:latin typeface="+mn-lt"/>
                          <a:ea typeface="+mn-ea"/>
                        </a:rPr>
                        <a:t> Design</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CA" sz="1200">
                          <a:solidFill>
                            <a:schemeClr val="tx1"/>
                          </a:solidFill>
                          <a:effectLst/>
                        </a:rPr>
                        <a:t>Comments</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5657367"/>
                  </a:ext>
                </a:extLst>
              </a:tr>
              <a:tr h="406400">
                <a:tc>
                  <a:txBody>
                    <a:bodyPr/>
                    <a:lstStyle/>
                    <a:p>
                      <a:pPr algn="just">
                        <a:spcAft>
                          <a:spcPts val="0"/>
                        </a:spcAft>
                      </a:pPr>
                      <a:r>
                        <a:rPr lang="en-CA" sz="1200">
                          <a:solidFill>
                            <a:schemeClr val="tx1"/>
                          </a:solidFill>
                          <a:effectLst/>
                        </a:rPr>
                        <a:t>Frequencies</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CA" sz="1200">
                          <a:solidFill>
                            <a:schemeClr val="tx1"/>
                          </a:solidFill>
                          <a:effectLst/>
                        </a:rPr>
                        <a:t>Dual-band operation, 13.5 and 17.25 GHz</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CA" sz="1200">
                          <a:solidFill>
                            <a:schemeClr val="tx1"/>
                          </a:solidFill>
                          <a:effectLst/>
                        </a:rPr>
                        <a:t>Maximize SWE retrieval capability and snow microstructure characterisation</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8640378"/>
                  </a:ext>
                </a:extLst>
              </a:tr>
              <a:tr h="398512">
                <a:tc>
                  <a:txBody>
                    <a:bodyPr/>
                    <a:lstStyle/>
                    <a:p>
                      <a:pPr algn="just">
                        <a:spcAft>
                          <a:spcPts val="0"/>
                        </a:spcAft>
                      </a:pPr>
                      <a:r>
                        <a:rPr lang="en-CA" sz="1200">
                          <a:solidFill>
                            <a:schemeClr val="tx1"/>
                          </a:solidFill>
                          <a:effectLst/>
                        </a:rPr>
                        <a:t>Polarizations</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CA" sz="1200">
                          <a:solidFill>
                            <a:schemeClr val="tx1"/>
                          </a:solidFill>
                          <a:effectLst/>
                        </a:rPr>
                        <a:t>VV; VH</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CA" sz="1200">
                          <a:solidFill>
                            <a:schemeClr val="tx1"/>
                          </a:solidFill>
                          <a:effectLst/>
                        </a:rPr>
                        <a:t>Dual-pol mitigates effects of horizontal layering in the snowpack; cross-pol allows detection of high ocean winds</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366195"/>
                  </a:ext>
                </a:extLst>
              </a:tr>
              <a:tr h="203200">
                <a:tc>
                  <a:txBody>
                    <a:bodyPr/>
                    <a:lstStyle/>
                    <a:p>
                      <a:pPr algn="just">
                        <a:spcAft>
                          <a:spcPts val="0"/>
                        </a:spcAft>
                      </a:pPr>
                      <a:r>
                        <a:rPr lang="en-CA" sz="1200">
                          <a:solidFill>
                            <a:schemeClr val="tx1"/>
                          </a:solidFill>
                          <a:effectLst/>
                        </a:rPr>
                        <a:t>Ground Resolution</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CA" sz="1200">
                          <a:solidFill>
                            <a:schemeClr val="tx1"/>
                          </a:solidFill>
                          <a:effectLst/>
                        </a:rPr>
                        <a:t>500 x 500 m</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CA" sz="1200">
                          <a:solidFill>
                            <a:schemeClr val="tx1"/>
                          </a:solidFill>
                          <a:effectLst/>
                        </a:rPr>
                        <a:t>Significant improvement</a:t>
                      </a:r>
                      <a:r>
                        <a:rPr lang="en-CA" sz="1200" baseline="0">
                          <a:solidFill>
                            <a:schemeClr val="tx1"/>
                          </a:solidFill>
                          <a:effectLst/>
                        </a:rPr>
                        <a:t> over current 25 km SWE products</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1824259"/>
                  </a:ext>
                </a:extLst>
              </a:tr>
              <a:tr h="203200">
                <a:tc>
                  <a:txBody>
                    <a:bodyPr/>
                    <a:lstStyle/>
                    <a:p>
                      <a:pPr algn="just">
                        <a:spcAft>
                          <a:spcPts val="0"/>
                        </a:spcAft>
                      </a:pPr>
                      <a:r>
                        <a:rPr lang="en-CA" sz="1200">
                          <a:solidFill>
                            <a:schemeClr val="tx1"/>
                          </a:solidFill>
                          <a:effectLst/>
                        </a:rPr>
                        <a:t>Number of Looks</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CA" sz="1200">
                          <a:solidFill>
                            <a:schemeClr val="tx1"/>
                          </a:solidFill>
                          <a:effectLst/>
                        </a:rPr>
                        <a:t>&gt;4</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CA" sz="1200">
                          <a:solidFill>
                            <a:schemeClr val="tx1"/>
                          </a:solidFill>
                          <a:effectLst/>
                        </a:rPr>
                        <a:t>Multi-looking to enhance radiometric quality</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9163726"/>
                  </a:ext>
                </a:extLst>
              </a:tr>
              <a:tr h="406400">
                <a:tc>
                  <a:txBody>
                    <a:bodyPr/>
                    <a:lstStyle/>
                    <a:p>
                      <a:pPr algn="just">
                        <a:spcAft>
                          <a:spcPts val="0"/>
                        </a:spcAft>
                      </a:pPr>
                      <a:r>
                        <a:rPr lang="en-CA" sz="1200">
                          <a:solidFill>
                            <a:schemeClr val="tx1"/>
                          </a:solidFill>
                          <a:effectLst/>
                        </a:rPr>
                        <a:t>Incidence Angle Range</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200">
                          <a:solidFill>
                            <a:schemeClr val="tx1"/>
                          </a:solidFill>
                          <a:effectLst/>
                        </a:rPr>
                        <a:t>25°</a:t>
                      </a:r>
                      <a:r>
                        <a:rPr lang="en-CA" sz="1200">
                          <a:solidFill>
                            <a:schemeClr val="tx1"/>
                          </a:solidFill>
                          <a:effectLst/>
                        </a:rPr>
                        <a:t> - </a:t>
                      </a:r>
                      <a:r>
                        <a:rPr lang="en-GB" sz="1200">
                          <a:solidFill>
                            <a:schemeClr val="tx1"/>
                          </a:solidFill>
                          <a:effectLst/>
                        </a:rPr>
                        <a:t>55°</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SWE retrieval</a:t>
                      </a:r>
                      <a:r>
                        <a:rPr lang="en-GB" sz="1200" baseline="0">
                          <a:solidFill>
                            <a:schemeClr val="tx1"/>
                          </a:solidFill>
                          <a:effectLst/>
                        </a:rPr>
                        <a:t> performance likely to be poorer at shallow and steep incidence angles</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3010797"/>
                  </a:ext>
                </a:extLst>
              </a:tr>
              <a:tr h="203200">
                <a:tc>
                  <a:txBody>
                    <a:bodyPr/>
                    <a:lstStyle/>
                    <a:p>
                      <a:pPr algn="just">
                        <a:spcAft>
                          <a:spcPts val="0"/>
                        </a:spcAft>
                      </a:pPr>
                      <a:r>
                        <a:rPr lang="en-CA" sz="1200">
                          <a:solidFill>
                            <a:schemeClr val="tx1"/>
                          </a:solidFill>
                          <a:effectLst/>
                        </a:rPr>
                        <a:t>NESZ – 13.5 GHz</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200">
                          <a:solidFill>
                            <a:schemeClr val="tx1"/>
                          </a:solidFill>
                          <a:effectLst/>
                        </a:rPr>
                        <a:t>&lt;-26 dB (VV &amp; VH)</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just">
                        <a:spcAft>
                          <a:spcPts val="0"/>
                        </a:spcAft>
                      </a:pPr>
                      <a:r>
                        <a:rPr lang="en-GB" sz="1200">
                          <a:solidFill>
                            <a:schemeClr val="tx1"/>
                          </a:solidFill>
                          <a:effectLst/>
                        </a:rPr>
                        <a:t>Low NESZ ensures sensitivity to </a:t>
                      </a:r>
                      <a:r>
                        <a:rPr lang="en-GB" sz="1200" baseline="0">
                          <a:solidFill>
                            <a:schemeClr val="tx1"/>
                          </a:solidFill>
                          <a:effectLst/>
                        </a:rPr>
                        <a:t>SWE (dry snow)</a:t>
                      </a:r>
                      <a:r>
                        <a:rPr lang="en-GB" sz="1200">
                          <a:solidFill>
                            <a:schemeClr val="tx1"/>
                          </a:solidFill>
                          <a:effectLst/>
                        </a:rPr>
                        <a:t>, and detection of wet snow cover with weak backscatter</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7101037"/>
                  </a:ext>
                </a:extLst>
              </a:tr>
              <a:tr h="233184">
                <a:tc>
                  <a:txBody>
                    <a:bodyPr/>
                    <a:lstStyle/>
                    <a:p>
                      <a:pPr algn="just">
                        <a:spcAft>
                          <a:spcPts val="0"/>
                        </a:spcAft>
                      </a:pPr>
                      <a:r>
                        <a:rPr lang="en-CA" sz="1200">
                          <a:solidFill>
                            <a:schemeClr val="tx1"/>
                          </a:solidFill>
                          <a:effectLst/>
                        </a:rPr>
                        <a:t>NESZ – 17.2 GHz</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200">
                          <a:solidFill>
                            <a:schemeClr val="tx1"/>
                          </a:solidFill>
                          <a:effectLst/>
                        </a:rPr>
                        <a:t>&lt;-25 dB (VV &amp; VH)</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CA"/>
                    </a:p>
                  </a:txBody>
                  <a:tcPr/>
                </a:tc>
                <a:extLst>
                  <a:ext uri="{0D108BD9-81ED-4DB2-BD59-A6C34878D82A}">
                    <a16:rowId xmlns:a16="http://schemas.microsoft.com/office/drawing/2014/main" val="2928582282"/>
                  </a:ext>
                </a:extLst>
              </a:tr>
              <a:tr h="288032">
                <a:tc>
                  <a:txBody>
                    <a:bodyPr/>
                    <a:lstStyle/>
                    <a:p>
                      <a:pPr algn="just">
                        <a:spcAft>
                          <a:spcPts val="0"/>
                        </a:spcAft>
                      </a:pPr>
                      <a:r>
                        <a:rPr lang="en-CA" sz="1200">
                          <a:solidFill>
                            <a:schemeClr val="tx1"/>
                          </a:solidFill>
                          <a:effectLst/>
                        </a:rPr>
                        <a:t>Azimuth and Range DTAR</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CA" sz="1200">
                          <a:solidFill>
                            <a:schemeClr val="tx1"/>
                          </a:solidFill>
                          <a:effectLst/>
                        </a:rPr>
                        <a:t>&lt;-20 dB</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CA" sz="1200">
                          <a:solidFill>
                            <a:schemeClr val="tx1"/>
                          </a:solidFill>
                          <a:effectLst/>
                        </a:rPr>
                        <a:t>Typical DTAR to adequately control ambiguities</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2549444"/>
                  </a:ext>
                </a:extLst>
              </a:tr>
              <a:tr h="288032">
                <a:tc>
                  <a:txBody>
                    <a:bodyPr/>
                    <a:lstStyle/>
                    <a:p>
                      <a:pPr algn="just">
                        <a:spcAft>
                          <a:spcPts val="0"/>
                        </a:spcAft>
                      </a:pPr>
                      <a:r>
                        <a:rPr lang="en-CA" sz="1200">
                          <a:solidFill>
                            <a:schemeClr val="tx1"/>
                          </a:solidFill>
                          <a:effectLst/>
                        </a:rPr>
                        <a:t>Radiometric stability</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CA" sz="1200">
                          <a:solidFill>
                            <a:schemeClr val="tx1"/>
                          </a:solidFill>
                          <a:effectLst/>
                        </a:rPr>
                        <a:t>&lt;0.5 dB</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CA" sz="1200">
                          <a:solidFill>
                            <a:schemeClr val="tx1"/>
                          </a:solidFill>
                          <a:effectLst/>
                        </a:rPr>
                        <a:t>Required temporal consistency of observations</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4295505"/>
                  </a:ext>
                </a:extLst>
              </a:tr>
              <a:tr h="302840">
                <a:tc>
                  <a:txBody>
                    <a:bodyPr/>
                    <a:lstStyle/>
                    <a:p>
                      <a:pPr algn="just">
                        <a:spcAft>
                          <a:spcPts val="0"/>
                        </a:spcAft>
                      </a:pPr>
                      <a:r>
                        <a:rPr lang="en-CA" sz="1200">
                          <a:solidFill>
                            <a:schemeClr val="tx1"/>
                          </a:solidFill>
                          <a:effectLst/>
                        </a:rPr>
                        <a:t>Radiometric accuracy</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CA" sz="1200">
                          <a:solidFill>
                            <a:schemeClr val="tx1"/>
                          </a:solidFill>
                          <a:effectLst/>
                        </a:rPr>
                        <a:t>1 dB</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CA" sz="1200">
                          <a:solidFill>
                            <a:schemeClr val="tx1"/>
                          </a:solidFill>
                          <a:effectLst/>
                        </a:rPr>
                        <a:t>Enables accurate retrieval of SWE</a:t>
                      </a:r>
                      <a:endParaRPr lang="en-CA" sz="16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0782979"/>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486" y="688187"/>
            <a:ext cx="4446642" cy="2951822"/>
          </a:xfrm>
          <a:prstGeom prst="rect">
            <a:avLst/>
          </a:prstGeom>
          <a:ln>
            <a:solidFill>
              <a:schemeClr val="accent1">
                <a:shade val="50000"/>
              </a:schemeClr>
            </a:solidFill>
          </a:ln>
        </p:spPr>
      </p:pic>
      <p:pic>
        <p:nvPicPr>
          <p:cNvPr id="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83832" y="6124586"/>
            <a:ext cx="817282" cy="4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map of the world&#10;&#10;Description automatically generated">
            <a:extLst>
              <a:ext uri="{FF2B5EF4-FFF2-40B4-BE49-F238E27FC236}">
                <a16:creationId xmlns:a16="http://schemas.microsoft.com/office/drawing/2014/main" id="{8FA79989-0E7D-925E-8B68-93D59B672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3488" y="3429000"/>
            <a:ext cx="4446642" cy="2223321"/>
          </a:xfrm>
          <a:prstGeom prst="rect">
            <a:avLst/>
          </a:prstGeom>
          <a:ln>
            <a:solidFill>
              <a:schemeClr val="tx1"/>
            </a:solidFill>
          </a:ln>
        </p:spPr>
      </p:pic>
      <p:pic>
        <p:nvPicPr>
          <p:cNvPr id="8" name="Picture 6">
            <a:extLst>
              <a:ext uri="{FF2B5EF4-FFF2-40B4-BE49-F238E27FC236}">
                <a16:creationId xmlns:a16="http://schemas.microsoft.com/office/drawing/2014/main" id="{9934892F-7C64-7413-93C6-8AA1D3536014}"/>
              </a:ext>
            </a:extLst>
          </p:cNvPr>
          <p:cNvPicPr/>
          <p:nvPr/>
        </p:nvPicPr>
        <p:blipFill>
          <a:blip r:embed="rId5"/>
          <a:stretch/>
        </p:blipFill>
        <p:spPr>
          <a:xfrm>
            <a:off x="407520" y="6254280"/>
            <a:ext cx="3647520" cy="259560"/>
          </a:xfrm>
          <a:prstGeom prst="rect">
            <a:avLst/>
          </a:prstGeom>
          <a:ln>
            <a:noFill/>
          </a:ln>
        </p:spPr>
      </p:pic>
      <p:pic>
        <p:nvPicPr>
          <p:cNvPr id="9" name="Picture 8" descr="A map of the world&#10;&#10;Description automatically generated">
            <a:extLst>
              <a:ext uri="{FF2B5EF4-FFF2-40B4-BE49-F238E27FC236}">
                <a16:creationId xmlns:a16="http://schemas.microsoft.com/office/drawing/2014/main" id="{401D73E7-B4B5-9056-C4B9-9B2DD5B61F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8546" b="59528"/>
          <a:stretch/>
        </p:blipFill>
        <p:spPr>
          <a:xfrm>
            <a:off x="9110967" y="5680238"/>
            <a:ext cx="2919161" cy="1148084"/>
          </a:xfrm>
          <a:prstGeom prst="rect">
            <a:avLst/>
          </a:prstGeom>
          <a:ln>
            <a:solidFill>
              <a:schemeClr val="tx1"/>
            </a:solidFill>
          </a:ln>
        </p:spPr>
      </p:pic>
    </p:spTree>
    <p:extLst>
      <p:ext uri="{BB962C8B-B14F-4D97-AF65-F5344CB8AC3E}">
        <p14:creationId xmlns:p14="http://schemas.microsoft.com/office/powerpoint/2010/main" val="3843329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7F63BE-4D6B-1A1F-DF20-4E4C1CCECC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7520" y="856496"/>
            <a:ext cx="10866731" cy="3618474"/>
          </a:xfrm>
          <a:prstGeom prst="rect">
            <a:avLst/>
          </a:prstGeom>
        </p:spPr>
      </p:pic>
      <p:sp>
        <p:nvSpPr>
          <p:cNvPr id="3" name="Title 1"/>
          <p:cNvSpPr txBox="1">
            <a:spLocks/>
          </p:cNvSpPr>
          <p:nvPr/>
        </p:nvSpPr>
        <p:spPr>
          <a:xfrm>
            <a:off x="20890" y="-315416"/>
            <a:ext cx="12171109" cy="9858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SAR/SWE Product Generation</a:t>
            </a:r>
            <a:endParaRPr kumimoji="0" lang="en-CA"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4" name="Rectangle 3"/>
          <p:cNvSpPr/>
          <p:nvPr/>
        </p:nvSpPr>
        <p:spPr>
          <a:xfrm>
            <a:off x="937345" y="4199410"/>
            <a:ext cx="5263430" cy="2092881"/>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b="1" i="0" u="sng"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SAR products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Science-to-operations mission</a:t>
            </a:r>
          </a:p>
          <a:p>
            <a:pPr marL="838190" lvl="1" indent="-380990">
              <a:buFont typeface="Arial" panose="020B0604020202020204" pitchFamily="34" charset="0"/>
              <a:buChar char="•"/>
              <a:defRPr/>
            </a:pPr>
            <a:r>
              <a:rPr lang="en-US" sz="1400">
                <a:solidFill>
                  <a:prstClr val="black"/>
                </a:solidFill>
                <a:latin typeface="Calibri" panose="020F0502020204030204"/>
                <a:cs typeface="Arial" panose="020B0604020202020204" pitchFamily="34" charset="0"/>
              </a:rPr>
              <a:t>Run on same system as operational system</a:t>
            </a:r>
          </a:p>
          <a:p>
            <a:pPr marL="838190" lvl="1" indent="-380990">
              <a:buFont typeface="Arial" panose="020B0604020202020204" pitchFamily="34" charset="0"/>
              <a:buChar char="•"/>
              <a:defRPr/>
            </a:pPr>
            <a:r>
              <a:rPr kumimoji="0" lang="en-US" sz="140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Lower pr</a:t>
            </a:r>
            <a:r>
              <a:rPr lang="en-US" sz="1400" err="1">
                <a:solidFill>
                  <a:prstClr val="black"/>
                </a:solidFill>
                <a:latin typeface="Calibri" panose="020F0502020204030204"/>
                <a:cs typeface="Arial" panose="020B0604020202020204" pitchFamily="34" charset="0"/>
              </a:rPr>
              <a:t>iority</a:t>
            </a:r>
            <a:r>
              <a:rPr lang="en-US" sz="1400">
                <a:solidFill>
                  <a:prstClr val="black"/>
                </a:solidFill>
                <a:latin typeface="Calibri" panose="020F0502020204030204"/>
                <a:cs typeface="Arial" panose="020B0604020202020204" pitchFamily="34" charset="0"/>
              </a:rPr>
              <a:t> than operational sensors</a:t>
            </a:r>
            <a:endParaRPr kumimoji="0" lang="en-US" sz="140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All open/free access L1 data</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SAR public archive includes:</a:t>
            </a:r>
          </a:p>
          <a:p>
            <a:pPr marL="838190" lvl="1" indent="-380990">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SAR pre-processing (calibration/geocoding/reprojection)</a:t>
            </a:r>
          </a:p>
          <a:p>
            <a:pPr marL="838190" lvl="1" indent="-380990">
              <a:buFont typeface="Arial" panose="020B0604020202020204" pitchFamily="34" charset="0"/>
              <a:buChar char="•"/>
              <a:defRPr/>
            </a:pPr>
            <a:r>
              <a:rPr lang="en-US" sz="1400">
                <a:solidFill>
                  <a:prstClr val="black"/>
                </a:solidFill>
                <a:latin typeface="Calibri" panose="020F0502020204030204"/>
                <a:cs typeface="Arial" panose="020B0604020202020204" pitchFamily="34" charset="0"/>
              </a:rPr>
              <a:t>CEOS SAR ARD</a:t>
            </a:r>
          </a:p>
          <a:p>
            <a:pPr marL="838190" lvl="1" indent="-380990">
              <a:buFont typeface="Arial" panose="020B0604020202020204" pitchFamily="34" charset="0"/>
              <a:buChar char="•"/>
              <a:defRPr/>
            </a:pPr>
            <a:r>
              <a:rPr lang="en-US" sz="1400">
                <a:solidFill>
                  <a:prstClr val="black"/>
                </a:solidFill>
                <a:latin typeface="Calibri" panose="020F0502020204030204"/>
                <a:cs typeface="Arial" panose="020B0604020202020204" pitchFamily="34" charset="0"/>
              </a:rPr>
              <a:t>Imagery over snow covered areas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83832" y="6124586"/>
            <a:ext cx="817282" cy="4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9934892F-7C64-7413-93C6-8AA1D3536014}"/>
              </a:ext>
            </a:extLst>
          </p:cNvPr>
          <p:cNvPicPr/>
          <p:nvPr/>
        </p:nvPicPr>
        <p:blipFill>
          <a:blip r:embed="rId4"/>
          <a:stretch/>
        </p:blipFill>
        <p:spPr>
          <a:xfrm>
            <a:off x="407520" y="6254280"/>
            <a:ext cx="3647520" cy="259560"/>
          </a:xfrm>
          <a:prstGeom prst="rect">
            <a:avLst/>
          </a:prstGeom>
          <a:ln>
            <a:noFill/>
          </a:ln>
        </p:spPr>
      </p:pic>
      <p:sp>
        <p:nvSpPr>
          <p:cNvPr id="12" name="Rectangle 11">
            <a:extLst>
              <a:ext uri="{FF2B5EF4-FFF2-40B4-BE49-F238E27FC236}">
                <a16:creationId xmlns:a16="http://schemas.microsoft.com/office/drawing/2014/main" id="{E0ECFE4D-A0FA-A657-D5B8-47655349E17C}"/>
              </a:ext>
            </a:extLst>
          </p:cNvPr>
          <p:cNvSpPr/>
          <p:nvPr/>
        </p:nvSpPr>
        <p:spPr>
          <a:xfrm>
            <a:off x="6096000" y="4199410"/>
            <a:ext cx="5397795" cy="2308324"/>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b="1" i="0" u="sng"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SWE products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Science-to-operations mission</a:t>
            </a:r>
          </a:p>
          <a:p>
            <a:pPr marL="838190" lvl="1" indent="-380990">
              <a:buFont typeface="Arial" panose="020B0604020202020204" pitchFamily="34" charset="0"/>
              <a:buChar char="•"/>
              <a:defRPr/>
            </a:pPr>
            <a:r>
              <a:rPr lang="en-US" sz="1400">
                <a:solidFill>
                  <a:prstClr val="black"/>
                </a:solidFill>
                <a:latin typeface="Calibri" panose="020F0502020204030204"/>
                <a:cs typeface="Arial" panose="020B0604020202020204" pitchFamily="34" charset="0"/>
              </a:rPr>
              <a:t>Run on parallel system identical to operational system</a:t>
            </a:r>
          </a:p>
          <a:p>
            <a:pPr marL="838190" lvl="1" indent="-380990">
              <a:buFont typeface="Arial" panose="020B0604020202020204" pitchFamily="34" charset="0"/>
              <a:buChar char="•"/>
              <a:defRPr/>
            </a:pPr>
            <a:r>
              <a:rPr kumimoji="0" lang="en-US" sz="140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Lower pr</a:t>
            </a:r>
            <a:r>
              <a:rPr lang="en-US" sz="1400" err="1">
                <a:solidFill>
                  <a:prstClr val="black"/>
                </a:solidFill>
                <a:latin typeface="Calibri" panose="020F0502020204030204"/>
                <a:cs typeface="Arial" panose="020B0604020202020204" pitchFamily="34" charset="0"/>
              </a:rPr>
              <a:t>iority</a:t>
            </a:r>
            <a:r>
              <a:rPr lang="en-US" sz="1400">
                <a:solidFill>
                  <a:prstClr val="black"/>
                </a:solidFill>
                <a:latin typeface="Calibri" panose="020F0502020204030204"/>
                <a:cs typeface="Arial" panose="020B0604020202020204" pitchFamily="34" charset="0"/>
              </a:rPr>
              <a:t> than operational systems</a:t>
            </a:r>
            <a:endParaRPr kumimoji="0" lang="en-US" sz="140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All open/free access data</a:t>
            </a:r>
          </a:p>
          <a:p>
            <a:pPr marL="838190" lvl="1" indent="-380990">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Includes SWE algorithm codes</a:t>
            </a:r>
          </a:p>
          <a:p>
            <a:pPr marL="838190" lvl="1" indent="-380990">
              <a:buFont typeface="Arial" panose="020B0604020202020204" pitchFamily="34" charset="0"/>
              <a:buChar char="•"/>
              <a:defRPr/>
            </a:pPr>
            <a:r>
              <a:rPr lang="en-US" sz="1400">
                <a:solidFill>
                  <a:prstClr val="black"/>
                </a:solidFill>
                <a:latin typeface="Calibri" panose="020F0502020204030204"/>
                <a:cs typeface="Arial" panose="020B0604020202020204" pitchFamily="34" charset="0"/>
              </a:rPr>
              <a:t>L2: SWE from L1 swath</a:t>
            </a:r>
          </a:p>
          <a:p>
            <a:pPr marL="838190" lvl="1" indent="-380990">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L3: </a:t>
            </a:r>
            <a:r>
              <a:rPr kumimoji="0" lang="fr-CA"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St</a:t>
            </a:r>
            <a:r>
              <a:rPr lang="fr-CA" sz="1400" err="1">
                <a:solidFill>
                  <a:prstClr val="black"/>
                </a:solidFill>
                <a:latin typeface="Calibri" panose="020F0502020204030204"/>
                <a:cs typeface="Arial" panose="020B0604020202020204" pitchFamily="34" charset="0"/>
              </a:rPr>
              <a:t>andardized</a:t>
            </a:r>
            <a:r>
              <a:rPr lang="fr-CA" sz="1400">
                <a:solidFill>
                  <a:prstClr val="black"/>
                </a:solidFill>
                <a:latin typeface="Calibri" panose="020F0502020204030204"/>
                <a:cs typeface="Arial" panose="020B0604020202020204" pitchFamily="34" charset="0"/>
              </a:rPr>
              <a:t> </a:t>
            </a:r>
            <a:r>
              <a:rPr lang="fr-CA" sz="1400" err="1">
                <a:solidFill>
                  <a:prstClr val="black"/>
                </a:solidFill>
                <a:latin typeface="Calibri" panose="020F0502020204030204"/>
                <a:cs typeface="Arial" panose="020B0604020202020204" pitchFamily="34" charset="0"/>
              </a:rPr>
              <a:t>gridded</a:t>
            </a:r>
            <a:r>
              <a:rPr lang="fr-CA" sz="1400">
                <a:solidFill>
                  <a:prstClr val="black"/>
                </a:solidFill>
                <a:latin typeface="Calibri" panose="020F0502020204030204"/>
                <a:cs typeface="Arial" panose="020B0604020202020204" pitchFamily="34" charset="0"/>
              </a:rPr>
              <a:t> </a:t>
            </a:r>
            <a:r>
              <a:rPr lang="fr-CA" sz="1400" err="1">
                <a:solidFill>
                  <a:prstClr val="black"/>
                </a:solidFill>
                <a:latin typeface="Calibri" panose="020F0502020204030204"/>
                <a:cs typeface="Arial" panose="020B0604020202020204" pitchFamily="34" charset="0"/>
              </a:rPr>
              <a:t>weekly</a:t>
            </a:r>
            <a:r>
              <a:rPr lang="fr-CA" sz="1400">
                <a:solidFill>
                  <a:prstClr val="black"/>
                </a:solidFill>
                <a:latin typeface="Calibri" panose="020F0502020204030204"/>
                <a:cs typeface="Arial" panose="020B0604020202020204" pitchFamily="34" charset="0"/>
              </a:rPr>
              <a:t> L2</a:t>
            </a:r>
          </a:p>
          <a:p>
            <a:pPr marL="838190" lvl="1" indent="-380990">
              <a:buFont typeface="Arial" panose="020B0604020202020204" pitchFamily="34" charset="0"/>
              <a:buChar char="•"/>
              <a:defRPr/>
            </a:pPr>
            <a:r>
              <a:rPr kumimoji="0" lang="fr-CA"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L4: </a:t>
            </a:r>
            <a:r>
              <a:rPr lang="fr-CA" sz="1400" err="1">
                <a:solidFill>
                  <a:prstClr val="black"/>
                </a:solidFill>
                <a:latin typeface="Calibri" panose="020F0502020204030204"/>
                <a:cs typeface="Arial" panose="020B0604020202020204" pitchFamily="34" charset="0"/>
              </a:rPr>
              <a:t>Merged</a:t>
            </a:r>
            <a:r>
              <a:rPr lang="fr-CA" sz="1400">
                <a:solidFill>
                  <a:prstClr val="black"/>
                </a:solidFill>
                <a:latin typeface="Calibri" panose="020F0502020204030204"/>
                <a:cs typeface="Arial" panose="020B0604020202020204" pitchFamily="34" charset="0"/>
              </a:rPr>
              <a:t> L3/</a:t>
            </a:r>
            <a:r>
              <a:rPr lang="fr-CA" sz="1400" err="1">
                <a:solidFill>
                  <a:prstClr val="black"/>
                </a:solidFill>
                <a:latin typeface="Calibri" panose="020F0502020204030204"/>
                <a:cs typeface="Arial" panose="020B0604020202020204" pitchFamily="34" charset="0"/>
              </a:rPr>
              <a:t>models</a:t>
            </a:r>
            <a:r>
              <a:rPr lang="fr-CA" sz="1400">
                <a:solidFill>
                  <a:prstClr val="black"/>
                </a:solidFill>
                <a:latin typeface="Calibri" panose="020F0502020204030204"/>
                <a:cs typeface="Arial" panose="020B0604020202020204" pitchFamily="34" charset="0"/>
              </a:rPr>
              <a:t>, gap </a:t>
            </a:r>
            <a:r>
              <a:rPr lang="fr-CA" sz="1400" err="1">
                <a:solidFill>
                  <a:prstClr val="black"/>
                </a:solidFill>
                <a:latin typeface="Calibri" panose="020F0502020204030204"/>
                <a:cs typeface="Arial" panose="020B0604020202020204" pitchFamily="34" charset="0"/>
              </a:rPr>
              <a:t>filled</a:t>
            </a:r>
            <a:r>
              <a:rPr lang="fr-CA" sz="1400">
                <a:solidFill>
                  <a:prstClr val="black"/>
                </a:solidFill>
                <a:latin typeface="Calibri" panose="020F0502020204030204"/>
                <a:cs typeface="Arial" panose="020B0604020202020204" pitchFamily="34" charset="0"/>
              </a:rPr>
              <a:t>, </a:t>
            </a:r>
            <a:r>
              <a:rPr lang="fr-CA" sz="1400" err="1">
                <a:solidFill>
                  <a:prstClr val="black"/>
                </a:solidFill>
                <a:latin typeface="Calibri" panose="020F0502020204030204"/>
                <a:cs typeface="Arial" panose="020B0604020202020204" pitchFamily="34" charset="0"/>
              </a:rPr>
              <a:t>flagged</a:t>
            </a:r>
            <a:endParaRPr lang="fr-CA" sz="1400">
              <a:solidFill>
                <a:prstClr val="black"/>
              </a:solidFill>
              <a:latin typeface="Calibri" panose="020F0502020204030204"/>
              <a:cs typeface="Arial" panose="020B0604020202020204" pitchFamily="34" charset="0"/>
            </a:endParaRPr>
          </a:p>
          <a:p>
            <a:pPr marL="838190" lvl="1" indent="-380990">
              <a:buFont typeface="Arial" panose="020B0604020202020204" pitchFamily="34" charset="0"/>
              <a:buChar char="•"/>
              <a:defRPr/>
            </a:pPr>
            <a:r>
              <a:rPr kumimoji="0" lang="fr-CA" sz="1400" b="0" i="0" u="none" strike="noStrike" kern="1200" cap="none" spc="0" normalizeH="0" baseline="0" noProof="0" err="1">
                <a:ln>
                  <a:noFill/>
                </a:ln>
                <a:solidFill>
                  <a:prstClr val="black"/>
                </a:solidFill>
                <a:effectLst/>
                <a:uLnTx/>
                <a:uFillTx/>
                <a:latin typeface="Calibri" panose="020F0502020204030204"/>
                <a:ea typeface="+mn-ea"/>
                <a:cs typeface="Arial" panose="020B0604020202020204" pitchFamily="34" charset="0"/>
              </a:rPr>
              <a:t>Products</a:t>
            </a:r>
            <a:r>
              <a:rPr kumimoji="0" lang="fr-CA"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r>
              <a:rPr kumimoji="0" lang="fr-CA" sz="1400" b="0" i="0" u="none" strike="noStrike" kern="1200" cap="none" spc="0" normalizeH="0" baseline="0" noProof="0" err="1">
                <a:ln>
                  <a:noFill/>
                </a:ln>
                <a:solidFill>
                  <a:prstClr val="black"/>
                </a:solidFill>
                <a:effectLst/>
                <a:uLnTx/>
                <a:uFillTx/>
                <a:latin typeface="Calibri" panose="020F0502020204030204"/>
                <a:ea typeface="+mn-ea"/>
                <a:cs typeface="Arial" panose="020B0604020202020204" pitchFamily="34" charset="0"/>
              </a:rPr>
              <a:t>available</a:t>
            </a:r>
            <a:r>
              <a:rPr kumimoji="0" lang="fr-CA"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over </a:t>
            </a:r>
            <a:r>
              <a:rPr kumimoji="0" lang="fr-CA" sz="1400" b="0" i="0" u="none" strike="noStrike" kern="1200" cap="none" spc="0" normalizeH="0" baseline="0" noProof="0" err="1">
                <a:ln>
                  <a:noFill/>
                </a:ln>
                <a:solidFill>
                  <a:prstClr val="black"/>
                </a:solidFill>
                <a:effectLst/>
                <a:uLnTx/>
                <a:uFillTx/>
                <a:latin typeface="Calibri" panose="020F0502020204030204"/>
                <a:ea typeface="+mn-ea"/>
                <a:cs typeface="Arial" panose="020B0604020202020204" pitchFamily="34" charset="0"/>
              </a:rPr>
              <a:t>Canada+Transboundary</a:t>
            </a:r>
            <a:r>
              <a:rPr kumimoji="0" lang="fr-CA"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waters</a:t>
            </a:r>
            <a:r>
              <a:rPr lang="fr-CA" sz="1400" err="1">
                <a:solidFill>
                  <a:prstClr val="black"/>
                </a:solidFill>
                <a:latin typeface="Calibri" panose="020F0502020204030204"/>
                <a:cs typeface="Arial" panose="020B0604020202020204" pitchFamily="34" charset="0"/>
              </a:rPr>
              <a:t>heds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04507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ap&#10;&#10;Description automatically generated">
            <a:extLst>
              <a:ext uri="{FF2B5EF4-FFF2-40B4-BE49-F238E27FC236}">
                <a16:creationId xmlns:a16="http://schemas.microsoft.com/office/drawing/2014/main" id="{D2C434DE-A299-1318-D1D3-071082EBC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575" y="4312"/>
            <a:ext cx="9505950" cy="6864172"/>
          </a:xfrm>
          <a:prstGeom prst="rect">
            <a:avLst/>
          </a:prstGeom>
        </p:spPr>
      </p:pic>
      <p:sp>
        <p:nvSpPr>
          <p:cNvPr id="26" name="TextShape 1">
            <a:extLst>
              <a:ext uri="{FF2B5EF4-FFF2-40B4-BE49-F238E27FC236}">
                <a16:creationId xmlns:a16="http://schemas.microsoft.com/office/drawing/2014/main" id="{39BA6978-ABB2-4719-8365-3E00C1F36663}"/>
              </a:ext>
            </a:extLst>
          </p:cNvPr>
          <p:cNvSpPr txBox="1"/>
          <p:nvPr/>
        </p:nvSpPr>
        <p:spPr>
          <a:xfrm>
            <a:off x="0" y="2472930"/>
            <a:ext cx="2724314" cy="9560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fr-FR" sz="3100" b="1" i="0" u="none" strike="noStrike" kern="1200" cap="none" spc="-1" normalizeH="0" baseline="0" noProof="0" dirty="0">
                <a:ln>
                  <a:noFill/>
                </a:ln>
                <a:solidFill>
                  <a:prstClr val="black">
                    <a:lumMod val="65000"/>
                    <a:lumOff val="35000"/>
                  </a:prstClr>
                </a:solidFill>
                <a:effectLst/>
                <a:uLnTx/>
                <a:uFillTx/>
                <a:latin typeface="Arial"/>
                <a:ea typeface="DejaVu Sans"/>
                <a:cs typeface="DejaVu Sans"/>
              </a:rPr>
              <a:t>Science </a:t>
            </a:r>
            <a:r>
              <a:rPr kumimoji="0" lang="fr-FR" sz="3100" b="1" i="0" u="none" strike="noStrike" kern="1200" cap="none" spc="-1" normalizeH="0" baseline="0" noProof="0" dirty="0" err="1">
                <a:ln>
                  <a:noFill/>
                </a:ln>
                <a:solidFill>
                  <a:prstClr val="black">
                    <a:lumMod val="65000"/>
                    <a:lumOff val="35000"/>
                  </a:prstClr>
                </a:solidFill>
                <a:effectLst/>
                <a:uLnTx/>
                <a:uFillTx/>
                <a:latin typeface="Arial"/>
                <a:ea typeface="DejaVu Sans"/>
                <a:cs typeface="DejaVu Sans"/>
              </a:rPr>
              <a:t>Readiness</a:t>
            </a:r>
            <a:endParaRPr kumimoji="0" lang="fr-FR" sz="2800" b="0" i="0" u="none" strike="noStrike" kern="1200" cap="none" spc="0" normalizeH="0" baseline="0" noProof="0" dirty="0">
              <a:ln>
                <a:noFill/>
              </a:ln>
              <a:solidFill>
                <a:prstClr val="black">
                  <a:lumMod val="65000"/>
                  <a:lumOff val="35000"/>
                </a:prstClr>
              </a:solidFill>
              <a:effectLst/>
              <a:uLnTx/>
              <a:uFillTx/>
              <a:latin typeface="Arial"/>
              <a:ea typeface="DejaVu Sans"/>
              <a:cs typeface="DejaVu Sans"/>
            </a:endParaRPr>
          </a:p>
        </p:txBody>
      </p:sp>
    </p:spTree>
    <p:extLst>
      <p:ext uri="{BB962C8B-B14F-4D97-AF65-F5344CB8AC3E}">
        <p14:creationId xmlns:p14="http://schemas.microsoft.com/office/powerpoint/2010/main" val="1874452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96688" y="-99392"/>
            <a:ext cx="12192000" cy="739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pPr defTabSz="914377"/>
            <a:r>
              <a:rPr lang="en-US" sz="3200">
                <a:solidFill>
                  <a:prstClr val="black">
                    <a:lumMod val="65000"/>
                    <a:lumOff val="35000"/>
                  </a:prstClr>
                </a:solidFill>
              </a:rPr>
              <a:t>Terrestrial Snow Mass Mission Analysis Approach</a:t>
            </a:r>
            <a:endParaRPr lang="en-CA" sz="3200">
              <a:solidFill>
                <a:prstClr val="black">
                  <a:lumMod val="65000"/>
                  <a:lumOff val="35000"/>
                </a:prstClr>
              </a:solidFill>
            </a:endParaRPr>
          </a:p>
        </p:txBody>
      </p:sp>
      <p:sp>
        <p:nvSpPr>
          <p:cNvPr id="2" name="Rectangle 1">
            <a:extLst>
              <a:ext uri="{FF2B5EF4-FFF2-40B4-BE49-F238E27FC236}">
                <a16:creationId xmlns:a16="http://schemas.microsoft.com/office/drawing/2014/main" id="{2BF29860-0E72-F5D1-5E21-FFF0F881AFF6}"/>
              </a:ext>
            </a:extLst>
          </p:cNvPr>
          <p:cNvSpPr/>
          <p:nvPr/>
        </p:nvSpPr>
        <p:spPr>
          <a:xfrm>
            <a:off x="4655840" y="5949280"/>
            <a:ext cx="5400600" cy="830997"/>
          </a:xfrm>
          <a:prstGeom prst="rect">
            <a:avLst/>
          </a:prstGeom>
          <a:solidFill>
            <a:schemeClr val="accent6">
              <a:lumMod val="20000"/>
              <a:lumOff val="80000"/>
            </a:schemeClr>
          </a:solidFill>
        </p:spPr>
        <p:txBody>
          <a:bodyPr wrap="square">
            <a:spAutoFit/>
          </a:bodyPr>
          <a:lstStyle/>
          <a:p>
            <a:pPr algn="ctr" defTabSz="914377">
              <a:spcAft>
                <a:spcPts val="600"/>
              </a:spcAft>
              <a:defRPr/>
            </a:pPr>
            <a:r>
              <a:rPr lang="en-CA" sz="1600">
                <a:solidFill>
                  <a:prstClr val="black"/>
                </a:solidFill>
                <a:latin typeface="Calibri" panose="020F0502020204030204"/>
                <a:cs typeface="Arial" panose="020B0604020202020204" pitchFamily="34" charset="0"/>
              </a:rPr>
              <a:t>We are in the process of applying field campaign data and the mission simulator to demonstrate the viability of all five components of this approach</a:t>
            </a:r>
          </a:p>
        </p:txBody>
      </p:sp>
      <p:pic>
        <p:nvPicPr>
          <p:cNvPr id="4" name="Picture 3" descr="A diagram of a process&#10;&#10;Description automatically generated">
            <a:extLst>
              <a:ext uri="{FF2B5EF4-FFF2-40B4-BE49-F238E27FC236}">
                <a16:creationId xmlns:a16="http://schemas.microsoft.com/office/drawing/2014/main" id="{F4772243-385E-1DD6-3DC4-4C0F9F3DE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648" y="764704"/>
            <a:ext cx="5400600" cy="4928584"/>
          </a:xfrm>
          <a:prstGeom prst="rect">
            <a:avLst/>
          </a:prstGeom>
        </p:spPr>
      </p:pic>
      <p:sp>
        <p:nvSpPr>
          <p:cNvPr id="5" name="TextBox 4">
            <a:extLst>
              <a:ext uri="{FF2B5EF4-FFF2-40B4-BE49-F238E27FC236}">
                <a16:creationId xmlns:a16="http://schemas.microsoft.com/office/drawing/2014/main" id="{1D806349-4729-1B8F-9D17-EDD7BD350A6C}"/>
              </a:ext>
            </a:extLst>
          </p:cNvPr>
          <p:cNvSpPr txBox="1"/>
          <p:nvPr/>
        </p:nvSpPr>
        <p:spPr>
          <a:xfrm>
            <a:off x="1847528" y="2204865"/>
            <a:ext cx="2616264" cy="738664"/>
          </a:xfrm>
          <a:prstGeom prst="rect">
            <a:avLst/>
          </a:prstGeom>
          <a:noFill/>
        </p:spPr>
        <p:txBody>
          <a:bodyPr wrap="square" rtlCol="0">
            <a:spAutoFit/>
          </a:bodyPr>
          <a:lstStyle/>
          <a:p>
            <a:pPr defTabSz="914377"/>
            <a:r>
              <a:rPr lang="en-CA" sz="1400" b="1">
                <a:solidFill>
                  <a:srgbClr val="0070C0"/>
                </a:solidFill>
                <a:latin typeface="Calibri" panose="020F0502020204030204"/>
              </a:rPr>
              <a:t>Assimilation with the Canadian Land Data Assimilation System (</a:t>
            </a:r>
            <a:r>
              <a:rPr lang="en-CA" sz="1400" b="1" err="1">
                <a:solidFill>
                  <a:srgbClr val="0070C0"/>
                </a:solidFill>
                <a:latin typeface="Calibri" panose="020F0502020204030204"/>
              </a:rPr>
              <a:t>CaLDAS</a:t>
            </a:r>
            <a:r>
              <a:rPr lang="en-CA" sz="1400" b="1">
                <a:solidFill>
                  <a:srgbClr val="0070C0"/>
                </a:solidFill>
                <a:latin typeface="Calibri" panose="020F0502020204030204"/>
              </a:rPr>
              <a:t>)</a:t>
            </a:r>
          </a:p>
        </p:txBody>
      </p:sp>
      <p:sp>
        <p:nvSpPr>
          <p:cNvPr id="6" name="Rectangle 5">
            <a:extLst>
              <a:ext uri="{FF2B5EF4-FFF2-40B4-BE49-F238E27FC236}">
                <a16:creationId xmlns:a16="http://schemas.microsoft.com/office/drawing/2014/main" id="{E3F0A5FF-CB14-08E1-B7C0-7DF355DF8E6B}"/>
              </a:ext>
            </a:extLst>
          </p:cNvPr>
          <p:cNvSpPr/>
          <p:nvPr/>
        </p:nvSpPr>
        <p:spPr>
          <a:xfrm>
            <a:off x="1775520" y="2132856"/>
            <a:ext cx="3912408" cy="1368152"/>
          </a:xfrm>
          <a:prstGeom prst="rect">
            <a:avLst/>
          </a:prstGeom>
          <a:no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sp>
        <p:nvSpPr>
          <p:cNvPr id="7" name="TextBox 6">
            <a:extLst>
              <a:ext uri="{FF2B5EF4-FFF2-40B4-BE49-F238E27FC236}">
                <a16:creationId xmlns:a16="http://schemas.microsoft.com/office/drawing/2014/main" id="{2D4018C8-4341-0A15-71EE-489C0158B8CB}"/>
              </a:ext>
            </a:extLst>
          </p:cNvPr>
          <p:cNvSpPr txBox="1"/>
          <p:nvPr/>
        </p:nvSpPr>
        <p:spPr>
          <a:xfrm>
            <a:off x="1703512" y="4597454"/>
            <a:ext cx="3672408" cy="523220"/>
          </a:xfrm>
          <a:prstGeom prst="rect">
            <a:avLst/>
          </a:prstGeom>
          <a:noFill/>
        </p:spPr>
        <p:txBody>
          <a:bodyPr wrap="square" rtlCol="0">
            <a:spAutoFit/>
          </a:bodyPr>
          <a:lstStyle/>
          <a:p>
            <a:pPr defTabSz="914377"/>
            <a:r>
              <a:rPr lang="en-CA" sz="1400" b="1">
                <a:solidFill>
                  <a:srgbClr val="70AD47"/>
                </a:solidFill>
                <a:latin typeface="Calibri" panose="020F0502020204030204"/>
              </a:rPr>
              <a:t>SVS-2/Crocus snow model simulations</a:t>
            </a:r>
          </a:p>
          <a:p>
            <a:pPr defTabSz="914377"/>
            <a:r>
              <a:rPr lang="en-CA" sz="1400" b="1">
                <a:solidFill>
                  <a:srgbClr val="70AD47"/>
                </a:solidFill>
                <a:latin typeface="Calibri" panose="020F0502020204030204"/>
              </a:rPr>
              <a:t>to deliver SWE and microstructure first guess</a:t>
            </a:r>
          </a:p>
        </p:txBody>
      </p:sp>
      <p:pic>
        <p:nvPicPr>
          <p:cNvPr id="8" name="Picture 7">
            <a:extLst>
              <a:ext uri="{FF2B5EF4-FFF2-40B4-BE49-F238E27FC236}">
                <a16:creationId xmlns:a16="http://schemas.microsoft.com/office/drawing/2014/main" id="{9BF0E76D-7842-D62F-335A-9CE26765615F}"/>
              </a:ext>
            </a:extLst>
          </p:cNvPr>
          <p:cNvPicPr>
            <a:picLocks noChangeAspect="1"/>
          </p:cNvPicPr>
          <p:nvPr/>
        </p:nvPicPr>
        <p:blipFill>
          <a:blip r:embed="rId3"/>
          <a:stretch>
            <a:fillRect/>
          </a:stretch>
        </p:blipFill>
        <p:spPr>
          <a:xfrm>
            <a:off x="7296080" y="3631933"/>
            <a:ext cx="2664296" cy="1453252"/>
          </a:xfrm>
          <a:prstGeom prst="rect">
            <a:avLst/>
          </a:prstGeom>
        </p:spPr>
      </p:pic>
      <p:sp>
        <p:nvSpPr>
          <p:cNvPr id="9" name="Rectangle 8">
            <a:extLst>
              <a:ext uri="{FF2B5EF4-FFF2-40B4-BE49-F238E27FC236}">
                <a16:creationId xmlns:a16="http://schemas.microsoft.com/office/drawing/2014/main" id="{60742B2C-D910-DA41-6BD6-49F3013AC1AE}"/>
              </a:ext>
            </a:extLst>
          </p:cNvPr>
          <p:cNvSpPr/>
          <p:nvPr/>
        </p:nvSpPr>
        <p:spPr>
          <a:xfrm>
            <a:off x="1775520" y="3573016"/>
            <a:ext cx="8335560" cy="1512168"/>
          </a:xfrm>
          <a:prstGeom prst="rect">
            <a:avLst/>
          </a:prstGeom>
          <a:noFill/>
          <a:ln>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sp>
        <p:nvSpPr>
          <p:cNvPr id="10" name="TextBox 9">
            <a:extLst>
              <a:ext uri="{FF2B5EF4-FFF2-40B4-BE49-F238E27FC236}">
                <a16:creationId xmlns:a16="http://schemas.microsoft.com/office/drawing/2014/main" id="{A0F48198-CD49-2CB7-1A1A-F9578D569E3C}"/>
              </a:ext>
            </a:extLst>
          </p:cNvPr>
          <p:cNvSpPr txBox="1"/>
          <p:nvPr/>
        </p:nvSpPr>
        <p:spPr>
          <a:xfrm>
            <a:off x="1703512" y="5212511"/>
            <a:ext cx="3672408" cy="523220"/>
          </a:xfrm>
          <a:prstGeom prst="rect">
            <a:avLst/>
          </a:prstGeom>
          <a:noFill/>
        </p:spPr>
        <p:txBody>
          <a:bodyPr wrap="square" rtlCol="0">
            <a:spAutoFit/>
          </a:bodyPr>
          <a:lstStyle/>
          <a:p>
            <a:pPr defTabSz="914377"/>
            <a:r>
              <a:rPr lang="en-CA" sz="1400" b="1">
                <a:solidFill>
                  <a:prstClr val="white">
                    <a:lumMod val="50000"/>
                  </a:prstClr>
                </a:solidFill>
                <a:latin typeface="Calibri" panose="020F0502020204030204"/>
              </a:rPr>
              <a:t>HRDPS meteorological forcing (2.5 km) + precipitation analysis</a:t>
            </a:r>
          </a:p>
        </p:txBody>
      </p:sp>
      <p:sp>
        <p:nvSpPr>
          <p:cNvPr id="12" name="Rectangle 11">
            <a:extLst>
              <a:ext uri="{FF2B5EF4-FFF2-40B4-BE49-F238E27FC236}">
                <a16:creationId xmlns:a16="http://schemas.microsoft.com/office/drawing/2014/main" id="{1EEBCE87-213C-A2C3-D9AC-CF4EA2B5942A}"/>
              </a:ext>
            </a:extLst>
          </p:cNvPr>
          <p:cNvSpPr/>
          <p:nvPr/>
        </p:nvSpPr>
        <p:spPr>
          <a:xfrm>
            <a:off x="1775520" y="5157192"/>
            <a:ext cx="5064536" cy="578539"/>
          </a:xfrm>
          <a:prstGeom prst="rect">
            <a:avLst/>
          </a:prstGeom>
          <a:no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sp>
        <p:nvSpPr>
          <p:cNvPr id="13" name="TextBox 12">
            <a:extLst>
              <a:ext uri="{FF2B5EF4-FFF2-40B4-BE49-F238E27FC236}">
                <a16:creationId xmlns:a16="http://schemas.microsoft.com/office/drawing/2014/main" id="{EE950918-AE9F-45DB-D2B5-FE1078454EFE}"/>
              </a:ext>
            </a:extLst>
          </p:cNvPr>
          <p:cNvSpPr txBox="1"/>
          <p:nvPr/>
        </p:nvSpPr>
        <p:spPr>
          <a:xfrm>
            <a:off x="7276948" y="1484918"/>
            <a:ext cx="3199707" cy="523220"/>
          </a:xfrm>
          <a:prstGeom prst="rect">
            <a:avLst/>
          </a:prstGeom>
          <a:noFill/>
        </p:spPr>
        <p:txBody>
          <a:bodyPr wrap="square" rtlCol="0">
            <a:spAutoFit/>
          </a:bodyPr>
          <a:lstStyle/>
          <a:p>
            <a:pPr defTabSz="914377"/>
            <a:r>
              <a:rPr lang="en-CA" sz="1400" b="1">
                <a:solidFill>
                  <a:srgbClr val="ED7D31">
                    <a:lumMod val="75000"/>
                  </a:srgbClr>
                </a:solidFill>
                <a:latin typeface="Calibri" panose="020F0502020204030204"/>
              </a:rPr>
              <a:t>Snow wet/dry state algorithm and product development (500m)</a:t>
            </a:r>
          </a:p>
        </p:txBody>
      </p:sp>
      <p:sp>
        <p:nvSpPr>
          <p:cNvPr id="14" name="TextBox 13">
            <a:extLst>
              <a:ext uri="{FF2B5EF4-FFF2-40B4-BE49-F238E27FC236}">
                <a16:creationId xmlns:a16="http://schemas.microsoft.com/office/drawing/2014/main" id="{CD150859-270C-94D0-0696-1A7011B9E937}"/>
              </a:ext>
            </a:extLst>
          </p:cNvPr>
          <p:cNvSpPr txBox="1"/>
          <p:nvPr/>
        </p:nvSpPr>
        <p:spPr>
          <a:xfrm>
            <a:off x="7276949" y="2132856"/>
            <a:ext cx="2899452" cy="523220"/>
          </a:xfrm>
          <a:prstGeom prst="rect">
            <a:avLst/>
          </a:prstGeom>
          <a:noFill/>
        </p:spPr>
        <p:txBody>
          <a:bodyPr wrap="square" rtlCol="0">
            <a:spAutoFit/>
          </a:bodyPr>
          <a:lstStyle/>
          <a:p>
            <a:pPr defTabSz="914377"/>
            <a:r>
              <a:rPr lang="en-CA" sz="1400" b="1">
                <a:solidFill>
                  <a:srgbClr val="C00000"/>
                </a:solidFill>
                <a:latin typeface="Calibri" panose="020F0502020204030204"/>
              </a:rPr>
              <a:t>Snow water equivalent algorithm and product development (500m)</a:t>
            </a:r>
          </a:p>
        </p:txBody>
      </p:sp>
      <p:sp>
        <p:nvSpPr>
          <p:cNvPr id="15" name="Rectangle 14">
            <a:extLst>
              <a:ext uri="{FF2B5EF4-FFF2-40B4-BE49-F238E27FC236}">
                <a16:creationId xmlns:a16="http://schemas.microsoft.com/office/drawing/2014/main" id="{6A0C6697-BF5C-981E-5735-0336E6A5FD33}"/>
              </a:ext>
            </a:extLst>
          </p:cNvPr>
          <p:cNvSpPr/>
          <p:nvPr/>
        </p:nvSpPr>
        <p:spPr>
          <a:xfrm>
            <a:off x="5969040" y="2132856"/>
            <a:ext cx="4142040" cy="1368152"/>
          </a:xfrm>
          <a:prstGeom prst="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sp>
        <p:nvSpPr>
          <p:cNvPr id="16" name="Rectangle 15">
            <a:extLst>
              <a:ext uri="{FF2B5EF4-FFF2-40B4-BE49-F238E27FC236}">
                <a16:creationId xmlns:a16="http://schemas.microsoft.com/office/drawing/2014/main" id="{AB24FADE-4871-2C3E-6137-45765300FEA1}"/>
              </a:ext>
            </a:extLst>
          </p:cNvPr>
          <p:cNvSpPr/>
          <p:nvPr/>
        </p:nvSpPr>
        <p:spPr>
          <a:xfrm>
            <a:off x="5255880" y="1484918"/>
            <a:ext cx="4855200" cy="611935"/>
          </a:xfrm>
          <a:prstGeom prst="rect">
            <a:avLst/>
          </a:prstGeom>
          <a:noFill/>
          <a:ln>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pic>
        <p:nvPicPr>
          <p:cNvPr id="3" name="Picture 6">
            <a:extLst>
              <a:ext uri="{FF2B5EF4-FFF2-40B4-BE49-F238E27FC236}">
                <a16:creationId xmlns:a16="http://schemas.microsoft.com/office/drawing/2014/main" id="{FEB84DC1-44FB-D4BA-35A8-4EA42104CB94}"/>
              </a:ext>
            </a:extLst>
          </p:cNvPr>
          <p:cNvPicPr/>
          <p:nvPr/>
        </p:nvPicPr>
        <p:blipFill>
          <a:blip r:embed="rId4"/>
          <a:stretch/>
        </p:blipFill>
        <p:spPr>
          <a:xfrm>
            <a:off x="407520" y="6254280"/>
            <a:ext cx="3647520" cy="259560"/>
          </a:xfrm>
          <a:prstGeom prst="rect">
            <a:avLst/>
          </a:prstGeom>
          <a:ln>
            <a:noFill/>
          </a:ln>
        </p:spPr>
      </p:pic>
      <p:pic>
        <p:nvPicPr>
          <p:cNvPr id="11" name="Picture 5">
            <a:extLst>
              <a:ext uri="{FF2B5EF4-FFF2-40B4-BE49-F238E27FC236}">
                <a16:creationId xmlns:a16="http://schemas.microsoft.com/office/drawing/2014/main" id="{EBC44984-3B84-586E-C97A-DD9AC58C660B}"/>
              </a:ext>
            </a:extLst>
          </p:cNvPr>
          <p:cNvPicPr/>
          <p:nvPr/>
        </p:nvPicPr>
        <p:blipFill>
          <a:blip r:embed="rId5"/>
          <a:stretch/>
        </p:blipFill>
        <p:spPr>
          <a:xfrm>
            <a:off x="10704600" y="6243120"/>
            <a:ext cx="1080000" cy="281880"/>
          </a:xfrm>
          <a:prstGeom prst="rect">
            <a:avLst/>
          </a:prstGeom>
          <a:ln>
            <a:noFill/>
          </a:ln>
        </p:spPr>
      </p:pic>
    </p:spTree>
    <p:extLst>
      <p:ext uri="{BB962C8B-B14F-4D97-AF65-F5344CB8AC3E}">
        <p14:creationId xmlns:p14="http://schemas.microsoft.com/office/powerpoint/2010/main" val="4246086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1491</Words>
  <Application>Microsoft Office PowerPoint</Application>
  <PresentationFormat>Widescreen</PresentationFormat>
  <Paragraphs>230</Paragraphs>
  <Slides>18</Slides>
  <Notes>11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18</vt:i4>
      </vt:variant>
    </vt:vector>
  </HeadingPairs>
  <TitlesOfParts>
    <vt:vector size="34" baseType="lpstr">
      <vt:lpstr>新細明體</vt:lpstr>
      <vt:lpstr>Aptos</vt:lpstr>
      <vt:lpstr>Aptos Display</vt:lpstr>
      <vt:lpstr>Arial</vt:lpstr>
      <vt:lpstr>Calibri</vt:lpstr>
      <vt:lpstr>Calibri Light</vt:lpstr>
      <vt:lpstr>CMBX10</vt:lpstr>
      <vt:lpstr>CMR10</vt:lpstr>
      <vt:lpstr>Symbol</vt:lpstr>
      <vt:lpstr>Times New Roman</vt:lpstr>
      <vt:lpstr>Wingdings</vt:lpstr>
      <vt:lpstr>Office Theme</vt:lpstr>
      <vt:lpstr>2_Office Theme</vt:lpstr>
      <vt:lpstr>3_Custom Design</vt:lpstr>
      <vt:lpstr>1_Office Theme</vt:lpstr>
      <vt:lpstr>Custom Design</vt:lpstr>
      <vt:lpstr>PowerPoint Presentation</vt:lpstr>
      <vt:lpstr>PowerPoint Presentation</vt:lpstr>
      <vt:lpstr>Terrestrial Snow Mass Mission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Vionnet, Vincent</dc:creator>
  <cp:lastModifiedBy>Montpetit,Benoit (ECCC)</cp:lastModifiedBy>
  <cp:revision>11</cp:revision>
  <dcterms:created xsi:type="dcterms:W3CDTF">2021-03-16T13:32:16Z</dcterms:created>
  <dcterms:modified xsi:type="dcterms:W3CDTF">2024-08-13T17:14:07Z</dcterms:modified>
</cp:coreProperties>
</file>