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58EF-5EC5-424F-89E6-59978780E3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03E0A5-1DB6-48CC-B13B-3D31F992E0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3A362E-80AE-41F3-9EEB-FE002E3D6C44}"/>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5" name="Footer Placeholder 4">
            <a:extLst>
              <a:ext uri="{FF2B5EF4-FFF2-40B4-BE49-F238E27FC236}">
                <a16:creationId xmlns:a16="http://schemas.microsoft.com/office/drawing/2014/main" id="{CF1E66F6-3CE1-42A0-8CEF-34008D2E89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6B2DE-095B-43C1-A146-C969C9C782FA}"/>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28014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00FC2-FEB7-4ECD-8D4F-065A4D0CAF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FD398B-E998-4D48-844F-D558ACF9DC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9E069-2666-48B1-8B26-C3EA8F19FA82}"/>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5" name="Footer Placeholder 4">
            <a:extLst>
              <a:ext uri="{FF2B5EF4-FFF2-40B4-BE49-F238E27FC236}">
                <a16:creationId xmlns:a16="http://schemas.microsoft.com/office/drawing/2014/main" id="{252157FB-919B-43E5-BF37-216FBC6318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61FD3-504B-423D-B1F5-3DE799F75DC1}"/>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249239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CA8B82-F2C8-4E0D-9AAD-BB661A0F05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450690-6110-4EF4-9EB7-39CE6BF047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40288-3486-4E55-8041-7CC6E8BDD369}"/>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5" name="Footer Placeholder 4">
            <a:extLst>
              <a:ext uri="{FF2B5EF4-FFF2-40B4-BE49-F238E27FC236}">
                <a16:creationId xmlns:a16="http://schemas.microsoft.com/office/drawing/2014/main" id="{B46DC220-7FE4-4F52-872F-C969AA0F6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7FF0F-F405-4E29-8075-70E96FA130ED}"/>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106452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57529-50C4-463A-9A3D-A472257BCD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11536-788A-4A9C-A61E-37C0CC6524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C22E46-1E45-48A3-B67F-8AB4C262B0DB}"/>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5" name="Footer Placeholder 4">
            <a:extLst>
              <a:ext uri="{FF2B5EF4-FFF2-40B4-BE49-F238E27FC236}">
                <a16:creationId xmlns:a16="http://schemas.microsoft.com/office/drawing/2014/main" id="{592AD869-CFB4-4533-9B9A-28BD66525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D9CD5-FDAE-429F-9802-D13086E152B9}"/>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138182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8939-337C-4C1F-9D58-B44A0BDC91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88D65D-A561-46FF-BBE3-3FB0F944E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77C9FC-7EE3-49C3-AAD0-DEF49AA6B069}"/>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5" name="Footer Placeholder 4">
            <a:extLst>
              <a:ext uri="{FF2B5EF4-FFF2-40B4-BE49-F238E27FC236}">
                <a16:creationId xmlns:a16="http://schemas.microsoft.com/office/drawing/2014/main" id="{AF332648-075D-43C6-9426-CBF83E479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06841-BF01-45F8-963D-61A89F64182D}"/>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408779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F2FF-EC19-4230-97A7-118E3414A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5F4D43-BC85-475E-9D36-A4D1EE25C5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7F61A4-64A3-46D4-9755-65E505BD3A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AA687A-F6C7-44C6-9D96-159A19D7278D}"/>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6" name="Footer Placeholder 5">
            <a:extLst>
              <a:ext uri="{FF2B5EF4-FFF2-40B4-BE49-F238E27FC236}">
                <a16:creationId xmlns:a16="http://schemas.microsoft.com/office/drawing/2014/main" id="{20DED97A-5556-4E8B-AE86-B1D27E5EB9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A46E2B-66DD-452D-A72D-2025729C1591}"/>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95474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5297-DD89-4290-B234-58CCA201C2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80416D-F03B-483D-8F50-9D1C59088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D1748-5E76-4281-AE8A-F9D2757C14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D0E828-61CD-4D7E-9E9E-9A62838D38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772409-6E50-40F8-8FD7-14A65A44E9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A83764-B4C4-4D43-A54C-9887971F095F}"/>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8" name="Footer Placeholder 7">
            <a:extLst>
              <a:ext uri="{FF2B5EF4-FFF2-40B4-BE49-F238E27FC236}">
                <a16:creationId xmlns:a16="http://schemas.microsoft.com/office/drawing/2014/main" id="{CE3F5FE8-3155-40D7-AAC8-B88352F6D0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FE84F4-815E-4F7C-BD29-636091C91409}"/>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290585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97CA-6CB1-4E63-A840-ED5699D324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85E1FD-7409-40DE-9608-3842D7D05071}"/>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4" name="Footer Placeholder 3">
            <a:extLst>
              <a:ext uri="{FF2B5EF4-FFF2-40B4-BE49-F238E27FC236}">
                <a16:creationId xmlns:a16="http://schemas.microsoft.com/office/drawing/2014/main" id="{FBFBA4A5-2789-48D9-8707-927C3797FA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28DC40-994C-4DED-A7EE-B5196C71535C}"/>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198253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BA86A0-2015-4442-9B0B-9967E9029C11}"/>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3" name="Footer Placeholder 2">
            <a:extLst>
              <a:ext uri="{FF2B5EF4-FFF2-40B4-BE49-F238E27FC236}">
                <a16:creationId xmlns:a16="http://schemas.microsoft.com/office/drawing/2014/main" id="{F0793963-3586-42F9-9333-30E73FD86E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7548B4-982E-49DB-9416-6CE5FF0B293F}"/>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254323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029DF-C2B8-4774-B1D1-34133A6311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1EBBE-2B59-4568-A09A-D77BFA9067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661A66-373C-4DFA-A320-0CAAC536A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7AD3B2-8CD6-4063-A30C-68378DB40DBA}"/>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6" name="Footer Placeholder 5">
            <a:extLst>
              <a:ext uri="{FF2B5EF4-FFF2-40B4-BE49-F238E27FC236}">
                <a16:creationId xmlns:a16="http://schemas.microsoft.com/office/drawing/2014/main" id="{B154DD83-38E9-49DA-984F-CD422E1FD8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CFCC6-5AEB-45AF-98E7-68C7F98A6024}"/>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113379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671AF-533B-416F-B4B3-DA117981B1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A89334-AE68-4A33-ADBF-29CC2AB30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AA807E-A21B-4C1B-9866-19AD66265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15B378-7A61-462B-9B39-C2C38691CAE7}"/>
              </a:ext>
            </a:extLst>
          </p:cNvPr>
          <p:cNvSpPr>
            <a:spLocks noGrp="1"/>
          </p:cNvSpPr>
          <p:nvPr>
            <p:ph type="dt" sz="half" idx="10"/>
          </p:nvPr>
        </p:nvSpPr>
        <p:spPr/>
        <p:txBody>
          <a:bodyPr/>
          <a:lstStyle/>
          <a:p>
            <a:fld id="{73A5E292-3E10-429F-A423-94F900115059}" type="datetimeFigureOut">
              <a:rPr lang="en-US" smtClean="0"/>
              <a:t>9/4/2020</a:t>
            </a:fld>
            <a:endParaRPr lang="en-US"/>
          </a:p>
        </p:txBody>
      </p:sp>
      <p:sp>
        <p:nvSpPr>
          <p:cNvPr id="6" name="Footer Placeholder 5">
            <a:extLst>
              <a:ext uri="{FF2B5EF4-FFF2-40B4-BE49-F238E27FC236}">
                <a16:creationId xmlns:a16="http://schemas.microsoft.com/office/drawing/2014/main" id="{E9802BEA-DEB5-464D-98A0-3ED720A772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1207D-DA08-4242-8692-99F761AE3195}"/>
              </a:ext>
            </a:extLst>
          </p:cNvPr>
          <p:cNvSpPr>
            <a:spLocks noGrp="1"/>
          </p:cNvSpPr>
          <p:nvPr>
            <p:ph type="sldNum" sz="quarter" idx="12"/>
          </p:nvPr>
        </p:nvSpPr>
        <p:spPr/>
        <p:txBody>
          <a:bodyPr/>
          <a:lstStyle/>
          <a:p>
            <a:fld id="{5BFB6761-43ED-4005-BA99-36B2ED79DD6A}" type="slidenum">
              <a:rPr lang="en-US" smtClean="0"/>
              <a:t>‹#›</a:t>
            </a:fld>
            <a:endParaRPr lang="en-US"/>
          </a:p>
        </p:txBody>
      </p:sp>
    </p:spTree>
    <p:extLst>
      <p:ext uri="{BB962C8B-B14F-4D97-AF65-F5344CB8AC3E}">
        <p14:creationId xmlns:p14="http://schemas.microsoft.com/office/powerpoint/2010/main" val="37571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2A355-5FBF-414C-8E01-AD95B9C94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17F005-2F2D-4073-AF72-9209F9FD1C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61A73-4843-41C0-A6FB-D6AAC38CD2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5E292-3E10-429F-A423-94F900115059}" type="datetimeFigureOut">
              <a:rPr lang="en-US" smtClean="0"/>
              <a:t>9/4/2020</a:t>
            </a:fld>
            <a:endParaRPr lang="en-US"/>
          </a:p>
        </p:txBody>
      </p:sp>
      <p:sp>
        <p:nvSpPr>
          <p:cNvPr id="5" name="Footer Placeholder 4">
            <a:extLst>
              <a:ext uri="{FF2B5EF4-FFF2-40B4-BE49-F238E27FC236}">
                <a16:creationId xmlns:a16="http://schemas.microsoft.com/office/drawing/2014/main" id="{8E8D9681-F995-45BD-A955-77058159D5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78DC6E-7E0A-4A5C-B1C7-3A9F8F829C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B6761-43ED-4005-BA99-36B2ED79DD6A}" type="slidenum">
              <a:rPr lang="en-US" smtClean="0"/>
              <a:t>‹#›</a:t>
            </a:fld>
            <a:endParaRPr lang="en-US"/>
          </a:p>
        </p:txBody>
      </p:sp>
    </p:spTree>
    <p:extLst>
      <p:ext uri="{BB962C8B-B14F-4D97-AF65-F5344CB8AC3E}">
        <p14:creationId xmlns:p14="http://schemas.microsoft.com/office/powerpoint/2010/main" val="696998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leigma@oregonstate.edu" TargetMode="External"/><Relationship Id="rId2" Type="http://schemas.openxmlformats.org/officeDocument/2006/relationships/hyperlink" Target="mailto:elizabeth.burakowski@unh.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44C1-1CA4-414D-BF55-28EB6C620EF1}"/>
              </a:ext>
            </a:extLst>
          </p:cNvPr>
          <p:cNvSpPr>
            <a:spLocks noGrp="1"/>
          </p:cNvSpPr>
          <p:nvPr>
            <p:ph type="title"/>
          </p:nvPr>
        </p:nvSpPr>
        <p:spPr>
          <a:xfrm>
            <a:off x="838200" y="130311"/>
            <a:ext cx="10515600" cy="671195"/>
          </a:xfrm>
        </p:spPr>
        <p:txBody>
          <a:bodyPr>
            <a:normAutofit fontScale="90000"/>
          </a:bodyPr>
          <a:lstStyle/>
          <a:p>
            <a:r>
              <a:rPr lang="en-US" b="1" dirty="0"/>
              <a:t>Maritime snow breakout: discussion points</a:t>
            </a:r>
          </a:p>
        </p:txBody>
      </p:sp>
      <p:sp>
        <p:nvSpPr>
          <p:cNvPr id="3" name="Content Placeholder 2">
            <a:extLst>
              <a:ext uri="{FF2B5EF4-FFF2-40B4-BE49-F238E27FC236}">
                <a16:creationId xmlns:a16="http://schemas.microsoft.com/office/drawing/2014/main" id="{C86031E6-11DB-4B5A-B589-5B4F65109910}"/>
              </a:ext>
            </a:extLst>
          </p:cNvPr>
          <p:cNvSpPr>
            <a:spLocks noGrp="1"/>
          </p:cNvSpPr>
          <p:nvPr>
            <p:ph idx="1"/>
          </p:nvPr>
        </p:nvSpPr>
        <p:spPr>
          <a:xfrm>
            <a:off x="838200" y="1254035"/>
            <a:ext cx="10515600" cy="4885508"/>
          </a:xfrm>
        </p:spPr>
        <p:txBody>
          <a:bodyPr>
            <a:normAutofit fontScale="77500" lnSpcReduction="20000"/>
          </a:bodyPr>
          <a:lstStyle/>
          <a:p>
            <a:r>
              <a:rPr lang="en-US" dirty="0"/>
              <a:t>What are the most critical uncertainties about snow in the maritime zone?</a:t>
            </a:r>
          </a:p>
          <a:p>
            <a:endParaRPr lang="en-US" dirty="0"/>
          </a:p>
          <a:p>
            <a:r>
              <a:rPr lang="en-US" dirty="0"/>
              <a:t>What are the biggest challenges to remote sensing of snow in the maritime zone? Where/when?</a:t>
            </a:r>
          </a:p>
          <a:p>
            <a:endParaRPr lang="en-US" dirty="0"/>
          </a:p>
          <a:p>
            <a:r>
              <a:rPr lang="en-US" dirty="0"/>
              <a:t>How can ground-based networks and models be used to overcome these snow remote sensing challenges? What measurement and model advances are needed?</a:t>
            </a:r>
          </a:p>
          <a:p>
            <a:pPr marL="0" indent="0">
              <a:buNone/>
            </a:pPr>
            <a:endParaRPr lang="en-US" dirty="0"/>
          </a:p>
          <a:p>
            <a:r>
              <a:rPr lang="en-US" dirty="0"/>
              <a:t>What strategies/technologies are needed to improve within and below canopy process understanding and characterization of snow in maritime forests?</a:t>
            </a:r>
          </a:p>
          <a:p>
            <a:endParaRPr lang="en-US" dirty="0"/>
          </a:p>
          <a:p>
            <a:r>
              <a:rPr lang="en-US" dirty="0"/>
              <a:t>What knowledge about snow processes and sensing might be transferable to the maritime zone from SnowEx campaigns in other snow zones (tundra, taiga, continental, prairie, etc.)? What is less likely to transfer due to the uniqueness of maritime snow?</a:t>
            </a:r>
          </a:p>
          <a:p>
            <a:pPr marL="0" indent="0">
              <a:buNone/>
            </a:pPr>
            <a:endParaRPr lang="en-US" dirty="0"/>
          </a:p>
        </p:txBody>
      </p:sp>
      <p:sp>
        <p:nvSpPr>
          <p:cNvPr id="4" name="TextBox 3">
            <a:extLst>
              <a:ext uri="{FF2B5EF4-FFF2-40B4-BE49-F238E27FC236}">
                <a16:creationId xmlns:a16="http://schemas.microsoft.com/office/drawing/2014/main" id="{C67CF7A7-6163-496D-ACBB-703486FD5C04}"/>
              </a:ext>
            </a:extLst>
          </p:cNvPr>
          <p:cNvSpPr txBox="1"/>
          <p:nvPr/>
        </p:nvSpPr>
        <p:spPr>
          <a:xfrm>
            <a:off x="3787836" y="6334780"/>
            <a:ext cx="4616328" cy="523220"/>
          </a:xfrm>
          <a:prstGeom prst="rect">
            <a:avLst/>
          </a:prstGeom>
          <a:noFill/>
        </p:spPr>
        <p:txBody>
          <a:bodyPr wrap="none" rtlCol="0">
            <a:spAutoFit/>
          </a:bodyPr>
          <a:lstStyle/>
          <a:p>
            <a:r>
              <a:rPr lang="en-US" sz="1400" u="sng" dirty="0"/>
              <a:t>Leads: </a:t>
            </a:r>
            <a:r>
              <a:rPr lang="en-US" sz="1400" dirty="0"/>
              <a:t>	Liz </a:t>
            </a:r>
            <a:r>
              <a:rPr lang="en-US" sz="1400" dirty="0" err="1"/>
              <a:t>Burakowski</a:t>
            </a:r>
            <a:r>
              <a:rPr lang="en-US" sz="1400" dirty="0"/>
              <a:t> (</a:t>
            </a:r>
            <a:r>
              <a:rPr lang="en-US" sz="1400" dirty="0">
                <a:hlinkClick r:id="rId2"/>
              </a:rPr>
              <a:t>elizabeth.burakowski@unh.edu</a:t>
            </a:r>
            <a:r>
              <a:rPr lang="en-US" sz="1400" dirty="0"/>
              <a:t>)</a:t>
            </a:r>
          </a:p>
          <a:p>
            <a:r>
              <a:rPr lang="en-US" sz="1400" dirty="0"/>
              <a:t>	Mark Raleigh (</a:t>
            </a:r>
            <a:r>
              <a:rPr lang="en-US" sz="1400" dirty="0">
                <a:hlinkClick r:id="rId3"/>
              </a:rPr>
              <a:t>raleigma@oregonstate.edu</a:t>
            </a:r>
            <a:r>
              <a:rPr lang="en-US" sz="1400" dirty="0"/>
              <a:t>)</a:t>
            </a:r>
          </a:p>
        </p:txBody>
      </p:sp>
    </p:spTree>
    <p:extLst>
      <p:ext uri="{BB962C8B-B14F-4D97-AF65-F5344CB8AC3E}">
        <p14:creationId xmlns:p14="http://schemas.microsoft.com/office/powerpoint/2010/main" val="1944575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154</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Maritime snow breakout: discussion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Maritime snow breakout</dc:title>
  <dc:creator>Mark Raleigh</dc:creator>
  <cp:lastModifiedBy>Mark Raleigh</cp:lastModifiedBy>
  <cp:revision>10</cp:revision>
  <dcterms:created xsi:type="dcterms:W3CDTF">2020-09-04T19:55:41Z</dcterms:created>
  <dcterms:modified xsi:type="dcterms:W3CDTF">2020-09-04T23:18:02Z</dcterms:modified>
</cp:coreProperties>
</file>