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sldIdLst>
    <p:sldId id="2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72"/>
  </p:normalViewPr>
  <p:slideViewPr>
    <p:cSldViewPr snapToGrid="0" snapToObjects="1">
      <p:cViewPr varScale="1">
        <p:scale>
          <a:sx n="113" d="100"/>
          <a:sy n="113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737600" y="5930153"/>
            <a:ext cx="2844800" cy="315072"/>
          </a:xfrm>
        </p:spPr>
        <p:txBody>
          <a:bodyPr/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70084A8B-65C8-49B7-B2E3-5B8E4F5C74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44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347012"/>
            <a:ext cx="2844800" cy="339912"/>
          </a:xfrm>
        </p:spPr>
        <p:txBody>
          <a:bodyPr/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70084A8B-65C8-49B7-B2E3-5B8E4F5C74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09600" y="1417638"/>
            <a:ext cx="10972800" cy="0"/>
          </a:xfrm>
          <a:prstGeom prst="line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001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92E15-3028-E749-B91A-CB159C020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B6F81-379F-374D-814D-111F775D6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F90D0-61B9-C648-BA9E-A4122AE92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E9EA0-A2C6-6C4E-B090-1691C392F44A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6BF9D7-FA33-4646-8088-E1224A459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4AD4B-4A41-7243-96DB-3BC0219B0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53B5-F65F-1445-B987-174F47DE2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14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5574" y="6024282"/>
            <a:ext cx="11878056" cy="67821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9120FDA-B318-47FB-9D0E-FA5E8D4F5B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AutoShape 2" descr="Image result for CRREL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Image result for CRREL log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5573" y="183152"/>
            <a:ext cx="11878056" cy="5841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5574" y="160336"/>
            <a:ext cx="11878056" cy="6536092"/>
          </a:xfrm>
          <a:prstGeom prst="rect">
            <a:avLst/>
          </a:prstGeom>
          <a:noFill/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81" name="Picture 9" descr="C:\Users\cvuyovic\Documents\nasa_logo\nas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65" y="6126164"/>
            <a:ext cx="627398" cy="52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6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5864F24-EA28-B74C-8E36-F622C6518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Group: </a:t>
            </a:r>
            <a:r>
              <a:rPr lang="en-US" b="1" dirty="0"/>
              <a:t>Modeling/SEUP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5420FC-F7B9-B347-A760-2A8E0B56A21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9600" y="1417638"/>
            <a:ext cx="10515600" cy="49466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/>
              <a:t>Recent work</a:t>
            </a:r>
            <a:r>
              <a:rPr lang="en-US" sz="2200" dirty="0"/>
              <a:t>: characterization of uncertainty of SWE from LSMs over North America; implementation of new snow models into LIS (Crocus and SnowModel); calibration for OSSE Nature Run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b="1" dirty="0"/>
              <a:t>Discussion points</a:t>
            </a:r>
            <a:r>
              <a:rPr lang="en-US" sz="2200" dirty="0"/>
              <a:t>:</a:t>
            </a:r>
          </a:p>
          <a:p>
            <a:r>
              <a:rPr lang="en-US" sz="2200" dirty="0"/>
              <a:t>How can model estimates inform field campaigns (observation type, timing, location, </a:t>
            </a:r>
            <a:r>
              <a:rPr lang="en-US" sz="2200" dirty="0" err="1"/>
              <a:t>etc</a:t>
            </a:r>
            <a:r>
              <a:rPr lang="en-US" sz="2200" dirty="0"/>
              <a:t>)?</a:t>
            </a:r>
          </a:p>
          <a:p>
            <a:r>
              <a:rPr lang="en-US" sz="2200" dirty="0"/>
              <a:t>What type of field observations are needed for improving model representation/characterizing model uncertainty?</a:t>
            </a:r>
          </a:p>
          <a:p>
            <a:r>
              <a:rPr lang="en-US" sz="2200" dirty="0"/>
              <a:t>What type of real time modeling would be useful for upcoming campaigns?</a:t>
            </a:r>
          </a:p>
          <a:p>
            <a:r>
              <a:rPr lang="en-US" sz="2200" dirty="0"/>
              <a:t>Potential review papers on state of the science for snow modeling – redistribution, snow grain size, </a:t>
            </a:r>
            <a:r>
              <a:rPr lang="en-US" sz="2200" dirty="0" err="1"/>
              <a:t>etc</a:t>
            </a:r>
            <a:endParaRPr lang="en-US" sz="2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4007B0-05C2-5C40-9EE0-779D1B0334FC}"/>
              </a:ext>
            </a:extLst>
          </p:cNvPr>
          <p:cNvSpPr/>
          <p:nvPr/>
        </p:nvSpPr>
        <p:spPr>
          <a:xfrm>
            <a:off x="925274" y="6010345"/>
            <a:ext cx="55116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Rhae Sung Kim, 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BBE0E3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rhaesung.kim@nasa.gov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Melissa Wrzesien, 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BBE0E3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melissa.l.wrzesien@nasa.gov</a:t>
            </a:r>
          </a:p>
        </p:txBody>
      </p:sp>
    </p:spTree>
    <p:extLst>
      <p:ext uri="{BB962C8B-B14F-4D97-AF65-F5344CB8AC3E}">
        <p14:creationId xmlns:p14="http://schemas.microsoft.com/office/powerpoint/2010/main" val="37646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1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14_Default Design</vt:lpstr>
      <vt:lpstr>Breakout Group: Modeling/SEUP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Breakout Group: Modeling/SEUP</dc:title>
  <dc:creator>Wrzesien, Melissa L. (GSFC-617.0)[UNIVERSITIES SPACE RESEARCH ASSOCIATION]</dc:creator>
  <cp:lastModifiedBy>Wrzesien, Melissa L. (GSFC-617.0)[UNIVERSITIES SPACE RESEARCH ASSOCIATION]</cp:lastModifiedBy>
  <cp:revision>1</cp:revision>
  <dcterms:created xsi:type="dcterms:W3CDTF">2020-09-09T15:23:21Z</dcterms:created>
  <dcterms:modified xsi:type="dcterms:W3CDTF">2020-09-09T15:24:19Z</dcterms:modified>
</cp:coreProperties>
</file>