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40"/>
  </p:normalViewPr>
  <p:slideViewPr>
    <p:cSldViewPr snapToGrid="0" snapToObjects="1">
      <p:cViewPr>
        <p:scale>
          <a:sx n="86" d="100"/>
          <a:sy n="86" d="100"/>
        </p:scale>
        <p:origin x="39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D604-56CF-AB4E-9C77-C71CBF54C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FCE0C-015E-C340-9D64-4241E02A7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A678F-B82D-1944-A9BA-BBB49BE94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9EA0-A2C6-6C4E-B090-1691C392F44A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E3261-1CA5-7240-9A09-5C1DE8AF9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5926F-429C-4641-AC9D-424E44F42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53B5-F65F-1445-B987-174F47DE2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9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418E-3D30-A94D-8BBE-2C46B1BD4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131734-71D9-2C47-A300-3124E991A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CC981-E2E1-CE49-8833-9933BDB8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9EA0-A2C6-6C4E-B090-1691C392F44A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E0175-542E-0A42-888A-C9E7D44B0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5CA59-9321-5C44-A12F-6DC5A224D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53B5-F65F-1445-B987-174F47DE2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1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8AD7D8-3518-8E4D-9E55-F23D9CD4E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2C5B3-1E4D-7E4B-AE5E-DAF663C74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2180D-04F2-E741-958D-915054FC7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9EA0-A2C6-6C4E-B090-1691C392F44A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705F3-A8CA-1449-B3DF-1112FE69C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9F8F4-F2E8-4449-BFA0-424B3281D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53B5-F65F-1445-B987-174F47DE2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8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92E15-3028-E749-B91A-CB159C02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B6F81-379F-374D-814D-111F775D6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F90D0-61B9-C648-BA9E-A4122AE92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9EA0-A2C6-6C4E-B090-1691C392F44A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BF9D7-FA33-4646-8088-E1224A45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4AD4B-4A41-7243-96DB-3BC0219B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53B5-F65F-1445-B987-174F47DE2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239B5-69C7-7748-903E-D309814F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772A0-731F-7A4B-AF0E-8F2396D7B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06C35-4FAF-2543-BB46-A5446A5A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9EA0-A2C6-6C4E-B090-1691C392F44A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7B10C-138F-B74F-A1C0-B71709E65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CB111-233C-9C4B-B266-63190870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53B5-F65F-1445-B987-174F47DE2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6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FFC64-A159-C54E-A43C-4B50B1547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83ED7-8F5D-F641-9D18-C3C368BDF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8DD7D-6F66-C14F-B23F-91E2E1F03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F11E2-677B-DD4E-AEB7-4FF5573A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9EA0-A2C6-6C4E-B090-1691C392F44A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F8BD8-519B-3649-B8DD-043890ADF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CF8A2-435B-4E4C-89F3-F26C7679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53B5-F65F-1445-B987-174F47DE2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9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AEFDF-3192-AA49-B5F7-E6B00FD7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0A04D-EB9F-FB42-90F0-442197A35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9E3D54-ED75-4444-9701-F5724BC7D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2BB440-C019-2E4E-8CB4-0B46D8EA32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40F1F4-0B69-6543-97E6-5C74B22AA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567FD0-0A54-314C-9D60-D54AEFA20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9EA0-A2C6-6C4E-B090-1691C392F44A}" type="datetimeFigureOut">
              <a:rPr lang="en-US" smtClean="0"/>
              <a:t>9/9/20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302BD6-0934-5F4A-89E1-5985361A7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45098B-794A-174F-9117-D53407242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53B5-F65F-1445-B987-174F47DE2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3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70B7D-D8D7-464C-87B7-B00FDF666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926B19-6C14-F043-9909-F59B057D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9EA0-A2C6-6C4E-B090-1691C392F44A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DF84A-76F1-204A-9402-2E55783E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A8123-8B28-7E41-A2B1-24A49F14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53B5-F65F-1445-B987-174F47DE2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8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A1954C-1675-744A-8460-5C61C7F5F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9EA0-A2C6-6C4E-B090-1691C392F44A}" type="datetimeFigureOut">
              <a:rPr lang="en-US" smtClean="0"/>
              <a:t>9/9/20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3231EF-5C49-BE47-9FB7-1CAA7DB2A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27865-9BFB-0740-943F-89234932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53B5-F65F-1445-B987-174F47DE2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2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DC2EB-2F6B-AB4D-B397-D64A1906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A011E-1704-C94E-9D15-B1E4A3A78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1AD69-AE86-3E4E-B86E-00F458D63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50D6A-94EE-304F-850D-9F1CC7BD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9EA0-A2C6-6C4E-B090-1691C392F44A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C4A4E-6D69-584F-A376-8D61B7837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DCCE7-154C-084F-BE56-C3A43980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53B5-F65F-1445-B987-174F47DE2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7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4C2DF-C187-B047-A582-ADFA0FA4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A322C8-3D3E-894D-8090-63103CA7A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004C3-A12D-B54E-8AB6-1D83DA635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20BC8-4544-EF44-AB93-24CE1FAE0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9EA0-A2C6-6C4E-B090-1691C392F44A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A4849-7A66-B64C-85C6-A267CF3CB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50A07-831B-064C-B068-ED76D6B7B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53B5-F65F-1445-B987-174F47DE2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4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3A489B-9E2A-3548-8C0F-C6C15F9F6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C439E-EF8B-B942-814C-50531412A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8033C-46A9-0E4B-897E-36CDF96075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E9EA0-A2C6-6C4E-B090-1691C392F44A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4A907-F962-9341-B92F-0099741E6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2D7A5-6B32-F64F-B3C0-40A189256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853B5-F65F-1445-B987-174F47DE2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9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5BE218-5F62-E046-9901-1AFC997D4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Taiga/Tundra Snow Albedo Breakout Group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FE76FA-DE1D-104B-B865-459312F56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" y="1124262"/>
            <a:ext cx="11338560" cy="518659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What do we need to know in order to enhance snow evolution models and representation of Taiga/Tundra snow albedo in land surface models?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Change in albedo over time, space, scales – and uncertainties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Albedo decay functions or other parameterizations</a:t>
            </a:r>
            <a:endParaRPr lang="en-US" sz="2000" dirty="0"/>
          </a:p>
          <a:p>
            <a:pPr marL="0" indent="0">
              <a:buNone/>
            </a:pPr>
            <a:r>
              <a:rPr lang="en-US" b="1" dirty="0"/>
              <a:t>What do we need to measure?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Spectral albedo – spectral range? precision? accuracy?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Snow albedo across forest density and woody shrub-tundra gradients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Light absorbing impurities – forest litter, charred woody debris, BC, dust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Solar irradiance at snowpack surface – accumulation and ablation periods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Forest and topographic characteristics from tree to forest scales (incl. shading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Angular characteristics (BRDF) -- flat, mountainous, open, forested terrain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326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948B1-3AFC-C444-90FA-A92BAD648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90" y="17970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Aircraft to be based out of  Fairbanks, AK, align with previous </a:t>
            </a:r>
            <a:r>
              <a:rPr lang="en-US" sz="2400" b="1" dirty="0" err="1"/>
              <a:t>ABoVE</a:t>
            </a:r>
            <a:r>
              <a:rPr lang="en-US" sz="2400" b="1" dirty="0"/>
              <a:t> flights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Fly rectangular boxes with long legs : 50-100 km long over (AVIRIS-NG) and circular tracks for CAR BRDF observations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Flight paths to collect data at different spatial resolution at the selected grounds sites, that means,  flying A/C at different altitudes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Flight paths designed to collect data at desired spatial resolutions and swath widths during transit from the airport to selected sites</a:t>
            </a:r>
          </a:p>
          <a:p>
            <a:pPr marL="0" indent="0">
              <a:buNone/>
            </a:pPr>
            <a:r>
              <a:rPr lang="en-US" sz="1800" b="1" dirty="0"/>
              <a:t>Ground-based observat</a:t>
            </a:r>
            <a:r>
              <a:rPr lang="en-US" sz="2400" b="1" dirty="0"/>
              <a:t>ions at Taiga, Taiga-Tundra transition, Tundra sites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Bonanza Creek, Caribou/Poker Flat Long-term Ecological (LTER) sites, Shovel Creek Fire, CRREL sites (Taiga snow, wildfire)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Trail Valley Creek (TVC) near Inuvik (Taiga to Tundra Transition)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Elson Lagoon near Barrow (Tundra)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F630C8EF-DEE8-E541-9AC0-F8DD250B8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96542"/>
            <a:ext cx="5929313" cy="2926508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DB9B2CF7-EE64-3F47-8215-88A0AEDFC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262" y="3963840"/>
            <a:ext cx="3292751" cy="27144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3EB7FC-4229-4249-A200-AF90475824C3}"/>
              </a:ext>
            </a:extLst>
          </p:cNvPr>
          <p:cNvSpPr txBox="1"/>
          <p:nvPr/>
        </p:nvSpPr>
        <p:spPr>
          <a:xfrm>
            <a:off x="4095946" y="5392380"/>
            <a:ext cx="468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C3515D-142D-A046-B7A6-C44C95137C00}"/>
              </a:ext>
            </a:extLst>
          </p:cNvPr>
          <p:cNvSpPr txBox="1"/>
          <p:nvPr/>
        </p:nvSpPr>
        <p:spPr>
          <a:xfrm>
            <a:off x="3360658" y="3963840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9B2A7C-C035-904A-8370-7B0CC348121C}"/>
              </a:ext>
            </a:extLst>
          </p:cNvPr>
          <p:cNvSpPr txBox="1"/>
          <p:nvPr/>
        </p:nvSpPr>
        <p:spPr>
          <a:xfrm>
            <a:off x="5232253" y="4666268"/>
            <a:ext cx="54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TVC</a:t>
            </a:r>
          </a:p>
        </p:txBody>
      </p:sp>
    </p:spTree>
    <p:extLst>
      <p:ext uri="{BB962C8B-B14F-4D97-AF65-F5344CB8AC3E}">
        <p14:creationId xmlns:p14="http://schemas.microsoft.com/office/powerpoint/2010/main" val="762843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270</Words>
  <Application>Microsoft Macintosh PowerPoint</Application>
  <PresentationFormat>Widescreen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Taiga/Tundra Snow Albedo Breakout Group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Taiga Snow Albedo Breakout Group</dc:title>
  <dc:creator>Anne W Nolin</dc:creator>
  <cp:lastModifiedBy>Anne W Nolin</cp:lastModifiedBy>
  <cp:revision>10</cp:revision>
  <dcterms:created xsi:type="dcterms:W3CDTF">2020-09-07T18:50:07Z</dcterms:created>
  <dcterms:modified xsi:type="dcterms:W3CDTF">2020-09-09T22:00:10Z</dcterms:modified>
</cp:coreProperties>
</file>