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2" userDrawn="1">
          <p15:clr>
            <a:srgbClr val="A4A3A4"/>
          </p15:clr>
        </p15:guide>
        <p15:guide id="2" pos="192" userDrawn="1">
          <p15:clr>
            <a:srgbClr val="A4A3A4"/>
          </p15:clr>
        </p15:guide>
        <p15:guide id="3" pos="7488" userDrawn="1">
          <p15:clr>
            <a:srgbClr val="A4A3A4"/>
          </p15:clr>
        </p15:guide>
        <p15:guide id="4" orient="horz" pos="41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F5E76A-C8B0-463D-9B8A-551636BE4CCE}" v="165" dt="2020-09-08T16:55:49.3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100" d="100"/>
          <a:sy n="100" d="100"/>
        </p:scale>
        <p:origin x="990" y="396"/>
      </p:cViewPr>
      <p:guideLst>
        <p:guide orient="horz" pos="192"/>
        <p:guide pos="192"/>
        <p:guide pos="7488"/>
        <p:guide orient="horz" pos="41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microsoft.com/office/2015/10/relationships/revisionInfo" Target="revisionInfo.xml"/><Relationship Id="rId3" Type="http://schemas.openxmlformats.org/officeDocument/2006/relationships/presProps" Target="presProps.xml"/><Relationship Id="rId7"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en Pestana" userId="7646f61562358392" providerId="LiveId" clId="{77F5E76A-C8B0-463D-9B8A-551636BE4CCE}"/>
    <pc:docChg chg="undo custSel mod addSld delSld modSld sldOrd">
      <pc:chgData name="Steven Pestana" userId="7646f61562358392" providerId="LiveId" clId="{77F5E76A-C8B0-463D-9B8A-551636BE4CCE}" dt="2020-09-08T16:55:49.352" v="2846" actId="164"/>
      <pc:docMkLst>
        <pc:docMk/>
      </pc:docMkLst>
      <pc:sldChg chg="addSp delSp modSp del mod">
        <pc:chgData name="Steven Pestana" userId="7646f61562358392" providerId="LiveId" clId="{77F5E76A-C8B0-463D-9B8A-551636BE4CCE}" dt="2020-09-08T16:02:54.760" v="1545" actId="2696"/>
        <pc:sldMkLst>
          <pc:docMk/>
          <pc:sldMk cId="3755907049" sldId="256"/>
        </pc:sldMkLst>
        <pc:spChg chg="mod">
          <ac:chgData name="Steven Pestana" userId="7646f61562358392" providerId="LiveId" clId="{77F5E76A-C8B0-463D-9B8A-551636BE4CCE}" dt="2020-09-07T22:56:42.629" v="68" actId="1076"/>
          <ac:spMkLst>
            <pc:docMk/>
            <pc:sldMk cId="3755907049" sldId="256"/>
            <ac:spMk id="5" creationId="{600397D8-9E41-48E0-8539-1BC5088E1ED4}"/>
          </ac:spMkLst>
        </pc:spChg>
        <pc:spChg chg="mod">
          <ac:chgData name="Steven Pestana" userId="7646f61562358392" providerId="LiveId" clId="{77F5E76A-C8B0-463D-9B8A-551636BE4CCE}" dt="2020-09-07T22:56:39.230" v="67" actId="1076"/>
          <ac:spMkLst>
            <pc:docMk/>
            <pc:sldMk cId="3755907049" sldId="256"/>
            <ac:spMk id="6" creationId="{B1CC8F6E-7867-4F12-974E-AF26FBE143EA}"/>
          </ac:spMkLst>
        </pc:spChg>
        <pc:spChg chg="mod">
          <ac:chgData name="Steven Pestana" userId="7646f61562358392" providerId="LiveId" clId="{77F5E76A-C8B0-463D-9B8A-551636BE4CCE}" dt="2020-09-07T22:55:46.362" v="9" actId="1076"/>
          <ac:spMkLst>
            <pc:docMk/>
            <pc:sldMk cId="3755907049" sldId="256"/>
            <ac:spMk id="14" creationId="{F5B1A2D3-38E9-4359-B7D7-23AE3F0B5D2F}"/>
          </ac:spMkLst>
        </pc:spChg>
        <pc:spChg chg="mod">
          <ac:chgData name="Steven Pestana" userId="7646f61562358392" providerId="LiveId" clId="{77F5E76A-C8B0-463D-9B8A-551636BE4CCE}" dt="2020-09-07T22:55:46.362" v="9" actId="1076"/>
          <ac:spMkLst>
            <pc:docMk/>
            <pc:sldMk cId="3755907049" sldId="256"/>
            <ac:spMk id="15" creationId="{C7DB9F3C-363A-4948-847A-DDF40E2F354A}"/>
          </ac:spMkLst>
        </pc:spChg>
        <pc:spChg chg="mod">
          <ac:chgData name="Steven Pestana" userId="7646f61562358392" providerId="LiveId" clId="{77F5E76A-C8B0-463D-9B8A-551636BE4CCE}" dt="2020-09-07T22:55:46.362" v="9" actId="1076"/>
          <ac:spMkLst>
            <pc:docMk/>
            <pc:sldMk cId="3755907049" sldId="256"/>
            <ac:spMk id="16" creationId="{B526856A-D58A-444D-9A08-08FFEE0D99E0}"/>
          </ac:spMkLst>
        </pc:spChg>
        <pc:spChg chg="mod">
          <ac:chgData name="Steven Pestana" userId="7646f61562358392" providerId="LiveId" clId="{77F5E76A-C8B0-463D-9B8A-551636BE4CCE}" dt="2020-09-07T22:55:46.362" v="9" actId="1076"/>
          <ac:spMkLst>
            <pc:docMk/>
            <pc:sldMk cId="3755907049" sldId="256"/>
            <ac:spMk id="17" creationId="{93BCCEBC-0C93-4391-9976-AB4191B948EA}"/>
          </ac:spMkLst>
        </pc:spChg>
        <pc:spChg chg="mod">
          <ac:chgData name="Steven Pestana" userId="7646f61562358392" providerId="LiveId" clId="{77F5E76A-C8B0-463D-9B8A-551636BE4CCE}" dt="2020-09-07T22:55:46.362" v="9" actId="1076"/>
          <ac:spMkLst>
            <pc:docMk/>
            <pc:sldMk cId="3755907049" sldId="256"/>
            <ac:spMk id="18" creationId="{A4CE280D-5E26-4A92-9227-9B05404E2334}"/>
          </ac:spMkLst>
        </pc:spChg>
        <pc:spChg chg="mod">
          <ac:chgData name="Steven Pestana" userId="7646f61562358392" providerId="LiveId" clId="{77F5E76A-C8B0-463D-9B8A-551636BE4CCE}" dt="2020-09-07T22:55:46.362" v="9" actId="1076"/>
          <ac:spMkLst>
            <pc:docMk/>
            <pc:sldMk cId="3755907049" sldId="256"/>
            <ac:spMk id="19" creationId="{2B98DC5A-7335-48F9-B161-FC80300D44FD}"/>
          </ac:spMkLst>
        </pc:spChg>
        <pc:spChg chg="mod">
          <ac:chgData name="Steven Pestana" userId="7646f61562358392" providerId="LiveId" clId="{77F5E76A-C8B0-463D-9B8A-551636BE4CCE}" dt="2020-09-07T22:55:46.362" v="9" actId="1076"/>
          <ac:spMkLst>
            <pc:docMk/>
            <pc:sldMk cId="3755907049" sldId="256"/>
            <ac:spMk id="20" creationId="{768555AA-F85C-4C0F-834D-FFA4FC5B35C1}"/>
          </ac:spMkLst>
        </pc:spChg>
        <pc:spChg chg="mod">
          <ac:chgData name="Steven Pestana" userId="7646f61562358392" providerId="LiveId" clId="{77F5E76A-C8B0-463D-9B8A-551636BE4CCE}" dt="2020-09-07T22:55:46.362" v="9" actId="1076"/>
          <ac:spMkLst>
            <pc:docMk/>
            <pc:sldMk cId="3755907049" sldId="256"/>
            <ac:spMk id="21" creationId="{5B373475-3211-4C26-82BB-C339FC21E6DA}"/>
          </ac:spMkLst>
        </pc:spChg>
        <pc:spChg chg="mod">
          <ac:chgData name="Steven Pestana" userId="7646f61562358392" providerId="LiveId" clId="{77F5E76A-C8B0-463D-9B8A-551636BE4CCE}" dt="2020-09-07T22:55:46.362" v="9" actId="1076"/>
          <ac:spMkLst>
            <pc:docMk/>
            <pc:sldMk cId="3755907049" sldId="256"/>
            <ac:spMk id="22" creationId="{7CC01ADA-C937-4BF3-8C33-A9CE545E0CCC}"/>
          </ac:spMkLst>
        </pc:spChg>
        <pc:spChg chg="mod">
          <ac:chgData name="Steven Pestana" userId="7646f61562358392" providerId="LiveId" clId="{77F5E76A-C8B0-463D-9B8A-551636BE4CCE}" dt="2020-09-07T22:55:46.362" v="9" actId="1076"/>
          <ac:spMkLst>
            <pc:docMk/>
            <pc:sldMk cId="3755907049" sldId="256"/>
            <ac:spMk id="23" creationId="{3B6F8419-F85D-4F25-AA87-6002E4942BCB}"/>
          </ac:spMkLst>
        </pc:spChg>
        <pc:spChg chg="mod">
          <ac:chgData name="Steven Pestana" userId="7646f61562358392" providerId="LiveId" clId="{77F5E76A-C8B0-463D-9B8A-551636BE4CCE}" dt="2020-09-07T22:55:46.362" v="9" actId="1076"/>
          <ac:spMkLst>
            <pc:docMk/>
            <pc:sldMk cId="3755907049" sldId="256"/>
            <ac:spMk id="24" creationId="{F424DBB8-BAB9-4B75-B247-2C8A8CF94647}"/>
          </ac:spMkLst>
        </pc:spChg>
        <pc:spChg chg="mod">
          <ac:chgData name="Steven Pestana" userId="7646f61562358392" providerId="LiveId" clId="{77F5E76A-C8B0-463D-9B8A-551636BE4CCE}" dt="2020-09-07T22:55:46.362" v="9" actId="1076"/>
          <ac:spMkLst>
            <pc:docMk/>
            <pc:sldMk cId="3755907049" sldId="256"/>
            <ac:spMk id="25" creationId="{FC94D31C-3258-442D-981A-858B4C2A74E2}"/>
          </ac:spMkLst>
        </pc:spChg>
        <pc:spChg chg="mod">
          <ac:chgData name="Steven Pestana" userId="7646f61562358392" providerId="LiveId" clId="{77F5E76A-C8B0-463D-9B8A-551636BE4CCE}" dt="2020-09-07T22:55:46.362" v="9" actId="1076"/>
          <ac:spMkLst>
            <pc:docMk/>
            <pc:sldMk cId="3755907049" sldId="256"/>
            <ac:spMk id="27" creationId="{61ED7164-F053-4B93-8CB8-F544D3E9DB92}"/>
          </ac:spMkLst>
        </pc:spChg>
        <pc:spChg chg="mod">
          <ac:chgData name="Steven Pestana" userId="7646f61562358392" providerId="LiveId" clId="{77F5E76A-C8B0-463D-9B8A-551636BE4CCE}" dt="2020-09-07T22:55:46.362" v="9" actId="1076"/>
          <ac:spMkLst>
            <pc:docMk/>
            <pc:sldMk cId="3755907049" sldId="256"/>
            <ac:spMk id="30" creationId="{88DC58EF-942C-41A0-864D-84067A424312}"/>
          </ac:spMkLst>
        </pc:spChg>
        <pc:spChg chg="mod">
          <ac:chgData name="Steven Pestana" userId="7646f61562358392" providerId="LiveId" clId="{77F5E76A-C8B0-463D-9B8A-551636BE4CCE}" dt="2020-09-07T22:55:46.362" v="9" actId="1076"/>
          <ac:spMkLst>
            <pc:docMk/>
            <pc:sldMk cId="3755907049" sldId="256"/>
            <ac:spMk id="31" creationId="{880CD14E-2C4F-48D2-8F39-D75C73C56571}"/>
          </ac:spMkLst>
        </pc:spChg>
        <pc:spChg chg="mod">
          <ac:chgData name="Steven Pestana" userId="7646f61562358392" providerId="LiveId" clId="{77F5E76A-C8B0-463D-9B8A-551636BE4CCE}" dt="2020-09-07T22:55:46.362" v="9" actId="1076"/>
          <ac:spMkLst>
            <pc:docMk/>
            <pc:sldMk cId="3755907049" sldId="256"/>
            <ac:spMk id="32" creationId="{E412F8C9-0850-4438-9FF8-FB0DD72A65FC}"/>
          </ac:spMkLst>
        </pc:spChg>
        <pc:spChg chg="mod">
          <ac:chgData name="Steven Pestana" userId="7646f61562358392" providerId="LiveId" clId="{77F5E76A-C8B0-463D-9B8A-551636BE4CCE}" dt="2020-09-07T22:55:46.362" v="9" actId="1076"/>
          <ac:spMkLst>
            <pc:docMk/>
            <pc:sldMk cId="3755907049" sldId="256"/>
            <ac:spMk id="33" creationId="{4CD0365D-F609-41FA-BAB1-053A7217F534}"/>
          </ac:spMkLst>
        </pc:spChg>
        <pc:spChg chg="mod">
          <ac:chgData name="Steven Pestana" userId="7646f61562358392" providerId="LiveId" clId="{77F5E76A-C8B0-463D-9B8A-551636BE4CCE}" dt="2020-09-07T22:55:46.362" v="9" actId="1076"/>
          <ac:spMkLst>
            <pc:docMk/>
            <pc:sldMk cId="3755907049" sldId="256"/>
            <ac:spMk id="34" creationId="{1187276F-C726-47F3-B097-6533E86911B5}"/>
          </ac:spMkLst>
        </pc:spChg>
        <pc:spChg chg="mod">
          <ac:chgData name="Steven Pestana" userId="7646f61562358392" providerId="LiveId" clId="{77F5E76A-C8B0-463D-9B8A-551636BE4CCE}" dt="2020-09-07T22:55:46.362" v="9" actId="1076"/>
          <ac:spMkLst>
            <pc:docMk/>
            <pc:sldMk cId="3755907049" sldId="256"/>
            <ac:spMk id="35" creationId="{9E305EA9-29E5-4BDE-8B4B-29FD4B2A20F6}"/>
          </ac:spMkLst>
        </pc:spChg>
        <pc:spChg chg="mod">
          <ac:chgData name="Steven Pestana" userId="7646f61562358392" providerId="LiveId" clId="{77F5E76A-C8B0-463D-9B8A-551636BE4CCE}" dt="2020-09-07T22:55:46.362" v="9" actId="1076"/>
          <ac:spMkLst>
            <pc:docMk/>
            <pc:sldMk cId="3755907049" sldId="256"/>
            <ac:spMk id="36" creationId="{1CAF46AD-E44C-45A8-951E-FD503B766186}"/>
          </ac:spMkLst>
        </pc:spChg>
        <pc:spChg chg="mod">
          <ac:chgData name="Steven Pestana" userId="7646f61562358392" providerId="LiveId" clId="{77F5E76A-C8B0-463D-9B8A-551636BE4CCE}" dt="2020-09-07T22:55:46.362" v="9" actId="1076"/>
          <ac:spMkLst>
            <pc:docMk/>
            <pc:sldMk cId="3755907049" sldId="256"/>
            <ac:spMk id="37" creationId="{56B8DB4E-1A5D-4A9C-B9DF-08665462C693}"/>
          </ac:spMkLst>
        </pc:spChg>
        <pc:spChg chg="mod">
          <ac:chgData name="Steven Pestana" userId="7646f61562358392" providerId="LiveId" clId="{77F5E76A-C8B0-463D-9B8A-551636BE4CCE}" dt="2020-09-07T22:55:46.362" v="9" actId="1076"/>
          <ac:spMkLst>
            <pc:docMk/>
            <pc:sldMk cId="3755907049" sldId="256"/>
            <ac:spMk id="38" creationId="{9D82CC32-AF17-4A94-9A6A-E1C715C89C98}"/>
          </ac:spMkLst>
        </pc:spChg>
        <pc:spChg chg="mod">
          <ac:chgData name="Steven Pestana" userId="7646f61562358392" providerId="LiveId" clId="{77F5E76A-C8B0-463D-9B8A-551636BE4CCE}" dt="2020-09-07T22:55:46.362" v="9" actId="1076"/>
          <ac:spMkLst>
            <pc:docMk/>
            <pc:sldMk cId="3755907049" sldId="256"/>
            <ac:spMk id="39" creationId="{9CE67ABB-8EDE-4B31-944A-167659B51282}"/>
          </ac:spMkLst>
        </pc:spChg>
        <pc:spChg chg="mod">
          <ac:chgData name="Steven Pestana" userId="7646f61562358392" providerId="LiveId" clId="{77F5E76A-C8B0-463D-9B8A-551636BE4CCE}" dt="2020-09-07T22:55:46.362" v="9" actId="1076"/>
          <ac:spMkLst>
            <pc:docMk/>
            <pc:sldMk cId="3755907049" sldId="256"/>
            <ac:spMk id="40" creationId="{3559C2FD-A3D0-4D50-8C78-D8BD68B0A1D0}"/>
          </ac:spMkLst>
        </pc:spChg>
        <pc:spChg chg="mod">
          <ac:chgData name="Steven Pestana" userId="7646f61562358392" providerId="LiveId" clId="{77F5E76A-C8B0-463D-9B8A-551636BE4CCE}" dt="2020-09-07T22:55:46.362" v="9" actId="1076"/>
          <ac:spMkLst>
            <pc:docMk/>
            <pc:sldMk cId="3755907049" sldId="256"/>
            <ac:spMk id="41" creationId="{013BCF2B-3194-4E52-8E57-4AD73A17F7B3}"/>
          </ac:spMkLst>
        </pc:spChg>
        <pc:spChg chg="mod">
          <ac:chgData name="Steven Pestana" userId="7646f61562358392" providerId="LiveId" clId="{77F5E76A-C8B0-463D-9B8A-551636BE4CCE}" dt="2020-09-07T22:55:46.362" v="9" actId="1076"/>
          <ac:spMkLst>
            <pc:docMk/>
            <pc:sldMk cId="3755907049" sldId="256"/>
            <ac:spMk id="42" creationId="{345CB402-2004-4F0B-924C-460B4914A3B4}"/>
          </ac:spMkLst>
        </pc:spChg>
        <pc:spChg chg="mod">
          <ac:chgData name="Steven Pestana" userId="7646f61562358392" providerId="LiveId" clId="{77F5E76A-C8B0-463D-9B8A-551636BE4CCE}" dt="2020-09-07T22:55:46.362" v="9" actId="1076"/>
          <ac:spMkLst>
            <pc:docMk/>
            <pc:sldMk cId="3755907049" sldId="256"/>
            <ac:spMk id="44" creationId="{CCF7697C-FFA4-4812-AED0-30D30AF921C6}"/>
          </ac:spMkLst>
        </pc:spChg>
        <pc:spChg chg="mod">
          <ac:chgData name="Steven Pestana" userId="7646f61562358392" providerId="LiveId" clId="{77F5E76A-C8B0-463D-9B8A-551636BE4CCE}" dt="2020-09-07T22:55:46.362" v="9" actId="1076"/>
          <ac:spMkLst>
            <pc:docMk/>
            <pc:sldMk cId="3755907049" sldId="256"/>
            <ac:spMk id="47" creationId="{7F46DE47-2884-443D-9AEA-F8164E77D6F6}"/>
          </ac:spMkLst>
        </pc:spChg>
        <pc:spChg chg="mod">
          <ac:chgData name="Steven Pestana" userId="7646f61562358392" providerId="LiveId" clId="{77F5E76A-C8B0-463D-9B8A-551636BE4CCE}" dt="2020-09-07T22:55:46.362" v="9" actId="1076"/>
          <ac:spMkLst>
            <pc:docMk/>
            <pc:sldMk cId="3755907049" sldId="256"/>
            <ac:spMk id="48" creationId="{22E32313-8BF0-40A7-A57C-7A18A9A9BD4F}"/>
          </ac:spMkLst>
        </pc:spChg>
        <pc:spChg chg="mod">
          <ac:chgData name="Steven Pestana" userId="7646f61562358392" providerId="LiveId" clId="{77F5E76A-C8B0-463D-9B8A-551636BE4CCE}" dt="2020-09-07T22:55:46.362" v="9" actId="1076"/>
          <ac:spMkLst>
            <pc:docMk/>
            <pc:sldMk cId="3755907049" sldId="256"/>
            <ac:spMk id="49" creationId="{98C589E6-CBD4-4C19-8816-90FC8572E600}"/>
          </ac:spMkLst>
        </pc:spChg>
        <pc:spChg chg="mod">
          <ac:chgData name="Steven Pestana" userId="7646f61562358392" providerId="LiveId" clId="{77F5E76A-C8B0-463D-9B8A-551636BE4CCE}" dt="2020-09-07T22:55:46.362" v="9" actId="1076"/>
          <ac:spMkLst>
            <pc:docMk/>
            <pc:sldMk cId="3755907049" sldId="256"/>
            <ac:spMk id="50" creationId="{0B171C42-D701-4142-BCF3-E9F6571FD1E0}"/>
          </ac:spMkLst>
        </pc:spChg>
        <pc:spChg chg="mod">
          <ac:chgData name="Steven Pestana" userId="7646f61562358392" providerId="LiveId" clId="{77F5E76A-C8B0-463D-9B8A-551636BE4CCE}" dt="2020-09-07T22:55:46.362" v="9" actId="1076"/>
          <ac:spMkLst>
            <pc:docMk/>
            <pc:sldMk cId="3755907049" sldId="256"/>
            <ac:spMk id="51" creationId="{E6530888-9277-4E02-A86D-BD2F30E9B582}"/>
          </ac:spMkLst>
        </pc:spChg>
        <pc:spChg chg="mod">
          <ac:chgData name="Steven Pestana" userId="7646f61562358392" providerId="LiveId" clId="{77F5E76A-C8B0-463D-9B8A-551636BE4CCE}" dt="2020-09-07T22:55:46.362" v="9" actId="1076"/>
          <ac:spMkLst>
            <pc:docMk/>
            <pc:sldMk cId="3755907049" sldId="256"/>
            <ac:spMk id="52" creationId="{209E2D70-BC81-4217-AFEC-D0A32F5D8ECF}"/>
          </ac:spMkLst>
        </pc:spChg>
        <pc:spChg chg="mod">
          <ac:chgData name="Steven Pestana" userId="7646f61562358392" providerId="LiveId" clId="{77F5E76A-C8B0-463D-9B8A-551636BE4CCE}" dt="2020-09-07T22:55:46.362" v="9" actId="1076"/>
          <ac:spMkLst>
            <pc:docMk/>
            <pc:sldMk cId="3755907049" sldId="256"/>
            <ac:spMk id="53" creationId="{7E4AC762-606E-4BB8-8771-4FAEDC673C17}"/>
          </ac:spMkLst>
        </pc:spChg>
        <pc:spChg chg="mod">
          <ac:chgData name="Steven Pestana" userId="7646f61562358392" providerId="LiveId" clId="{77F5E76A-C8B0-463D-9B8A-551636BE4CCE}" dt="2020-09-07T22:55:46.362" v="9" actId="1076"/>
          <ac:spMkLst>
            <pc:docMk/>
            <pc:sldMk cId="3755907049" sldId="256"/>
            <ac:spMk id="54" creationId="{57A21FC1-6FF1-45A2-9B4E-E18162D12A78}"/>
          </ac:spMkLst>
        </pc:spChg>
        <pc:spChg chg="mod">
          <ac:chgData name="Steven Pestana" userId="7646f61562358392" providerId="LiveId" clId="{77F5E76A-C8B0-463D-9B8A-551636BE4CCE}" dt="2020-09-07T22:55:46.362" v="9" actId="1076"/>
          <ac:spMkLst>
            <pc:docMk/>
            <pc:sldMk cId="3755907049" sldId="256"/>
            <ac:spMk id="55" creationId="{68618AAB-2AB8-44C2-BE02-4CE06AD72550}"/>
          </ac:spMkLst>
        </pc:spChg>
        <pc:spChg chg="mod">
          <ac:chgData name="Steven Pestana" userId="7646f61562358392" providerId="LiveId" clId="{77F5E76A-C8B0-463D-9B8A-551636BE4CCE}" dt="2020-09-07T22:55:46.362" v="9" actId="1076"/>
          <ac:spMkLst>
            <pc:docMk/>
            <pc:sldMk cId="3755907049" sldId="256"/>
            <ac:spMk id="56" creationId="{CEDD2125-8718-4B9F-B543-F424A9AAA7CD}"/>
          </ac:spMkLst>
        </pc:spChg>
        <pc:spChg chg="mod">
          <ac:chgData name="Steven Pestana" userId="7646f61562358392" providerId="LiveId" clId="{77F5E76A-C8B0-463D-9B8A-551636BE4CCE}" dt="2020-09-07T22:55:46.362" v="9" actId="1076"/>
          <ac:spMkLst>
            <pc:docMk/>
            <pc:sldMk cId="3755907049" sldId="256"/>
            <ac:spMk id="57" creationId="{4324EA2A-B9C6-4C2B-975F-A93E7FF6B8F9}"/>
          </ac:spMkLst>
        </pc:spChg>
        <pc:spChg chg="mod">
          <ac:chgData name="Steven Pestana" userId="7646f61562358392" providerId="LiveId" clId="{77F5E76A-C8B0-463D-9B8A-551636BE4CCE}" dt="2020-09-07T22:55:46.362" v="9" actId="1076"/>
          <ac:spMkLst>
            <pc:docMk/>
            <pc:sldMk cId="3755907049" sldId="256"/>
            <ac:spMk id="58" creationId="{BEA85F39-AA8B-4EA7-ADD0-9E5867D4DC12}"/>
          </ac:spMkLst>
        </pc:spChg>
        <pc:spChg chg="mod">
          <ac:chgData name="Steven Pestana" userId="7646f61562358392" providerId="LiveId" clId="{77F5E76A-C8B0-463D-9B8A-551636BE4CCE}" dt="2020-09-07T22:55:46.362" v="9" actId="1076"/>
          <ac:spMkLst>
            <pc:docMk/>
            <pc:sldMk cId="3755907049" sldId="256"/>
            <ac:spMk id="59" creationId="{6363C7A9-CEE9-48B0-B0D2-7C9B06BD68E3}"/>
          </ac:spMkLst>
        </pc:spChg>
        <pc:spChg chg="mod">
          <ac:chgData name="Steven Pestana" userId="7646f61562358392" providerId="LiveId" clId="{77F5E76A-C8B0-463D-9B8A-551636BE4CCE}" dt="2020-09-07T22:55:46.362" v="9" actId="1076"/>
          <ac:spMkLst>
            <pc:docMk/>
            <pc:sldMk cId="3755907049" sldId="256"/>
            <ac:spMk id="62" creationId="{BA230DEF-E064-483A-AB28-FFF736474DDA}"/>
          </ac:spMkLst>
        </pc:spChg>
        <pc:spChg chg="mod">
          <ac:chgData name="Steven Pestana" userId="7646f61562358392" providerId="LiveId" clId="{77F5E76A-C8B0-463D-9B8A-551636BE4CCE}" dt="2020-09-07T22:55:46.362" v="9" actId="1076"/>
          <ac:spMkLst>
            <pc:docMk/>
            <pc:sldMk cId="3755907049" sldId="256"/>
            <ac:spMk id="63" creationId="{7C967D04-CC05-4BC0-AF57-B408CF9990D7}"/>
          </ac:spMkLst>
        </pc:spChg>
        <pc:spChg chg="mod">
          <ac:chgData name="Steven Pestana" userId="7646f61562358392" providerId="LiveId" clId="{77F5E76A-C8B0-463D-9B8A-551636BE4CCE}" dt="2020-09-07T22:55:46.362" v="9" actId="1076"/>
          <ac:spMkLst>
            <pc:docMk/>
            <pc:sldMk cId="3755907049" sldId="256"/>
            <ac:spMk id="64" creationId="{3F8A4697-2820-448A-BA1F-C208568B3F03}"/>
          </ac:spMkLst>
        </pc:spChg>
        <pc:spChg chg="mod">
          <ac:chgData name="Steven Pestana" userId="7646f61562358392" providerId="LiveId" clId="{77F5E76A-C8B0-463D-9B8A-551636BE4CCE}" dt="2020-09-07T22:55:46.362" v="9" actId="1076"/>
          <ac:spMkLst>
            <pc:docMk/>
            <pc:sldMk cId="3755907049" sldId="256"/>
            <ac:spMk id="65" creationId="{174B3C8B-433B-4353-A69D-0B271389ACBA}"/>
          </ac:spMkLst>
        </pc:spChg>
        <pc:spChg chg="mod">
          <ac:chgData name="Steven Pestana" userId="7646f61562358392" providerId="LiveId" clId="{77F5E76A-C8B0-463D-9B8A-551636BE4CCE}" dt="2020-09-07T22:55:46.362" v="9" actId="1076"/>
          <ac:spMkLst>
            <pc:docMk/>
            <pc:sldMk cId="3755907049" sldId="256"/>
            <ac:spMk id="66" creationId="{B7ABED10-02F2-479B-B02C-8E58732C7B0D}"/>
          </ac:spMkLst>
        </pc:spChg>
        <pc:spChg chg="mod">
          <ac:chgData name="Steven Pestana" userId="7646f61562358392" providerId="LiveId" clId="{77F5E76A-C8B0-463D-9B8A-551636BE4CCE}" dt="2020-09-07T22:55:46.362" v="9" actId="1076"/>
          <ac:spMkLst>
            <pc:docMk/>
            <pc:sldMk cId="3755907049" sldId="256"/>
            <ac:spMk id="67" creationId="{0F04116A-D3BA-495B-BE69-D5B370BE96D9}"/>
          </ac:spMkLst>
        </pc:spChg>
        <pc:spChg chg="mod">
          <ac:chgData name="Steven Pestana" userId="7646f61562358392" providerId="LiveId" clId="{77F5E76A-C8B0-463D-9B8A-551636BE4CCE}" dt="2020-09-07T22:55:46.362" v="9" actId="1076"/>
          <ac:spMkLst>
            <pc:docMk/>
            <pc:sldMk cId="3755907049" sldId="256"/>
            <ac:spMk id="68" creationId="{228D0148-0D36-4C8F-A16B-79EC8EDECCF2}"/>
          </ac:spMkLst>
        </pc:spChg>
        <pc:spChg chg="mod">
          <ac:chgData name="Steven Pestana" userId="7646f61562358392" providerId="LiveId" clId="{77F5E76A-C8B0-463D-9B8A-551636BE4CCE}" dt="2020-09-07T22:55:46.362" v="9" actId="1076"/>
          <ac:spMkLst>
            <pc:docMk/>
            <pc:sldMk cId="3755907049" sldId="256"/>
            <ac:spMk id="69" creationId="{3E7BA5E2-8E0A-4A6C-AD0F-5E01998BEFF8}"/>
          </ac:spMkLst>
        </pc:spChg>
        <pc:spChg chg="mod">
          <ac:chgData name="Steven Pestana" userId="7646f61562358392" providerId="LiveId" clId="{77F5E76A-C8B0-463D-9B8A-551636BE4CCE}" dt="2020-09-07T22:55:46.362" v="9" actId="1076"/>
          <ac:spMkLst>
            <pc:docMk/>
            <pc:sldMk cId="3755907049" sldId="256"/>
            <ac:spMk id="70" creationId="{2A8EECEA-8FE8-4E69-9037-9AEA6B2AD921}"/>
          </ac:spMkLst>
        </pc:spChg>
        <pc:spChg chg="mod">
          <ac:chgData name="Steven Pestana" userId="7646f61562358392" providerId="LiveId" clId="{77F5E76A-C8B0-463D-9B8A-551636BE4CCE}" dt="2020-09-07T22:55:46.362" v="9" actId="1076"/>
          <ac:spMkLst>
            <pc:docMk/>
            <pc:sldMk cId="3755907049" sldId="256"/>
            <ac:spMk id="71" creationId="{4489EAB5-0E28-4A2D-AFB4-61DE0B85FB0D}"/>
          </ac:spMkLst>
        </pc:spChg>
        <pc:spChg chg="mod">
          <ac:chgData name="Steven Pestana" userId="7646f61562358392" providerId="LiveId" clId="{77F5E76A-C8B0-463D-9B8A-551636BE4CCE}" dt="2020-09-07T22:55:46.362" v="9" actId="1076"/>
          <ac:spMkLst>
            <pc:docMk/>
            <pc:sldMk cId="3755907049" sldId="256"/>
            <ac:spMk id="72" creationId="{007D8853-244D-49FC-9368-5EAA73300D2C}"/>
          </ac:spMkLst>
        </pc:spChg>
        <pc:spChg chg="mod">
          <ac:chgData name="Steven Pestana" userId="7646f61562358392" providerId="LiveId" clId="{77F5E76A-C8B0-463D-9B8A-551636BE4CCE}" dt="2020-09-07T22:55:46.362" v="9" actId="1076"/>
          <ac:spMkLst>
            <pc:docMk/>
            <pc:sldMk cId="3755907049" sldId="256"/>
            <ac:spMk id="73" creationId="{84B39ED6-80D6-43B6-867F-9202FE01E769}"/>
          </ac:spMkLst>
        </pc:spChg>
        <pc:spChg chg="mod">
          <ac:chgData name="Steven Pestana" userId="7646f61562358392" providerId="LiveId" clId="{77F5E76A-C8B0-463D-9B8A-551636BE4CCE}" dt="2020-09-07T22:55:46.362" v="9" actId="1076"/>
          <ac:spMkLst>
            <pc:docMk/>
            <pc:sldMk cId="3755907049" sldId="256"/>
            <ac:spMk id="74" creationId="{DBD06B38-1A02-4B34-A96E-20F3892DBDFB}"/>
          </ac:spMkLst>
        </pc:spChg>
        <pc:spChg chg="mod">
          <ac:chgData name="Steven Pestana" userId="7646f61562358392" providerId="LiveId" clId="{77F5E76A-C8B0-463D-9B8A-551636BE4CCE}" dt="2020-09-07T22:55:46.362" v="9" actId="1076"/>
          <ac:spMkLst>
            <pc:docMk/>
            <pc:sldMk cId="3755907049" sldId="256"/>
            <ac:spMk id="77" creationId="{B2105B96-63CB-4D59-B474-380A5B644940}"/>
          </ac:spMkLst>
        </pc:spChg>
        <pc:spChg chg="mod">
          <ac:chgData name="Steven Pestana" userId="7646f61562358392" providerId="LiveId" clId="{77F5E76A-C8B0-463D-9B8A-551636BE4CCE}" dt="2020-09-07T22:55:46.362" v="9" actId="1076"/>
          <ac:spMkLst>
            <pc:docMk/>
            <pc:sldMk cId="3755907049" sldId="256"/>
            <ac:spMk id="78" creationId="{5287F16F-0B0B-4474-B189-E5770F4D296E}"/>
          </ac:spMkLst>
        </pc:spChg>
        <pc:spChg chg="mod">
          <ac:chgData name="Steven Pestana" userId="7646f61562358392" providerId="LiveId" clId="{77F5E76A-C8B0-463D-9B8A-551636BE4CCE}" dt="2020-09-07T22:55:46.362" v="9" actId="1076"/>
          <ac:spMkLst>
            <pc:docMk/>
            <pc:sldMk cId="3755907049" sldId="256"/>
            <ac:spMk id="79" creationId="{2112DBBA-A032-4035-8511-2D72D1D70FC2}"/>
          </ac:spMkLst>
        </pc:spChg>
        <pc:spChg chg="mod">
          <ac:chgData name="Steven Pestana" userId="7646f61562358392" providerId="LiveId" clId="{77F5E76A-C8B0-463D-9B8A-551636BE4CCE}" dt="2020-09-07T22:55:46.362" v="9" actId="1076"/>
          <ac:spMkLst>
            <pc:docMk/>
            <pc:sldMk cId="3755907049" sldId="256"/>
            <ac:spMk id="80" creationId="{59927519-FBCA-4571-AF07-ADB8C8675E0E}"/>
          </ac:spMkLst>
        </pc:spChg>
        <pc:spChg chg="mod">
          <ac:chgData name="Steven Pestana" userId="7646f61562358392" providerId="LiveId" clId="{77F5E76A-C8B0-463D-9B8A-551636BE4CCE}" dt="2020-09-07T22:55:46.362" v="9" actId="1076"/>
          <ac:spMkLst>
            <pc:docMk/>
            <pc:sldMk cId="3755907049" sldId="256"/>
            <ac:spMk id="81" creationId="{54B49D74-8D41-4C25-B971-E6C6BF1CB1D2}"/>
          </ac:spMkLst>
        </pc:spChg>
        <pc:spChg chg="mod">
          <ac:chgData name="Steven Pestana" userId="7646f61562358392" providerId="LiveId" clId="{77F5E76A-C8B0-463D-9B8A-551636BE4CCE}" dt="2020-09-07T22:55:46.362" v="9" actId="1076"/>
          <ac:spMkLst>
            <pc:docMk/>
            <pc:sldMk cId="3755907049" sldId="256"/>
            <ac:spMk id="82" creationId="{DB625C29-3CD2-44D9-8136-1118DC7B8E3C}"/>
          </ac:spMkLst>
        </pc:spChg>
        <pc:spChg chg="mod">
          <ac:chgData name="Steven Pestana" userId="7646f61562358392" providerId="LiveId" clId="{77F5E76A-C8B0-463D-9B8A-551636BE4CCE}" dt="2020-09-07T22:55:46.362" v="9" actId="1076"/>
          <ac:spMkLst>
            <pc:docMk/>
            <pc:sldMk cId="3755907049" sldId="256"/>
            <ac:spMk id="83" creationId="{CD9BD4F6-53CB-429B-A57F-5AD71FFF8106}"/>
          </ac:spMkLst>
        </pc:spChg>
        <pc:spChg chg="mod">
          <ac:chgData name="Steven Pestana" userId="7646f61562358392" providerId="LiveId" clId="{77F5E76A-C8B0-463D-9B8A-551636BE4CCE}" dt="2020-09-07T22:55:46.362" v="9" actId="1076"/>
          <ac:spMkLst>
            <pc:docMk/>
            <pc:sldMk cId="3755907049" sldId="256"/>
            <ac:spMk id="84" creationId="{41224205-C779-40AF-BDA4-7DEAAD7C18C4}"/>
          </ac:spMkLst>
        </pc:spChg>
        <pc:spChg chg="mod">
          <ac:chgData name="Steven Pestana" userId="7646f61562358392" providerId="LiveId" clId="{77F5E76A-C8B0-463D-9B8A-551636BE4CCE}" dt="2020-09-07T22:55:46.362" v="9" actId="1076"/>
          <ac:spMkLst>
            <pc:docMk/>
            <pc:sldMk cId="3755907049" sldId="256"/>
            <ac:spMk id="85" creationId="{7EAF6A2F-67C0-4E92-97A4-FCEEA1194515}"/>
          </ac:spMkLst>
        </pc:spChg>
        <pc:spChg chg="mod">
          <ac:chgData name="Steven Pestana" userId="7646f61562358392" providerId="LiveId" clId="{77F5E76A-C8B0-463D-9B8A-551636BE4CCE}" dt="2020-09-07T22:55:46.362" v="9" actId="1076"/>
          <ac:spMkLst>
            <pc:docMk/>
            <pc:sldMk cId="3755907049" sldId="256"/>
            <ac:spMk id="86" creationId="{9957D15D-E21E-435D-B37A-ADECB5771E66}"/>
          </ac:spMkLst>
        </pc:spChg>
        <pc:spChg chg="mod">
          <ac:chgData name="Steven Pestana" userId="7646f61562358392" providerId="LiveId" clId="{77F5E76A-C8B0-463D-9B8A-551636BE4CCE}" dt="2020-09-07T22:55:46.362" v="9" actId="1076"/>
          <ac:spMkLst>
            <pc:docMk/>
            <pc:sldMk cId="3755907049" sldId="256"/>
            <ac:spMk id="87" creationId="{6B5BE430-2EF8-40E0-8483-3E3F7B86BBE4}"/>
          </ac:spMkLst>
        </pc:spChg>
        <pc:spChg chg="mod">
          <ac:chgData name="Steven Pestana" userId="7646f61562358392" providerId="LiveId" clId="{77F5E76A-C8B0-463D-9B8A-551636BE4CCE}" dt="2020-09-07T22:55:46.362" v="9" actId="1076"/>
          <ac:spMkLst>
            <pc:docMk/>
            <pc:sldMk cId="3755907049" sldId="256"/>
            <ac:spMk id="88" creationId="{12360761-1EF7-4BE2-BB68-C1BC93A7122C}"/>
          </ac:spMkLst>
        </pc:spChg>
        <pc:spChg chg="mod">
          <ac:chgData name="Steven Pestana" userId="7646f61562358392" providerId="LiveId" clId="{77F5E76A-C8B0-463D-9B8A-551636BE4CCE}" dt="2020-09-07T22:55:46.362" v="9" actId="1076"/>
          <ac:spMkLst>
            <pc:docMk/>
            <pc:sldMk cId="3755907049" sldId="256"/>
            <ac:spMk id="89" creationId="{49E6A0A4-EEEB-4FA8-8120-7125ABAF95B5}"/>
          </ac:spMkLst>
        </pc:spChg>
        <pc:spChg chg="mod">
          <ac:chgData name="Steven Pestana" userId="7646f61562358392" providerId="LiveId" clId="{77F5E76A-C8B0-463D-9B8A-551636BE4CCE}" dt="2020-09-07T22:56:46.210" v="69" actId="1076"/>
          <ac:spMkLst>
            <pc:docMk/>
            <pc:sldMk cId="3755907049" sldId="256"/>
            <ac:spMk id="96" creationId="{BD8F7DDB-077C-4E7F-B109-9D30E0587C2F}"/>
          </ac:spMkLst>
        </pc:spChg>
        <pc:spChg chg="mod ord">
          <ac:chgData name="Steven Pestana" userId="7646f61562358392" providerId="LiveId" clId="{77F5E76A-C8B0-463D-9B8A-551636BE4CCE}" dt="2020-09-07T22:56:31.376" v="50" actId="1076"/>
          <ac:spMkLst>
            <pc:docMk/>
            <pc:sldMk cId="3755907049" sldId="256"/>
            <ac:spMk id="97" creationId="{2BD3364E-1F0A-4F07-A8EA-AE4F46B6D0D9}"/>
          </ac:spMkLst>
        </pc:spChg>
        <pc:spChg chg="add del mod">
          <ac:chgData name="Steven Pestana" userId="7646f61562358392" providerId="LiveId" clId="{77F5E76A-C8B0-463D-9B8A-551636BE4CCE}" dt="2020-09-08T15:45:38.028" v="661" actId="21"/>
          <ac:spMkLst>
            <pc:docMk/>
            <pc:sldMk cId="3755907049" sldId="256"/>
            <ac:spMk id="99" creationId="{A23743BD-1231-42CB-B78B-85A6F95FA826}"/>
          </ac:spMkLst>
        </pc:spChg>
        <pc:spChg chg="add del mod">
          <ac:chgData name="Steven Pestana" userId="7646f61562358392" providerId="LiveId" clId="{77F5E76A-C8B0-463D-9B8A-551636BE4CCE}" dt="2020-09-08T15:46:00.467" v="668" actId="21"/>
          <ac:spMkLst>
            <pc:docMk/>
            <pc:sldMk cId="3755907049" sldId="256"/>
            <ac:spMk id="100" creationId="{B6775F28-231C-4B34-887F-572C05454F44}"/>
          </ac:spMkLst>
        </pc:spChg>
        <pc:spChg chg="add del mod">
          <ac:chgData name="Steven Pestana" userId="7646f61562358392" providerId="LiveId" clId="{77F5E76A-C8B0-463D-9B8A-551636BE4CCE}" dt="2020-09-08T15:45:38.028" v="661" actId="21"/>
          <ac:spMkLst>
            <pc:docMk/>
            <pc:sldMk cId="3755907049" sldId="256"/>
            <ac:spMk id="108" creationId="{DDEEE8E2-90EB-4254-B411-60D2599C72F8}"/>
          </ac:spMkLst>
        </pc:spChg>
        <pc:grpChg chg="add del mod">
          <ac:chgData name="Steven Pestana" userId="7646f61562358392" providerId="LiveId" clId="{77F5E76A-C8B0-463D-9B8A-551636BE4CCE}" dt="2020-09-08T15:44:24.157" v="633" actId="478"/>
          <ac:grpSpMkLst>
            <pc:docMk/>
            <pc:sldMk cId="3755907049" sldId="256"/>
            <ac:grpSpMk id="2" creationId="{9DFC5B3F-4FD3-4614-8445-BB0EFBB58110}"/>
          </ac:grpSpMkLst>
        </pc:grpChg>
        <pc:grpChg chg="mod">
          <ac:chgData name="Steven Pestana" userId="7646f61562358392" providerId="LiveId" clId="{77F5E76A-C8B0-463D-9B8A-551636BE4CCE}" dt="2020-09-07T22:55:46.362" v="9" actId="1076"/>
          <ac:grpSpMkLst>
            <pc:docMk/>
            <pc:sldMk cId="3755907049" sldId="256"/>
            <ac:grpSpMk id="3" creationId="{E9353FA8-DB6D-4A47-A311-5B1DBDB35235}"/>
          </ac:grpSpMkLst>
        </pc:grpChg>
        <pc:grpChg chg="add del mod">
          <ac:chgData name="Steven Pestana" userId="7646f61562358392" providerId="LiveId" clId="{77F5E76A-C8B0-463D-9B8A-551636BE4CCE}" dt="2020-09-08T15:44:23.004" v="632" actId="478"/>
          <ac:grpSpMkLst>
            <pc:docMk/>
            <pc:sldMk cId="3755907049" sldId="256"/>
            <ac:grpSpMk id="7" creationId="{69518D36-18FB-495E-8437-57DC75B77736}"/>
          </ac:grpSpMkLst>
        </pc:grpChg>
        <pc:grpChg chg="add del mod">
          <ac:chgData name="Steven Pestana" userId="7646f61562358392" providerId="LiveId" clId="{77F5E76A-C8B0-463D-9B8A-551636BE4CCE}" dt="2020-09-08T15:44:37.774" v="640" actId="21"/>
          <ac:grpSpMkLst>
            <pc:docMk/>
            <pc:sldMk cId="3755907049" sldId="256"/>
            <ac:grpSpMk id="12" creationId="{00323D19-F8BF-4847-81D9-5C575E058E2C}"/>
          </ac:grpSpMkLst>
        </pc:grpChg>
        <pc:grpChg chg="mod">
          <ac:chgData name="Steven Pestana" userId="7646f61562358392" providerId="LiveId" clId="{77F5E76A-C8B0-463D-9B8A-551636BE4CCE}" dt="2020-09-07T22:55:46.362" v="9" actId="1076"/>
          <ac:grpSpMkLst>
            <pc:docMk/>
            <pc:sldMk cId="3755907049" sldId="256"/>
            <ac:grpSpMk id="13" creationId="{D6F7FABA-CE69-4F68-973A-79536EF252EA}"/>
          </ac:grpSpMkLst>
        </pc:grpChg>
        <pc:grpChg chg="add del mod">
          <ac:chgData name="Steven Pestana" userId="7646f61562358392" providerId="LiveId" clId="{77F5E76A-C8B0-463D-9B8A-551636BE4CCE}" dt="2020-09-08T15:44:37.774" v="640" actId="21"/>
          <ac:grpSpMkLst>
            <pc:docMk/>
            <pc:sldMk cId="3755907049" sldId="256"/>
            <ac:grpSpMk id="26" creationId="{14728048-CEF3-4DAA-B7AD-C740B55E69A7}"/>
          </ac:grpSpMkLst>
        </pc:grpChg>
        <pc:grpChg chg="mod">
          <ac:chgData name="Steven Pestana" userId="7646f61562358392" providerId="LiveId" clId="{77F5E76A-C8B0-463D-9B8A-551636BE4CCE}" dt="2020-09-07T22:55:46.362" v="9" actId="1076"/>
          <ac:grpSpMkLst>
            <pc:docMk/>
            <pc:sldMk cId="3755907049" sldId="256"/>
            <ac:grpSpMk id="28" creationId="{DEC866D9-EFC8-46B8-933F-EBDE5149E00C}"/>
          </ac:grpSpMkLst>
        </pc:grpChg>
        <pc:grpChg chg="mod">
          <ac:chgData name="Steven Pestana" userId="7646f61562358392" providerId="LiveId" clId="{77F5E76A-C8B0-463D-9B8A-551636BE4CCE}" dt="2020-09-07T22:55:46.362" v="9" actId="1076"/>
          <ac:grpSpMkLst>
            <pc:docMk/>
            <pc:sldMk cId="3755907049" sldId="256"/>
            <ac:grpSpMk id="29" creationId="{F8DF971E-E228-4188-B00E-694A8CC8AA2A}"/>
          </ac:grpSpMkLst>
        </pc:grpChg>
        <pc:grpChg chg="add del mod">
          <ac:chgData name="Steven Pestana" userId="7646f61562358392" providerId="LiveId" clId="{77F5E76A-C8B0-463D-9B8A-551636BE4CCE}" dt="2020-09-08T15:44:28.173" v="637" actId="21"/>
          <ac:grpSpMkLst>
            <pc:docMk/>
            <pc:sldMk cId="3755907049" sldId="256"/>
            <ac:grpSpMk id="43" creationId="{D263D009-15D6-46D4-9734-725574A1C547}"/>
          </ac:grpSpMkLst>
        </pc:grpChg>
        <pc:grpChg chg="mod">
          <ac:chgData name="Steven Pestana" userId="7646f61562358392" providerId="LiveId" clId="{77F5E76A-C8B0-463D-9B8A-551636BE4CCE}" dt="2020-09-07T22:55:46.362" v="9" actId="1076"/>
          <ac:grpSpMkLst>
            <pc:docMk/>
            <pc:sldMk cId="3755907049" sldId="256"/>
            <ac:grpSpMk id="45" creationId="{424CC990-4133-412A-894A-7C28B725AD32}"/>
          </ac:grpSpMkLst>
        </pc:grpChg>
        <pc:grpChg chg="mod">
          <ac:chgData name="Steven Pestana" userId="7646f61562358392" providerId="LiveId" clId="{77F5E76A-C8B0-463D-9B8A-551636BE4CCE}" dt="2020-09-07T22:55:46.362" v="9" actId="1076"/>
          <ac:grpSpMkLst>
            <pc:docMk/>
            <pc:sldMk cId="3755907049" sldId="256"/>
            <ac:grpSpMk id="46" creationId="{7429631C-B326-47D3-91AE-6D60ED19BE9E}"/>
          </ac:grpSpMkLst>
        </pc:grpChg>
        <pc:grpChg chg="add del mod">
          <ac:chgData name="Steven Pestana" userId="7646f61562358392" providerId="LiveId" clId="{77F5E76A-C8B0-463D-9B8A-551636BE4CCE}" dt="2020-09-08T15:44:37.774" v="640" actId="21"/>
          <ac:grpSpMkLst>
            <pc:docMk/>
            <pc:sldMk cId="3755907049" sldId="256"/>
            <ac:grpSpMk id="60" creationId="{F9DED24F-C6D5-4302-BCDE-224D61F72D11}"/>
          </ac:grpSpMkLst>
        </pc:grpChg>
        <pc:grpChg chg="mod">
          <ac:chgData name="Steven Pestana" userId="7646f61562358392" providerId="LiveId" clId="{77F5E76A-C8B0-463D-9B8A-551636BE4CCE}" dt="2020-09-07T22:55:46.362" v="9" actId="1076"/>
          <ac:grpSpMkLst>
            <pc:docMk/>
            <pc:sldMk cId="3755907049" sldId="256"/>
            <ac:grpSpMk id="61" creationId="{F9E229E8-225F-4EDE-8E3F-03B9DAF6210A}"/>
          </ac:grpSpMkLst>
        </pc:grpChg>
        <pc:grpChg chg="add del mod">
          <ac:chgData name="Steven Pestana" userId="7646f61562358392" providerId="LiveId" clId="{77F5E76A-C8B0-463D-9B8A-551636BE4CCE}" dt="2020-09-08T15:45:34.569" v="660" actId="478"/>
          <ac:grpSpMkLst>
            <pc:docMk/>
            <pc:sldMk cId="3755907049" sldId="256"/>
            <ac:grpSpMk id="75" creationId="{8F7A7E62-727C-4366-BA73-684B786121C6}"/>
          </ac:grpSpMkLst>
        </pc:grpChg>
        <pc:grpChg chg="mod">
          <ac:chgData name="Steven Pestana" userId="7646f61562358392" providerId="LiveId" clId="{77F5E76A-C8B0-463D-9B8A-551636BE4CCE}" dt="2020-09-07T22:55:46.362" v="9" actId="1076"/>
          <ac:grpSpMkLst>
            <pc:docMk/>
            <pc:sldMk cId="3755907049" sldId="256"/>
            <ac:grpSpMk id="76" creationId="{3158A960-728C-4A6D-82F6-11C11DF9A0D5}"/>
          </ac:grpSpMkLst>
        </pc:grpChg>
        <pc:grpChg chg="add del mod">
          <ac:chgData name="Steven Pestana" userId="7646f61562358392" providerId="LiveId" clId="{77F5E76A-C8B0-463D-9B8A-551636BE4CCE}" dt="2020-09-08T15:44:24.876" v="634" actId="478"/>
          <ac:grpSpMkLst>
            <pc:docMk/>
            <pc:sldMk cId="3755907049" sldId="256"/>
            <ac:grpSpMk id="93" creationId="{09B04EFF-B49D-4931-AC73-744D88263B9F}"/>
          </ac:grpSpMkLst>
        </pc:grpChg>
        <pc:grpChg chg="mod">
          <ac:chgData name="Steven Pestana" userId="7646f61562358392" providerId="LiveId" clId="{77F5E76A-C8B0-463D-9B8A-551636BE4CCE}" dt="2020-09-07T22:56:15.613" v="26"/>
          <ac:grpSpMkLst>
            <pc:docMk/>
            <pc:sldMk cId="3755907049" sldId="256"/>
            <ac:grpSpMk id="94" creationId="{B9A48E2B-069B-41CE-8C49-63B3359939E4}"/>
          </ac:grpSpMkLst>
        </pc:grpChg>
        <pc:grpChg chg="add del mod">
          <ac:chgData name="Steven Pestana" userId="7646f61562358392" providerId="LiveId" clId="{77F5E76A-C8B0-463D-9B8A-551636BE4CCE}" dt="2020-09-08T15:45:38.028" v="661" actId="21"/>
          <ac:grpSpMkLst>
            <pc:docMk/>
            <pc:sldMk cId="3755907049" sldId="256"/>
            <ac:grpSpMk id="101" creationId="{742D6EC4-91AA-443F-864D-B85FB25DC995}"/>
          </ac:grpSpMkLst>
        </pc:grpChg>
        <pc:grpChg chg="mod">
          <ac:chgData name="Steven Pestana" userId="7646f61562358392" providerId="LiveId" clId="{77F5E76A-C8B0-463D-9B8A-551636BE4CCE}" dt="2020-09-07T22:58:49.448" v="93"/>
          <ac:grpSpMkLst>
            <pc:docMk/>
            <pc:sldMk cId="3755907049" sldId="256"/>
            <ac:grpSpMk id="103" creationId="{8114C035-206B-4BEA-897F-B87D02540DEE}"/>
          </ac:grpSpMkLst>
        </pc:grpChg>
        <pc:picChg chg="mod">
          <ac:chgData name="Steven Pestana" userId="7646f61562358392" providerId="LiveId" clId="{77F5E76A-C8B0-463D-9B8A-551636BE4CCE}" dt="2020-09-07T22:55:46.362" v="9" actId="1076"/>
          <ac:picMkLst>
            <pc:docMk/>
            <pc:sldMk cId="3755907049" sldId="256"/>
            <ac:picMk id="4" creationId="{C82EF0FD-25FF-423A-B08B-C5908F8367EE}"/>
          </ac:picMkLst>
        </pc:picChg>
        <pc:picChg chg="mod">
          <ac:chgData name="Steven Pestana" userId="7646f61562358392" providerId="LiveId" clId="{77F5E76A-C8B0-463D-9B8A-551636BE4CCE}" dt="2020-09-07T22:56:11.763" v="24" actId="1076"/>
          <ac:picMkLst>
            <pc:docMk/>
            <pc:sldMk cId="3755907049" sldId="256"/>
            <ac:picMk id="8" creationId="{053AAE15-A5CE-4F16-A548-B5BF9AB53946}"/>
          </ac:picMkLst>
        </pc:picChg>
        <pc:picChg chg="add del mod">
          <ac:chgData name="Steven Pestana" userId="7646f61562358392" providerId="LiveId" clId="{77F5E76A-C8B0-463D-9B8A-551636BE4CCE}" dt="2020-09-08T15:44:25.499" v="635" actId="478"/>
          <ac:picMkLst>
            <pc:docMk/>
            <pc:sldMk cId="3755907049" sldId="256"/>
            <ac:picMk id="90" creationId="{58635EBE-EC61-4505-A011-496F1F01CDAD}"/>
          </ac:picMkLst>
        </pc:picChg>
        <pc:picChg chg="add del mod">
          <ac:chgData name="Steven Pestana" userId="7646f61562358392" providerId="LiveId" clId="{77F5E76A-C8B0-463D-9B8A-551636BE4CCE}" dt="2020-09-08T15:44:21.880" v="631" actId="478"/>
          <ac:picMkLst>
            <pc:docMk/>
            <pc:sldMk cId="3755907049" sldId="256"/>
            <ac:picMk id="91" creationId="{DB19DAFC-C5E2-4BAC-BFB5-4F814E38A31B}"/>
          </ac:picMkLst>
        </pc:picChg>
        <pc:picChg chg="add del mod">
          <ac:chgData name="Steven Pestana" userId="7646f61562358392" providerId="LiveId" clId="{77F5E76A-C8B0-463D-9B8A-551636BE4CCE}" dt="2020-09-08T15:44:26.084" v="636" actId="478"/>
          <ac:picMkLst>
            <pc:docMk/>
            <pc:sldMk cId="3755907049" sldId="256"/>
            <ac:picMk id="92" creationId="{A1ACF907-0279-4375-B0A6-320015AC449C}"/>
          </ac:picMkLst>
        </pc:picChg>
        <pc:picChg chg="mod">
          <ac:chgData name="Steven Pestana" userId="7646f61562358392" providerId="LiveId" clId="{77F5E76A-C8B0-463D-9B8A-551636BE4CCE}" dt="2020-09-07T22:56:15.613" v="26"/>
          <ac:picMkLst>
            <pc:docMk/>
            <pc:sldMk cId="3755907049" sldId="256"/>
            <ac:picMk id="95" creationId="{E61F0CBC-8BCC-4724-A88D-A3E69515FC9D}"/>
          </ac:picMkLst>
        </pc:picChg>
        <pc:picChg chg="mod">
          <ac:chgData name="Steven Pestana" userId="7646f61562358392" providerId="LiveId" clId="{77F5E76A-C8B0-463D-9B8A-551636BE4CCE}" dt="2020-09-07T22:58:49.448" v="93"/>
          <ac:picMkLst>
            <pc:docMk/>
            <pc:sldMk cId="3755907049" sldId="256"/>
            <ac:picMk id="102" creationId="{9DCBFA60-C289-4454-991A-CD8D3362C419}"/>
          </ac:picMkLst>
        </pc:picChg>
        <pc:picChg chg="mod">
          <ac:chgData name="Steven Pestana" userId="7646f61562358392" providerId="LiveId" clId="{77F5E76A-C8B0-463D-9B8A-551636BE4CCE}" dt="2020-09-07T22:58:49.448" v="93"/>
          <ac:picMkLst>
            <pc:docMk/>
            <pc:sldMk cId="3755907049" sldId="256"/>
            <ac:picMk id="104" creationId="{0A20AF4F-FE4E-4002-88A3-3D068AE01266}"/>
          </ac:picMkLst>
        </pc:picChg>
        <pc:picChg chg="mod">
          <ac:chgData name="Steven Pestana" userId="7646f61562358392" providerId="LiveId" clId="{77F5E76A-C8B0-463D-9B8A-551636BE4CCE}" dt="2020-09-07T22:58:49.448" v="93"/>
          <ac:picMkLst>
            <pc:docMk/>
            <pc:sldMk cId="3755907049" sldId="256"/>
            <ac:picMk id="105" creationId="{871113C3-1EBE-4547-827D-A3A9F6D638AC}"/>
          </ac:picMkLst>
        </pc:picChg>
        <pc:picChg chg="mod">
          <ac:chgData name="Steven Pestana" userId="7646f61562358392" providerId="LiveId" clId="{77F5E76A-C8B0-463D-9B8A-551636BE4CCE}" dt="2020-09-07T22:58:49.448" v="93"/>
          <ac:picMkLst>
            <pc:docMk/>
            <pc:sldMk cId="3755907049" sldId="256"/>
            <ac:picMk id="106" creationId="{C02D7EF8-53D4-4AD0-81E1-F955D0F8BAEE}"/>
          </ac:picMkLst>
        </pc:picChg>
        <pc:picChg chg="add del mod modCrop">
          <ac:chgData name="Steven Pestana" userId="7646f61562358392" providerId="LiveId" clId="{77F5E76A-C8B0-463D-9B8A-551636BE4CCE}" dt="2020-09-08T00:10:00.925" v="148" actId="478"/>
          <ac:picMkLst>
            <pc:docMk/>
            <pc:sldMk cId="3755907049" sldId="256"/>
            <ac:picMk id="110" creationId="{81E8E514-C3A6-4CB6-86B9-B5B75122A876}"/>
          </ac:picMkLst>
        </pc:picChg>
        <pc:cxnChg chg="mod">
          <ac:chgData name="Steven Pestana" userId="7646f61562358392" providerId="LiveId" clId="{77F5E76A-C8B0-463D-9B8A-551636BE4CCE}" dt="2020-09-07T22:56:11.763" v="24" actId="1076"/>
          <ac:cxnSpMkLst>
            <pc:docMk/>
            <pc:sldMk cId="3755907049" sldId="256"/>
            <ac:cxnSpMk id="9" creationId="{2FEA3F86-812B-4714-A27F-294471245A7E}"/>
          </ac:cxnSpMkLst>
        </pc:cxnChg>
        <pc:cxnChg chg="mod">
          <ac:chgData name="Steven Pestana" userId="7646f61562358392" providerId="LiveId" clId="{77F5E76A-C8B0-463D-9B8A-551636BE4CCE}" dt="2020-09-07T22:56:11.763" v="24" actId="1076"/>
          <ac:cxnSpMkLst>
            <pc:docMk/>
            <pc:sldMk cId="3755907049" sldId="256"/>
            <ac:cxnSpMk id="10" creationId="{87564583-317A-4BE2-A09E-934E2ADEFE3C}"/>
          </ac:cxnSpMkLst>
        </pc:cxnChg>
        <pc:cxnChg chg="mod">
          <ac:chgData name="Steven Pestana" userId="7646f61562358392" providerId="LiveId" clId="{77F5E76A-C8B0-463D-9B8A-551636BE4CCE}" dt="2020-09-07T22:56:11.763" v="24" actId="1076"/>
          <ac:cxnSpMkLst>
            <pc:docMk/>
            <pc:sldMk cId="3755907049" sldId="256"/>
            <ac:cxnSpMk id="11" creationId="{730B3A61-7F9B-4AB4-8268-D215152D9084}"/>
          </ac:cxnSpMkLst>
        </pc:cxnChg>
      </pc:sldChg>
      <pc:sldChg chg="addSp delSp new del">
        <pc:chgData name="Steven Pestana" userId="7646f61562358392" providerId="LiveId" clId="{77F5E76A-C8B0-463D-9B8A-551636BE4CCE}" dt="2020-09-07T23:36:04.323" v="133" actId="2696"/>
        <pc:sldMkLst>
          <pc:docMk/>
          <pc:sldMk cId="2424664442" sldId="257"/>
        </pc:sldMkLst>
        <pc:picChg chg="add del">
          <ac:chgData name="Steven Pestana" userId="7646f61562358392" providerId="LiveId" clId="{77F5E76A-C8B0-463D-9B8A-551636BE4CCE}" dt="2020-09-07T23:27:35.732" v="112" actId="478"/>
          <ac:picMkLst>
            <pc:docMk/>
            <pc:sldMk cId="2424664442" sldId="257"/>
            <ac:picMk id="1026" creationId="{A2CB32E1-E64F-451A-9CD3-1C7C9B7A7B5D}"/>
          </ac:picMkLst>
        </pc:picChg>
        <pc:picChg chg="add del">
          <ac:chgData name="Steven Pestana" userId="7646f61562358392" providerId="LiveId" clId="{77F5E76A-C8B0-463D-9B8A-551636BE4CCE}" dt="2020-09-07T23:34:53.501" v="123" actId="478"/>
          <ac:picMkLst>
            <pc:docMk/>
            <pc:sldMk cId="2424664442" sldId="257"/>
            <ac:picMk id="1028" creationId="{FE991E01-3F8D-44C7-ACB0-DFEDC5FEE632}"/>
          </ac:picMkLst>
        </pc:picChg>
        <pc:picChg chg="add del">
          <ac:chgData name="Steven Pestana" userId="7646f61562358392" providerId="LiveId" clId="{77F5E76A-C8B0-463D-9B8A-551636BE4CCE}" dt="2020-09-07T23:35:54.486" v="129" actId="478"/>
          <ac:picMkLst>
            <pc:docMk/>
            <pc:sldMk cId="2424664442" sldId="257"/>
            <ac:picMk id="1030" creationId="{DE7A11B2-2326-48B3-A978-590926B67778}"/>
          </ac:picMkLst>
        </pc:picChg>
      </pc:sldChg>
      <pc:sldChg chg="addSp delSp modSp new del mod">
        <pc:chgData name="Steven Pestana" userId="7646f61562358392" providerId="LiveId" clId="{77F5E76A-C8B0-463D-9B8A-551636BE4CCE}" dt="2020-09-08T16:02:59.778" v="1547" actId="2696"/>
        <pc:sldMkLst>
          <pc:docMk/>
          <pc:sldMk cId="2596408509" sldId="258"/>
        </pc:sldMkLst>
        <pc:picChg chg="add mod">
          <ac:chgData name="Steven Pestana" userId="7646f61562358392" providerId="LiveId" clId="{77F5E76A-C8B0-463D-9B8A-551636BE4CCE}" dt="2020-09-08T00:10:51.674" v="159" actId="27614"/>
          <ac:picMkLst>
            <pc:docMk/>
            <pc:sldMk cId="2596408509" sldId="258"/>
            <ac:picMk id="3" creationId="{2101FD50-2A65-41F3-BA8E-616FD91CA549}"/>
          </ac:picMkLst>
        </pc:picChg>
        <pc:picChg chg="add del">
          <ac:chgData name="Steven Pestana" userId="7646f61562358392" providerId="LiveId" clId="{77F5E76A-C8B0-463D-9B8A-551636BE4CCE}" dt="2020-09-07T23:27:34.553" v="111" actId="478"/>
          <ac:picMkLst>
            <pc:docMk/>
            <pc:sldMk cId="2596408509" sldId="258"/>
            <ac:picMk id="2050" creationId="{376F10C6-0E03-41E5-954F-6B75EB1D25D0}"/>
          </ac:picMkLst>
        </pc:picChg>
        <pc:picChg chg="add del">
          <ac:chgData name="Steven Pestana" userId="7646f61562358392" providerId="LiveId" clId="{77F5E76A-C8B0-463D-9B8A-551636BE4CCE}" dt="2020-09-07T23:34:55.244" v="125" actId="478"/>
          <ac:picMkLst>
            <pc:docMk/>
            <pc:sldMk cId="2596408509" sldId="258"/>
            <ac:picMk id="2052" creationId="{B8DF3B0A-B3C9-4BE2-B0B6-6B00B3DA3251}"/>
          </ac:picMkLst>
        </pc:picChg>
        <pc:picChg chg="add del">
          <ac:chgData name="Steven Pestana" userId="7646f61562358392" providerId="LiveId" clId="{77F5E76A-C8B0-463D-9B8A-551636BE4CCE}" dt="2020-09-07T23:53:49.098" v="135" actId="478"/>
          <ac:picMkLst>
            <pc:docMk/>
            <pc:sldMk cId="2596408509" sldId="258"/>
            <ac:picMk id="2054" creationId="{B39A59BA-96F8-4AD0-A1E2-64CF26B833CA}"/>
          </ac:picMkLst>
        </pc:picChg>
        <pc:picChg chg="add del">
          <ac:chgData name="Steven Pestana" userId="7646f61562358392" providerId="LiveId" clId="{77F5E76A-C8B0-463D-9B8A-551636BE4CCE}" dt="2020-09-08T00:10:34.045" v="150" actId="478"/>
          <ac:picMkLst>
            <pc:docMk/>
            <pc:sldMk cId="2596408509" sldId="258"/>
            <ac:picMk id="2056" creationId="{EEB94066-E353-49E0-8E83-82B524C132BF}"/>
          </ac:picMkLst>
        </pc:picChg>
      </pc:sldChg>
      <pc:sldChg chg="addSp delSp modSp new del mod setBg">
        <pc:chgData name="Steven Pestana" userId="7646f61562358392" providerId="LiveId" clId="{77F5E76A-C8B0-463D-9B8A-551636BE4CCE}" dt="2020-09-08T16:03:01.675" v="1548" actId="2696"/>
        <pc:sldMkLst>
          <pc:docMk/>
          <pc:sldMk cId="3327771236" sldId="259"/>
        </pc:sldMkLst>
        <pc:spChg chg="add del">
          <ac:chgData name="Steven Pestana" userId="7646f61562358392" providerId="LiveId" clId="{77F5E76A-C8B0-463D-9B8A-551636BE4CCE}" dt="2020-09-08T15:13:49.094" v="203" actId="26606"/>
          <ac:spMkLst>
            <pc:docMk/>
            <pc:sldMk cId="3327771236" sldId="259"/>
            <ac:spMk id="10" creationId="{11BE3FA7-0D70-4431-814F-D8C40576EA93}"/>
          </ac:spMkLst>
        </pc:spChg>
        <pc:picChg chg="add mod ord">
          <ac:chgData name="Steven Pestana" userId="7646f61562358392" providerId="LiveId" clId="{77F5E76A-C8B0-463D-9B8A-551636BE4CCE}" dt="2020-09-08T15:13:49.094" v="203" actId="26606"/>
          <ac:picMkLst>
            <pc:docMk/>
            <pc:sldMk cId="3327771236" sldId="259"/>
            <ac:picMk id="3" creationId="{B5AF9F50-0EF8-4DF3-816A-E58A2B92D273}"/>
          </ac:picMkLst>
        </pc:picChg>
        <pc:picChg chg="add del mod">
          <ac:chgData name="Steven Pestana" userId="7646f61562358392" providerId="LiveId" clId="{77F5E76A-C8B0-463D-9B8A-551636BE4CCE}" dt="2020-09-08T15:13:56.999" v="204" actId="478"/>
          <ac:picMkLst>
            <pc:docMk/>
            <pc:sldMk cId="3327771236" sldId="259"/>
            <ac:picMk id="5" creationId="{C0088ECF-3F9D-4375-9B1E-395E0777C85A}"/>
          </ac:picMkLst>
        </pc:picChg>
        <pc:picChg chg="add del">
          <ac:chgData name="Steven Pestana" userId="7646f61562358392" providerId="LiveId" clId="{77F5E76A-C8B0-463D-9B8A-551636BE4CCE}" dt="2020-09-07T23:32:10.573" v="120" actId="478"/>
          <ac:picMkLst>
            <pc:docMk/>
            <pc:sldMk cId="3327771236" sldId="259"/>
            <ac:picMk id="3074" creationId="{E5106AA2-AD1A-432E-8500-54913F202DA6}"/>
          </ac:picMkLst>
        </pc:picChg>
        <pc:picChg chg="add del">
          <ac:chgData name="Steven Pestana" userId="7646f61562358392" providerId="LiveId" clId="{77F5E76A-C8B0-463D-9B8A-551636BE4CCE}" dt="2020-09-07T23:34:54.361" v="124" actId="478"/>
          <ac:picMkLst>
            <pc:docMk/>
            <pc:sldMk cId="3327771236" sldId="259"/>
            <ac:picMk id="3076" creationId="{A11F0FDC-6E0F-4FB5-85A4-64197EF7C134}"/>
          </ac:picMkLst>
        </pc:picChg>
        <pc:picChg chg="add del">
          <ac:chgData name="Steven Pestana" userId="7646f61562358392" providerId="LiveId" clId="{77F5E76A-C8B0-463D-9B8A-551636BE4CCE}" dt="2020-09-07T23:35:55.684" v="130" actId="478"/>
          <ac:picMkLst>
            <pc:docMk/>
            <pc:sldMk cId="3327771236" sldId="259"/>
            <ac:picMk id="3078" creationId="{79956326-F852-4B2D-A436-98358245DC66}"/>
          </ac:picMkLst>
        </pc:picChg>
        <pc:picChg chg="add del">
          <ac:chgData name="Steven Pestana" userId="7646f61562358392" providerId="LiveId" clId="{77F5E76A-C8B0-463D-9B8A-551636BE4CCE}" dt="2020-09-07T23:53:43.116" v="134" actId="478"/>
          <ac:picMkLst>
            <pc:docMk/>
            <pc:sldMk cId="3327771236" sldId="259"/>
            <ac:picMk id="3080" creationId="{E043B1B4-C73B-43B1-842E-A50DB44B3C2F}"/>
          </ac:picMkLst>
        </pc:picChg>
        <pc:picChg chg="add del">
          <ac:chgData name="Steven Pestana" userId="7646f61562358392" providerId="LiveId" clId="{77F5E76A-C8B0-463D-9B8A-551636BE4CCE}" dt="2020-09-08T00:10:32.896" v="149" actId="478"/>
          <ac:picMkLst>
            <pc:docMk/>
            <pc:sldMk cId="3327771236" sldId="259"/>
            <ac:picMk id="3082" creationId="{44FDD332-B597-4B26-AD96-CCD52962DB61}"/>
          </ac:picMkLst>
        </pc:picChg>
      </pc:sldChg>
      <pc:sldChg chg="addSp delSp modSp new del mod ord">
        <pc:chgData name="Steven Pestana" userId="7646f61562358392" providerId="LiveId" clId="{77F5E76A-C8B0-463D-9B8A-551636BE4CCE}" dt="2020-09-08T16:03:03.811" v="1549" actId="2696"/>
        <pc:sldMkLst>
          <pc:docMk/>
          <pc:sldMk cId="3217982791" sldId="260"/>
        </pc:sldMkLst>
        <pc:spChg chg="mod">
          <ac:chgData name="Steven Pestana" userId="7646f61562358392" providerId="LiveId" clId="{77F5E76A-C8B0-463D-9B8A-551636BE4CCE}" dt="2020-09-08T15:45:30.663" v="658"/>
          <ac:spMkLst>
            <pc:docMk/>
            <pc:sldMk cId="3217982791" sldId="260"/>
            <ac:spMk id="11" creationId="{BDC55B76-5FF4-4C53-B705-069719BF4E61}"/>
          </ac:spMkLst>
        </pc:spChg>
        <pc:spChg chg="mod">
          <ac:chgData name="Steven Pestana" userId="7646f61562358392" providerId="LiveId" clId="{77F5E76A-C8B0-463D-9B8A-551636BE4CCE}" dt="2020-09-08T15:45:30.663" v="658"/>
          <ac:spMkLst>
            <pc:docMk/>
            <pc:sldMk cId="3217982791" sldId="260"/>
            <ac:spMk id="12" creationId="{E923639F-DA47-4C34-A905-87F355CB91A5}"/>
          </ac:spMkLst>
        </pc:spChg>
        <pc:spChg chg="mod">
          <ac:chgData name="Steven Pestana" userId="7646f61562358392" providerId="LiveId" clId="{77F5E76A-C8B0-463D-9B8A-551636BE4CCE}" dt="2020-09-08T15:45:30.663" v="658"/>
          <ac:spMkLst>
            <pc:docMk/>
            <pc:sldMk cId="3217982791" sldId="260"/>
            <ac:spMk id="13" creationId="{2C992764-6C63-440E-A601-389C27DAC852}"/>
          </ac:spMkLst>
        </pc:spChg>
        <pc:spChg chg="mod">
          <ac:chgData name="Steven Pestana" userId="7646f61562358392" providerId="LiveId" clId="{77F5E76A-C8B0-463D-9B8A-551636BE4CCE}" dt="2020-09-08T15:45:30.663" v="658"/>
          <ac:spMkLst>
            <pc:docMk/>
            <pc:sldMk cId="3217982791" sldId="260"/>
            <ac:spMk id="14" creationId="{3A9E98F0-49F4-4EE6-BD02-A34AB26E34EB}"/>
          </ac:spMkLst>
        </pc:spChg>
        <pc:spChg chg="mod">
          <ac:chgData name="Steven Pestana" userId="7646f61562358392" providerId="LiveId" clId="{77F5E76A-C8B0-463D-9B8A-551636BE4CCE}" dt="2020-09-08T15:45:30.663" v="658"/>
          <ac:spMkLst>
            <pc:docMk/>
            <pc:sldMk cId="3217982791" sldId="260"/>
            <ac:spMk id="15" creationId="{8D385FAF-A86A-4D02-BFDD-2C34BE6B18F7}"/>
          </ac:spMkLst>
        </pc:spChg>
        <pc:spChg chg="mod">
          <ac:chgData name="Steven Pestana" userId="7646f61562358392" providerId="LiveId" clId="{77F5E76A-C8B0-463D-9B8A-551636BE4CCE}" dt="2020-09-08T15:45:30.663" v="658"/>
          <ac:spMkLst>
            <pc:docMk/>
            <pc:sldMk cId="3217982791" sldId="260"/>
            <ac:spMk id="16" creationId="{4B58BFF5-3068-4B07-96B1-0B59EE97F19A}"/>
          </ac:spMkLst>
        </pc:spChg>
        <pc:spChg chg="mod">
          <ac:chgData name="Steven Pestana" userId="7646f61562358392" providerId="LiveId" clId="{77F5E76A-C8B0-463D-9B8A-551636BE4CCE}" dt="2020-09-08T15:45:30.663" v="658"/>
          <ac:spMkLst>
            <pc:docMk/>
            <pc:sldMk cId="3217982791" sldId="260"/>
            <ac:spMk id="17" creationId="{CF768028-1E10-4F38-ACBD-365564056A56}"/>
          </ac:spMkLst>
        </pc:spChg>
        <pc:spChg chg="mod">
          <ac:chgData name="Steven Pestana" userId="7646f61562358392" providerId="LiveId" clId="{77F5E76A-C8B0-463D-9B8A-551636BE4CCE}" dt="2020-09-08T15:45:30.663" v="658"/>
          <ac:spMkLst>
            <pc:docMk/>
            <pc:sldMk cId="3217982791" sldId="260"/>
            <ac:spMk id="18" creationId="{F95A9AFD-A052-411F-A5B0-E68F65F997B4}"/>
          </ac:spMkLst>
        </pc:spChg>
        <pc:spChg chg="mod">
          <ac:chgData name="Steven Pestana" userId="7646f61562358392" providerId="LiveId" clId="{77F5E76A-C8B0-463D-9B8A-551636BE4CCE}" dt="2020-09-08T15:45:30.663" v="658"/>
          <ac:spMkLst>
            <pc:docMk/>
            <pc:sldMk cId="3217982791" sldId="260"/>
            <ac:spMk id="19" creationId="{D7CBA1D5-705F-4CBC-AA70-0E7EE1B4167B}"/>
          </ac:spMkLst>
        </pc:spChg>
        <pc:spChg chg="mod">
          <ac:chgData name="Steven Pestana" userId="7646f61562358392" providerId="LiveId" clId="{77F5E76A-C8B0-463D-9B8A-551636BE4CCE}" dt="2020-09-08T15:45:30.663" v="658"/>
          <ac:spMkLst>
            <pc:docMk/>
            <pc:sldMk cId="3217982791" sldId="260"/>
            <ac:spMk id="20" creationId="{634297D9-9BAD-41FF-BD74-1C2D0F2CD830}"/>
          </ac:spMkLst>
        </pc:spChg>
        <pc:spChg chg="mod">
          <ac:chgData name="Steven Pestana" userId="7646f61562358392" providerId="LiveId" clId="{77F5E76A-C8B0-463D-9B8A-551636BE4CCE}" dt="2020-09-08T15:45:30.663" v="658"/>
          <ac:spMkLst>
            <pc:docMk/>
            <pc:sldMk cId="3217982791" sldId="260"/>
            <ac:spMk id="21" creationId="{A6232DBE-56C5-403B-81D2-BD96580D1570}"/>
          </ac:spMkLst>
        </pc:spChg>
        <pc:spChg chg="mod">
          <ac:chgData name="Steven Pestana" userId="7646f61562358392" providerId="LiveId" clId="{77F5E76A-C8B0-463D-9B8A-551636BE4CCE}" dt="2020-09-08T15:45:30.663" v="658"/>
          <ac:spMkLst>
            <pc:docMk/>
            <pc:sldMk cId="3217982791" sldId="260"/>
            <ac:spMk id="22" creationId="{03A3F8C0-C0EC-4729-A953-80D5BC420DFC}"/>
          </ac:spMkLst>
        </pc:spChg>
        <pc:spChg chg="mod">
          <ac:chgData name="Steven Pestana" userId="7646f61562358392" providerId="LiveId" clId="{77F5E76A-C8B0-463D-9B8A-551636BE4CCE}" dt="2020-09-08T15:45:30.663" v="658"/>
          <ac:spMkLst>
            <pc:docMk/>
            <pc:sldMk cId="3217982791" sldId="260"/>
            <ac:spMk id="24" creationId="{95A56E34-8058-4491-9006-896B1B9546E3}"/>
          </ac:spMkLst>
        </pc:spChg>
        <pc:spChg chg="mod">
          <ac:chgData name="Steven Pestana" userId="7646f61562358392" providerId="LiveId" clId="{77F5E76A-C8B0-463D-9B8A-551636BE4CCE}" dt="2020-09-08T15:45:30.663" v="658"/>
          <ac:spMkLst>
            <pc:docMk/>
            <pc:sldMk cId="3217982791" sldId="260"/>
            <ac:spMk id="27" creationId="{34B6FF43-C4A7-42F2-AB02-A37BF9318816}"/>
          </ac:spMkLst>
        </pc:spChg>
        <pc:spChg chg="mod">
          <ac:chgData name="Steven Pestana" userId="7646f61562358392" providerId="LiveId" clId="{77F5E76A-C8B0-463D-9B8A-551636BE4CCE}" dt="2020-09-08T15:45:30.663" v="658"/>
          <ac:spMkLst>
            <pc:docMk/>
            <pc:sldMk cId="3217982791" sldId="260"/>
            <ac:spMk id="28" creationId="{4C496376-BA68-425A-B01E-C9B7BBC0F7B1}"/>
          </ac:spMkLst>
        </pc:spChg>
        <pc:spChg chg="mod">
          <ac:chgData name="Steven Pestana" userId="7646f61562358392" providerId="LiveId" clId="{77F5E76A-C8B0-463D-9B8A-551636BE4CCE}" dt="2020-09-08T15:45:30.663" v="658"/>
          <ac:spMkLst>
            <pc:docMk/>
            <pc:sldMk cId="3217982791" sldId="260"/>
            <ac:spMk id="29" creationId="{BF341424-833B-4037-A2DC-231B522CAB8A}"/>
          </ac:spMkLst>
        </pc:spChg>
        <pc:spChg chg="mod">
          <ac:chgData name="Steven Pestana" userId="7646f61562358392" providerId="LiveId" clId="{77F5E76A-C8B0-463D-9B8A-551636BE4CCE}" dt="2020-09-08T15:45:30.663" v="658"/>
          <ac:spMkLst>
            <pc:docMk/>
            <pc:sldMk cId="3217982791" sldId="260"/>
            <ac:spMk id="30" creationId="{ADB7C581-7C17-4705-9A3D-3160497734B8}"/>
          </ac:spMkLst>
        </pc:spChg>
        <pc:spChg chg="mod">
          <ac:chgData name="Steven Pestana" userId="7646f61562358392" providerId="LiveId" clId="{77F5E76A-C8B0-463D-9B8A-551636BE4CCE}" dt="2020-09-08T15:45:30.663" v="658"/>
          <ac:spMkLst>
            <pc:docMk/>
            <pc:sldMk cId="3217982791" sldId="260"/>
            <ac:spMk id="31" creationId="{88A3E6C9-D316-461F-95D8-914F4755B68B}"/>
          </ac:spMkLst>
        </pc:spChg>
        <pc:spChg chg="mod">
          <ac:chgData name="Steven Pestana" userId="7646f61562358392" providerId="LiveId" clId="{77F5E76A-C8B0-463D-9B8A-551636BE4CCE}" dt="2020-09-08T15:45:30.663" v="658"/>
          <ac:spMkLst>
            <pc:docMk/>
            <pc:sldMk cId="3217982791" sldId="260"/>
            <ac:spMk id="32" creationId="{59AAF471-F4CF-470F-A762-BE0FA66CF7B7}"/>
          </ac:spMkLst>
        </pc:spChg>
        <pc:spChg chg="mod">
          <ac:chgData name="Steven Pestana" userId="7646f61562358392" providerId="LiveId" clId="{77F5E76A-C8B0-463D-9B8A-551636BE4CCE}" dt="2020-09-08T15:45:30.663" v="658"/>
          <ac:spMkLst>
            <pc:docMk/>
            <pc:sldMk cId="3217982791" sldId="260"/>
            <ac:spMk id="33" creationId="{7712A652-1D5B-4393-9415-45E2B1D43158}"/>
          </ac:spMkLst>
        </pc:spChg>
        <pc:spChg chg="mod">
          <ac:chgData name="Steven Pestana" userId="7646f61562358392" providerId="LiveId" clId="{77F5E76A-C8B0-463D-9B8A-551636BE4CCE}" dt="2020-09-08T15:45:30.663" v="658"/>
          <ac:spMkLst>
            <pc:docMk/>
            <pc:sldMk cId="3217982791" sldId="260"/>
            <ac:spMk id="34" creationId="{31326E74-9681-4811-BF5F-322CB8F7B149}"/>
          </ac:spMkLst>
        </pc:spChg>
        <pc:spChg chg="mod">
          <ac:chgData name="Steven Pestana" userId="7646f61562358392" providerId="LiveId" clId="{77F5E76A-C8B0-463D-9B8A-551636BE4CCE}" dt="2020-09-08T15:45:30.663" v="658"/>
          <ac:spMkLst>
            <pc:docMk/>
            <pc:sldMk cId="3217982791" sldId="260"/>
            <ac:spMk id="35" creationId="{995B5AC7-708A-4B5A-AEED-839B63D4F089}"/>
          </ac:spMkLst>
        </pc:spChg>
        <pc:spChg chg="mod">
          <ac:chgData name="Steven Pestana" userId="7646f61562358392" providerId="LiveId" clId="{77F5E76A-C8B0-463D-9B8A-551636BE4CCE}" dt="2020-09-08T15:45:30.663" v="658"/>
          <ac:spMkLst>
            <pc:docMk/>
            <pc:sldMk cId="3217982791" sldId="260"/>
            <ac:spMk id="36" creationId="{E9FBEDE7-D69E-4324-B9B5-534068AAE9FF}"/>
          </ac:spMkLst>
        </pc:spChg>
        <pc:spChg chg="mod">
          <ac:chgData name="Steven Pestana" userId="7646f61562358392" providerId="LiveId" clId="{77F5E76A-C8B0-463D-9B8A-551636BE4CCE}" dt="2020-09-08T15:45:30.663" v="658"/>
          <ac:spMkLst>
            <pc:docMk/>
            <pc:sldMk cId="3217982791" sldId="260"/>
            <ac:spMk id="37" creationId="{CD56CC2D-1737-480D-A54C-A8A241509648}"/>
          </ac:spMkLst>
        </pc:spChg>
        <pc:spChg chg="mod">
          <ac:chgData name="Steven Pestana" userId="7646f61562358392" providerId="LiveId" clId="{77F5E76A-C8B0-463D-9B8A-551636BE4CCE}" dt="2020-09-08T15:45:30.663" v="658"/>
          <ac:spMkLst>
            <pc:docMk/>
            <pc:sldMk cId="3217982791" sldId="260"/>
            <ac:spMk id="38" creationId="{D6696D8A-FBF2-4296-8C96-F0C8D92201A7}"/>
          </ac:spMkLst>
        </pc:spChg>
        <pc:spChg chg="mod">
          <ac:chgData name="Steven Pestana" userId="7646f61562358392" providerId="LiveId" clId="{77F5E76A-C8B0-463D-9B8A-551636BE4CCE}" dt="2020-09-08T15:45:30.663" v="658"/>
          <ac:spMkLst>
            <pc:docMk/>
            <pc:sldMk cId="3217982791" sldId="260"/>
            <ac:spMk id="39" creationId="{B6E31DB5-A060-40D1-9556-47C8FC784573}"/>
          </ac:spMkLst>
        </pc:spChg>
        <pc:spChg chg="mod">
          <ac:chgData name="Steven Pestana" userId="7646f61562358392" providerId="LiveId" clId="{77F5E76A-C8B0-463D-9B8A-551636BE4CCE}" dt="2020-09-08T15:45:30.663" v="658"/>
          <ac:spMkLst>
            <pc:docMk/>
            <pc:sldMk cId="3217982791" sldId="260"/>
            <ac:spMk id="42" creationId="{D3FE8A84-4F2D-48EE-8801-E1399F86C8C3}"/>
          </ac:spMkLst>
        </pc:spChg>
        <pc:spChg chg="mod">
          <ac:chgData name="Steven Pestana" userId="7646f61562358392" providerId="LiveId" clId="{77F5E76A-C8B0-463D-9B8A-551636BE4CCE}" dt="2020-09-08T15:45:30.663" v="658"/>
          <ac:spMkLst>
            <pc:docMk/>
            <pc:sldMk cId="3217982791" sldId="260"/>
            <ac:spMk id="43" creationId="{0EA774E1-23F4-4B84-9D00-E8A189B25A93}"/>
          </ac:spMkLst>
        </pc:spChg>
        <pc:spChg chg="mod">
          <ac:chgData name="Steven Pestana" userId="7646f61562358392" providerId="LiveId" clId="{77F5E76A-C8B0-463D-9B8A-551636BE4CCE}" dt="2020-09-08T15:45:30.663" v="658"/>
          <ac:spMkLst>
            <pc:docMk/>
            <pc:sldMk cId="3217982791" sldId="260"/>
            <ac:spMk id="44" creationId="{8003A3AA-D177-4D8B-ABAC-E0A6CFF2FE65}"/>
          </ac:spMkLst>
        </pc:spChg>
        <pc:spChg chg="mod">
          <ac:chgData name="Steven Pestana" userId="7646f61562358392" providerId="LiveId" clId="{77F5E76A-C8B0-463D-9B8A-551636BE4CCE}" dt="2020-09-08T15:45:30.663" v="658"/>
          <ac:spMkLst>
            <pc:docMk/>
            <pc:sldMk cId="3217982791" sldId="260"/>
            <ac:spMk id="45" creationId="{91E2D4AA-97EA-4284-8E2A-06F3E56026F2}"/>
          </ac:spMkLst>
        </pc:spChg>
        <pc:spChg chg="mod">
          <ac:chgData name="Steven Pestana" userId="7646f61562358392" providerId="LiveId" clId="{77F5E76A-C8B0-463D-9B8A-551636BE4CCE}" dt="2020-09-08T15:45:30.663" v="658"/>
          <ac:spMkLst>
            <pc:docMk/>
            <pc:sldMk cId="3217982791" sldId="260"/>
            <ac:spMk id="46" creationId="{8F072A26-7572-4E33-BC9E-7A7DC7C973A6}"/>
          </ac:spMkLst>
        </pc:spChg>
        <pc:spChg chg="mod">
          <ac:chgData name="Steven Pestana" userId="7646f61562358392" providerId="LiveId" clId="{77F5E76A-C8B0-463D-9B8A-551636BE4CCE}" dt="2020-09-08T15:45:30.663" v="658"/>
          <ac:spMkLst>
            <pc:docMk/>
            <pc:sldMk cId="3217982791" sldId="260"/>
            <ac:spMk id="47" creationId="{830E6BFE-753A-43F2-9FBB-EA6C6C32FAE3}"/>
          </ac:spMkLst>
        </pc:spChg>
        <pc:spChg chg="mod">
          <ac:chgData name="Steven Pestana" userId="7646f61562358392" providerId="LiveId" clId="{77F5E76A-C8B0-463D-9B8A-551636BE4CCE}" dt="2020-09-08T15:45:30.663" v="658"/>
          <ac:spMkLst>
            <pc:docMk/>
            <pc:sldMk cId="3217982791" sldId="260"/>
            <ac:spMk id="48" creationId="{B972747B-57E1-46C6-840F-8B38CCBE8952}"/>
          </ac:spMkLst>
        </pc:spChg>
        <pc:spChg chg="mod">
          <ac:chgData name="Steven Pestana" userId="7646f61562358392" providerId="LiveId" clId="{77F5E76A-C8B0-463D-9B8A-551636BE4CCE}" dt="2020-09-08T15:45:30.663" v="658"/>
          <ac:spMkLst>
            <pc:docMk/>
            <pc:sldMk cId="3217982791" sldId="260"/>
            <ac:spMk id="49" creationId="{7416CD84-7671-4122-BDF5-9373312A9BA3}"/>
          </ac:spMkLst>
        </pc:spChg>
        <pc:spChg chg="mod">
          <ac:chgData name="Steven Pestana" userId="7646f61562358392" providerId="LiveId" clId="{77F5E76A-C8B0-463D-9B8A-551636BE4CCE}" dt="2020-09-08T15:45:30.663" v="658"/>
          <ac:spMkLst>
            <pc:docMk/>
            <pc:sldMk cId="3217982791" sldId="260"/>
            <ac:spMk id="50" creationId="{6EBD76C6-4581-473B-9B17-DC9BFF5BD313}"/>
          </ac:spMkLst>
        </pc:spChg>
        <pc:spChg chg="mod">
          <ac:chgData name="Steven Pestana" userId="7646f61562358392" providerId="LiveId" clId="{77F5E76A-C8B0-463D-9B8A-551636BE4CCE}" dt="2020-09-08T15:45:30.663" v="658"/>
          <ac:spMkLst>
            <pc:docMk/>
            <pc:sldMk cId="3217982791" sldId="260"/>
            <ac:spMk id="51" creationId="{A3889255-4F9F-4FD0-BB71-D98BD7F08043}"/>
          </ac:spMkLst>
        </pc:spChg>
        <pc:spChg chg="mod">
          <ac:chgData name="Steven Pestana" userId="7646f61562358392" providerId="LiveId" clId="{77F5E76A-C8B0-463D-9B8A-551636BE4CCE}" dt="2020-09-08T15:45:30.663" v="658"/>
          <ac:spMkLst>
            <pc:docMk/>
            <pc:sldMk cId="3217982791" sldId="260"/>
            <ac:spMk id="52" creationId="{D02EDAEB-1BDE-4D2A-BD7B-988C63AE45C8}"/>
          </ac:spMkLst>
        </pc:spChg>
        <pc:spChg chg="mod">
          <ac:chgData name="Steven Pestana" userId="7646f61562358392" providerId="LiveId" clId="{77F5E76A-C8B0-463D-9B8A-551636BE4CCE}" dt="2020-09-08T15:45:30.663" v="658"/>
          <ac:spMkLst>
            <pc:docMk/>
            <pc:sldMk cId="3217982791" sldId="260"/>
            <ac:spMk id="53" creationId="{A7BA4FFE-3A80-40E8-B514-36623BFE9F7C}"/>
          </ac:spMkLst>
        </pc:spChg>
        <pc:spChg chg="mod">
          <ac:chgData name="Steven Pestana" userId="7646f61562358392" providerId="LiveId" clId="{77F5E76A-C8B0-463D-9B8A-551636BE4CCE}" dt="2020-09-08T15:45:30.663" v="658"/>
          <ac:spMkLst>
            <pc:docMk/>
            <pc:sldMk cId="3217982791" sldId="260"/>
            <ac:spMk id="54" creationId="{DF8DCAEC-8EB2-42F5-866F-9C890FF49B92}"/>
          </ac:spMkLst>
        </pc:spChg>
        <pc:grpChg chg="add mod">
          <ac:chgData name="Steven Pestana" userId="7646f61562358392" providerId="LiveId" clId="{77F5E76A-C8B0-463D-9B8A-551636BE4CCE}" dt="2020-09-08T15:45:31.969" v="659" actId="1076"/>
          <ac:grpSpMkLst>
            <pc:docMk/>
            <pc:sldMk cId="3217982791" sldId="260"/>
            <ac:grpSpMk id="9" creationId="{63168DB0-ECC0-47D4-A700-A720774E9C98}"/>
          </ac:grpSpMkLst>
        </pc:grpChg>
        <pc:grpChg chg="mod">
          <ac:chgData name="Steven Pestana" userId="7646f61562358392" providerId="LiveId" clId="{77F5E76A-C8B0-463D-9B8A-551636BE4CCE}" dt="2020-09-08T15:45:30.663" v="658"/>
          <ac:grpSpMkLst>
            <pc:docMk/>
            <pc:sldMk cId="3217982791" sldId="260"/>
            <ac:grpSpMk id="10" creationId="{702B5080-AFFC-4D02-88C8-03130DDB15C8}"/>
          </ac:grpSpMkLst>
        </pc:grpChg>
        <pc:grpChg chg="add mod">
          <ac:chgData name="Steven Pestana" userId="7646f61562358392" providerId="LiveId" clId="{77F5E76A-C8B0-463D-9B8A-551636BE4CCE}" dt="2020-09-08T15:45:31.969" v="659" actId="1076"/>
          <ac:grpSpMkLst>
            <pc:docMk/>
            <pc:sldMk cId="3217982791" sldId="260"/>
            <ac:grpSpMk id="23" creationId="{5E6169B7-B518-4B52-AAC9-328C240AF118}"/>
          </ac:grpSpMkLst>
        </pc:grpChg>
        <pc:grpChg chg="mod">
          <ac:chgData name="Steven Pestana" userId="7646f61562358392" providerId="LiveId" clId="{77F5E76A-C8B0-463D-9B8A-551636BE4CCE}" dt="2020-09-08T15:45:30.663" v="658"/>
          <ac:grpSpMkLst>
            <pc:docMk/>
            <pc:sldMk cId="3217982791" sldId="260"/>
            <ac:grpSpMk id="25" creationId="{38E38FBC-1C69-46D2-A176-3F6E80D3D700}"/>
          </ac:grpSpMkLst>
        </pc:grpChg>
        <pc:grpChg chg="mod">
          <ac:chgData name="Steven Pestana" userId="7646f61562358392" providerId="LiveId" clId="{77F5E76A-C8B0-463D-9B8A-551636BE4CCE}" dt="2020-09-08T15:45:30.663" v="658"/>
          <ac:grpSpMkLst>
            <pc:docMk/>
            <pc:sldMk cId="3217982791" sldId="260"/>
            <ac:grpSpMk id="26" creationId="{EBE0B68D-62CA-41D3-9EF8-06E0A7A7B07B}"/>
          </ac:grpSpMkLst>
        </pc:grpChg>
        <pc:grpChg chg="add mod">
          <ac:chgData name="Steven Pestana" userId="7646f61562358392" providerId="LiveId" clId="{77F5E76A-C8B0-463D-9B8A-551636BE4CCE}" dt="2020-09-08T15:45:31.969" v="659" actId="1076"/>
          <ac:grpSpMkLst>
            <pc:docMk/>
            <pc:sldMk cId="3217982791" sldId="260"/>
            <ac:grpSpMk id="40" creationId="{FA2777A7-D209-49BA-8785-EC852F4167E9}"/>
          </ac:grpSpMkLst>
        </pc:grpChg>
        <pc:grpChg chg="mod">
          <ac:chgData name="Steven Pestana" userId="7646f61562358392" providerId="LiveId" clId="{77F5E76A-C8B0-463D-9B8A-551636BE4CCE}" dt="2020-09-08T15:45:30.663" v="658"/>
          <ac:grpSpMkLst>
            <pc:docMk/>
            <pc:sldMk cId="3217982791" sldId="260"/>
            <ac:grpSpMk id="41" creationId="{E8CDEC62-8469-447B-B77C-708032B7E7C3}"/>
          </ac:grpSpMkLst>
        </pc:grpChg>
        <pc:picChg chg="add mod">
          <ac:chgData name="Steven Pestana" userId="7646f61562358392" providerId="LiveId" clId="{77F5E76A-C8B0-463D-9B8A-551636BE4CCE}" dt="2020-09-08T00:10:41.504" v="153" actId="27614"/>
          <ac:picMkLst>
            <pc:docMk/>
            <pc:sldMk cId="3217982791" sldId="260"/>
            <ac:picMk id="3" creationId="{AC41E393-7BF2-48DB-B70F-985C1C23F4A1}"/>
          </ac:picMkLst>
        </pc:picChg>
        <pc:picChg chg="add del">
          <ac:chgData name="Steven Pestana" userId="7646f61562358392" providerId="LiveId" clId="{77F5E76A-C8B0-463D-9B8A-551636BE4CCE}" dt="2020-09-07T23:32:08.772" v="119" actId="478"/>
          <ac:picMkLst>
            <pc:docMk/>
            <pc:sldMk cId="3217982791" sldId="260"/>
            <ac:picMk id="4098" creationId="{A48D7145-1ADA-4482-B917-27D45FFD6235}"/>
          </ac:picMkLst>
        </pc:picChg>
        <pc:picChg chg="add del">
          <ac:chgData name="Steven Pestana" userId="7646f61562358392" providerId="LiveId" clId="{77F5E76A-C8B0-463D-9B8A-551636BE4CCE}" dt="2020-09-07T23:34:56.486" v="126" actId="478"/>
          <ac:picMkLst>
            <pc:docMk/>
            <pc:sldMk cId="3217982791" sldId="260"/>
            <ac:picMk id="4100" creationId="{33184F30-3BFB-4E11-B022-038688F88AF0}"/>
          </ac:picMkLst>
        </pc:picChg>
        <pc:picChg chg="add del">
          <ac:chgData name="Steven Pestana" userId="7646f61562358392" providerId="LiveId" clId="{77F5E76A-C8B0-463D-9B8A-551636BE4CCE}" dt="2020-09-08T00:03:44.057" v="139" actId="478"/>
          <ac:picMkLst>
            <pc:docMk/>
            <pc:sldMk cId="3217982791" sldId="260"/>
            <ac:picMk id="4102" creationId="{45919FA6-D78A-462C-AC6A-FC58A72700B8}"/>
          </ac:picMkLst>
        </pc:picChg>
        <pc:picChg chg="add del">
          <ac:chgData name="Steven Pestana" userId="7646f61562358392" providerId="LiveId" clId="{77F5E76A-C8B0-463D-9B8A-551636BE4CCE}" dt="2020-09-08T00:05:53.840" v="141" actId="478"/>
          <ac:picMkLst>
            <pc:docMk/>
            <pc:sldMk cId="3217982791" sldId="260"/>
            <ac:picMk id="4104" creationId="{A3B069DC-45C4-4C45-BF2E-B6F2C81808C6}"/>
          </ac:picMkLst>
        </pc:picChg>
        <pc:picChg chg="add del">
          <ac:chgData name="Steven Pestana" userId="7646f61562358392" providerId="LiveId" clId="{77F5E76A-C8B0-463D-9B8A-551636BE4CCE}" dt="2020-09-08T00:10:35.079" v="151" actId="478"/>
          <ac:picMkLst>
            <pc:docMk/>
            <pc:sldMk cId="3217982791" sldId="260"/>
            <ac:picMk id="4106" creationId="{A1655024-0125-4CCA-AA56-F635151B3707}"/>
          </ac:picMkLst>
        </pc:picChg>
      </pc:sldChg>
      <pc:sldChg chg="addSp delSp modSp new mod ord">
        <pc:chgData name="Steven Pestana" userId="7646f61562358392" providerId="LiveId" clId="{77F5E76A-C8B0-463D-9B8A-551636BE4CCE}" dt="2020-09-08T16:55:49.352" v="2846" actId="164"/>
        <pc:sldMkLst>
          <pc:docMk/>
          <pc:sldMk cId="2674900149" sldId="261"/>
        </pc:sldMkLst>
        <pc:spChg chg="add mod ord">
          <ac:chgData name="Steven Pestana" userId="7646f61562358392" providerId="LiveId" clId="{77F5E76A-C8B0-463D-9B8A-551636BE4CCE}" dt="2020-09-08T16:22:10.695" v="2743" actId="164"/>
          <ac:spMkLst>
            <pc:docMk/>
            <pc:sldMk cId="2674900149" sldId="261"/>
            <ac:spMk id="2" creationId="{90FD5A18-BDFB-4AD1-9AB8-B3ED834E7A4F}"/>
          </ac:spMkLst>
        </pc:spChg>
        <pc:spChg chg="add mod ord">
          <ac:chgData name="Steven Pestana" userId="7646f61562358392" providerId="LiveId" clId="{77F5E76A-C8B0-463D-9B8A-551636BE4CCE}" dt="2020-09-08T16:19:58.086" v="2729" actId="164"/>
          <ac:spMkLst>
            <pc:docMk/>
            <pc:sldMk cId="2674900149" sldId="261"/>
            <ac:spMk id="3" creationId="{216ECF40-F5DE-45EB-9118-1365B49170F2}"/>
          </ac:spMkLst>
        </pc:spChg>
        <pc:spChg chg="add mod">
          <ac:chgData name="Steven Pestana" userId="7646f61562358392" providerId="LiveId" clId="{77F5E76A-C8B0-463D-9B8A-551636BE4CCE}" dt="2020-09-08T16:17:17.784" v="2668" actId="164"/>
          <ac:spMkLst>
            <pc:docMk/>
            <pc:sldMk cId="2674900149" sldId="261"/>
            <ac:spMk id="4" creationId="{FA3659A4-EC27-41C4-A70B-E48FB0C1411F}"/>
          </ac:spMkLst>
        </pc:spChg>
        <pc:spChg chg="add mod">
          <ac:chgData name="Steven Pestana" userId="7646f61562358392" providerId="LiveId" clId="{77F5E76A-C8B0-463D-9B8A-551636BE4CCE}" dt="2020-09-08T16:17:43.324" v="2675" actId="164"/>
          <ac:spMkLst>
            <pc:docMk/>
            <pc:sldMk cId="2674900149" sldId="261"/>
            <ac:spMk id="6" creationId="{51E9A57D-27ED-40F7-BF6F-DB455FF6695E}"/>
          </ac:spMkLst>
        </pc:spChg>
        <pc:spChg chg="add mod">
          <ac:chgData name="Steven Pestana" userId="7646f61562358392" providerId="LiveId" clId="{77F5E76A-C8B0-463D-9B8A-551636BE4CCE}" dt="2020-09-08T16:17:47.557" v="2676" actId="164"/>
          <ac:spMkLst>
            <pc:docMk/>
            <pc:sldMk cId="2674900149" sldId="261"/>
            <ac:spMk id="7" creationId="{AD203A95-BE8B-4440-9C96-8121E401C3A5}"/>
          </ac:spMkLst>
        </pc:spChg>
        <pc:spChg chg="add mod">
          <ac:chgData name="Steven Pestana" userId="7646f61562358392" providerId="LiveId" clId="{77F5E76A-C8B0-463D-9B8A-551636BE4CCE}" dt="2020-09-08T16:19:56.404" v="2728" actId="164"/>
          <ac:spMkLst>
            <pc:docMk/>
            <pc:sldMk cId="2674900149" sldId="261"/>
            <ac:spMk id="12" creationId="{9E772F8E-05B6-4DB0-AB76-CEAA52F47F62}"/>
          </ac:spMkLst>
        </pc:spChg>
        <pc:spChg chg="add mod">
          <ac:chgData name="Steven Pestana" userId="7646f61562358392" providerId="LiveId" clId="{77F5E76A-C8B0-463D-9B8A-551636BE4CCE}" dt="2020-09-08T16:19:54.672" v="2727" actId="164"/>
          <ac:spMkLst>
            <pc:docMk/>
            <pc:sldMk cId="2674900149" sldId="261"/>
            <ac:spMk id="14" creationId="{FD764C63-C684-4282-8568-8D0EA2889993}"/>
          </ac:spMkLst>
        </pc:spChg>
        <pc:spChg chg="add del mod">
          <ac:chgData name="Steven Pestana" userId="7646f61562358392" providerId="LiveId" clId="{77F5E76A-C8B0-463D-9B8A-551636BE4CCE}" dt="2020-09-08T16:22:04.535" v="2741" actId="478"/>
          <ac:spMkLst>
            <pc:docMk/>
            <pc:sldMk cId="2674900149" sldId="261"/>
            <ac:spMk id="22" creationId="{D0492889-7B33-44AB-983A-69DF8558F07B}"/>
          </ac:spMkLst>
        </pc:spChg>
        <pc:spChg chg="add mod">
          <ac:chgData name="Steven Pestana" userId="7646f61562358392" providerId="LiveId" clId="{77F5E76A-C8B0-463D-9B8A-551636BE4CCE}" dt="2020-09-08T16:55:08.069" v="2837" actId="164"/>
          <ac:spMkLst>
            <pc:docMk/>
            <pc:sldMk cId="2674900149" sldId="261"/>
            <ac:spMk id="25" creationId="{9B6F206F-98AB-4CE1-BF30-14FEDF893ECD}"/>
          </ac:spMkLst>
        </pc:spChg>
        <pc:spChg chg="mod">
          <ac:chgData name="Steven Pestana" userId="7646f61562358392" providerId="LiveId" clId="{77F5E76A-C8B0-463D-9B8A-551636BE4CCE}" dt="2020-09-08T15:26:46.595" v="349"/>
          <ac:spMkLst>
            <pc:docMk/>
            <pc:sldMk cId="2674900149" sldId="261"/>
            <ac:spMk id="26" creationId="{1CBAF1F2-4705-47BD-B375-18F463F160EA}"/>
          </ac:spMkLst>
        </pc:spChg>
        <pc:spChg chg="mod">
          <ac:chgData name="Steven Pestana" userId="7646f61562358392" providerId="LiveId" clId="{77F5E76A-C8B0-463D-9B8A-551636BE4CCE}" dt="2020-09-08T15:26:46.595" v="349"/>
          <ac:spMkLst>
            <pc:docMk/>
            <pc:sldMk cId="2674900149" sldId="261"/>
            <ac:spMk id="27" creationId="{243D7727-CC75-47FE-909F-6314BDFCD6F6}"/>
          </ac:spMkLst>
        </pc:spChg>
        <pc:spChg chg="mod">
          <ac:chgData name="Steven Pestana" userId="7646f61562358392" providerId="LiveId" clId="{77F5E76A-C8B0-463D-9B8A-551636BE4CCE}" dt="2020-09-08T15:26:46.595" v="349"/>
          <ac:spMkLst>
            <pc:docMk/>
            <pc:sldMk cId="2674900149" sldId="261"/>
            <ac:spMk id="28" creationId="{E32C2BBF-4051-4EB6-93EE-0575784E52EA}"/>
          </ac:spMkLst>
        </pc:spChg>
        <pc:spChg chg="mod">
          <ac:chgData name="Steven Pestana" userId="7646f61562358392" providerId="LiveId" clId="{77F5E76A-C8B0-463D-9B8A-551636BE4CCE}" dt="2020-09-08T15:26:46.595" v="349"/>
          <ac:spMkLst>
            <pc:docMk/>
            <pc:sldMk cId="2674900149" sldId="261"/>
            <ac:spMk id="29" creationId="{D9C90BC5-2770-4ACA-855A-01303C9A33A0}"/>
          </ac:spMkLst>
        </pc:spChg>
        <pc:spChg chg="mod">
          <ac:chgData name="Steven Pestana" userId="7646f61562358392" providerId="LiveId" clId="{77F5E76A-C8B0-463D-9B8A-551636BE4CCE}" dt="2020-09-08T15:26:46.595" v="349"/>
          <ac:spMkLst>
            <pc:docMk/>
            <pc:sldMk cId="2674900149" sldId="261"/>
            <ac:spMk id="30" creationId="{F4F0915C-DB5F-43DC-A476-E78F26F85A8D}"/>
          </ac:spMkLst>
        </pc:spChg>
        <pc:spChg chg="mod">
          <ac:chgData name="Steven Pestana" userId="7646f61562358392" providerId="LiveId" clId="{77F5E76A-C8B0-463D-9B8A-551636BE4CCE}" dt="2020-09-08T15:26:46.595" v="349"/>
          <ac:spMkLst>
            <pc:docMk/>
            <pc:sldMk cId="2674900149" sldId="261"/>
            <ac:spMk id="31" creationId="{68C4CD54-472E-4F86-B8D9-F22893B297DB}"/>
          </ac:spMkLst>
        </pc:spChg>
        <pc:spChg chg="mod">
          <ac:chgData name="Steven Pestana" userId="7646f61562358392" providerId="LiveId" clId="{77F5E76A-C8B0-463D-9B8A-551636BE4CCE}" dt="2020-09-08T15:26:46.595" v="349"/>
          <ac:spMkLst>
            <pc:docMk/>
            <pc:sldMk cId="2674900149" sldId="261"/>
            <ac:spMk id="32" creationId="{B885B026-DB20-47D2-9605-0B7549D6A256}"/>
          </ac:spMkLst>
        </pc:spChg>
        <pc:spChg chg="mod">
          <ac:chgData name="Steven Pestana" userId="7646f61562358392" providerId="LiveId" clId="{77F5E76A-C8B0-463D-9B8A-551636BE4CCE}" dt="2020-09-08T15:26:46.595" v="349"/>
          <ac:spMkLst>
            <pc:docMk/>
            <pc:sldMk cId="2674900149" sldId="261"/>
            <ac:spMk id="33" creationId="{6F999A7A-7537-4724-8AB9-D0FD8FB39201}"/>
          </ac:spMkLst>
        </pc:spChg>
        <pc:spChg chg="mod">
          <ac:chgData name="Steven Pestana" userId="7646f61562358392" providerId="LiveId" clId="{77F5E76A-C8B0-463D-9B8A-551636BE4CCE}" dt="2020-09-08T15:26:46.595" v="349"/>
          <ac:spMkLst>
            <pc:docMk/>
            <pc:sldMk cId="2674900149" sldId="261"/>
            <ac:spMk id="34" creationId="{888F6C4A-1C5E-4BA1-93FA-C138539D5FE2}"/>
          </ac:spMkLst>
        </pc:spChg>
        <pc:spChg chg="mod">
          <ac:chgData name="Steven Pestana" userId="7646f61562358392" providerId="LiveId" clId="{77F5E76A-C8B0-463D-9B8A-551636BE4CCE}" dt="2020-09-08T15:26:46.595" v="349"/>
          <ac:spMkLst>
            <pc:docMk/>
            <pc:sldMk cId="2674900149" sldId="261"/>
            <ac:spMk id="35" creationId="{D6AD2DF0-6F7C-4BC9-9C49-AE4D6CEEEE16}"/>
          </ac:spMkLst>
        </pc:spChg>
        <pc:spChg chg="mod">
          <ac:chgData name="Steven Pestana" userId="7646f61562358392" providerId="LiveId" clId="{77F5E76A-C8B0-463D-9B8A-551636BE4CCE}" dt="2020-09-08T15:26:46.595" v="349"/>
          <ac:spMkLst>
            <pc:docMk/>
            <pc:sldMk cId="2674900149" sldId="261"/>
            <ac:spMk id="36" creationId="{23520FDE-F1C2-4234-B727-C681E899DBC3}"/>
          </ac:spMkLst>
        </pc:spChg>
        <pc:spChg chg="mod">
          <ac:chgData name="Steven Pestana" userId="7646f61562358392" providerId="LiveId" clId="{77F5E76A-C8B0-463D-9B8A-551636BE4CCE}" dt="2020-09-08T15:26:46.595" v="349"/>
          <ac:spMkLst>
            <pc:docMk/>
            <pc:sldMk cId="2674900149" sldId="261"/>
            <ac:spMk id="37" creationId="{C1A48201-BF9A-4E24-8C3A-A9A6501AB9B8}"/>
          </ac:spMkLst>
        </pc:spChg>
        <pc:spChg chg="mod">
          <ac:chgData name="Steven Pestana" userId="7646f61562358392" providerId="LiveId" clId="{77F5E76A-C8B0-463D-9B8A-551636BE4CCE}" dt="2020-09-08T15:26:46.595" v="349"/>
          <ac:spMkLst>
            <pc:docMk/>
            <pc:sldMk cId="2674900149" sldId="261"/>
            <ac:spMk id="38" creationId="{CB05AD94-6B07-4A59-AC40-AB0D6432BD38}"/>
          </ac:spMkLst>
        </pc:spChg>
        <pc:spChg chg="mod">
          <ac:chgData name="Steven Pestana" userId="7646f61562358392" providerId="LiveId" clId="{77F5E76A-C8B0-463D-9B8A-551636BE4CCE}" dt="2020-09-08T15:26:50.476" v="351"/>
          <ac:spMkLst>
            <pc:docMk/>
            <pc:sldMk cId="2674900149" sldId="261"/>
            <ac:spMk id="41" creationId="{B4676454-F74E-4BF8-A94E-D3E7A324DB91}"/>
          </ac:spMkLst>
        </pc:spChg>
        <pc:spChg chg="mod">
          <ac:chgData name="Steven Pestana" userId="7646f61562358392" providerId="LiveId" clId="{77F5E76A-C8B0-463D-9B8A-551636BE4CCE}" dt="2020-09-08T15:26:50.476" v="351"/>
          <ac:spMkLst>
            <pc:docMk/>
            <pc:sldMk cId="2674900149" sldId="261"/>
            <ac:spMk id="42" creationId="{062A020C-43AB-4559-A4DB-EE5E539F0720}"/>
          </ac:spMkLst>
        </pc:spChg>
        <pc:spChg chg="mod">
          <ac:chgData name="Steven Pestana" userId="7646f61562358392" providerId="LiveId" clId="{77F5E76A-C8B0-463D-9B8A-551636BE4CCE}" dt="2020-09-08T15:26:50.476" v="351"/>
          <ac:spMkLst>
            <pc:docMk/>
            <pc:sldMk cId="2674900149" sldId="261"/>
            <ac:spMk id="43" creationId="{58BCE165-10E1-43A7-B308-3EFB228E501B}"/>
          </ac:spMkLst>
        </pc:spChg>
        <pc:spChg chg="mod">
          <ac:chgData name="Steven Pestana" userId="7646f61562358392" providerId="LiveId" clId="{77F5E76A-C8B0-463D-9B8A-551636BE4CCE}" dt="2020-09-08T15:26:50.476" v="351"/>
          <ac:spMkLst>
            <pc:docMk/>
            <pc:sldMk cId="2674900149" sldId="261"/>
            <ac:spMk id="44" creationId="{1C66CD69-6C34-4E8F-BD74-8929762460EC}"/>
          </ac:spMkLst>
        </pc:spChg>
        <pc:spChg chg="mod">
          <ac:chgData name="Steven Pestana" userId="7646f61562358392" providerId="LiveId" clId="{77F5E76A-C8B0-463D-9B8A-551636BE4CCE}" dt="2020-09-08T15:26:50.476" v="351"/>
          <ac:spMkLst>
            <pc:docMk/>
            <pc:sldMk cId="2674900149" sldId="261"/>
            <ac:spMk id="45" creationId="{48E99A1D-EB99-4FEB-A97E-A83087DE8563}"/>
          </ac:spMkLst>
        </pc:spChg>
        <pc:spChg chg="mod">
          <ac:chgData name="Steven Pestana" userId="7646f61562358392" providerId="LiveId" clId="{77F5E76A-C8B0-463D-9B8A-551636BE4CCE}" dt="2020-09-08T15:26:50.476" v="351"/>
          <ac:spMkLst>
            <pc:docMk/>
            <pc:sldMk cId="2674900149" sldId="261"/>
            <ac:spMk id="46" creationId="{0325A644-254F-467F-86E5-C16465811E54}"/>
          </ac:spMkLst>
        </pc:spChg>
        <pc:spChg chg="mod">
          <ac:chgData name="Steven Pestana" userId="7646f61562358392" providerId="LiveId" clId="{77F5E76A-C8B0-463D-9B8A-551636BE4CCE}" dt="2020-09-08T15:26:50.476" v="351"/>
          <ac:spMkLst>
            <pc:docMk/>
            <pc:sldMk cId="2674900149" sldId="261"/>
            <ac:spMk id="47" creationId="{E61D990A-51AA-41D8-B3FD-1AD9370B4572}"/>
          </ac:spMkLst>
        </pc:spChg>
        <pc:spChg chg="mod">
          <ac:chgData name="Steven Pestana" userId="7646f61562358392" providerId="LiveId" clId="{77F5E76A-C8B0-463D-9B8A-551636BE4CCE}" dt="2020-09-08T15:26:50.476" v="351"/>
          <ac:spMkLst>
            <pc:docMk/>
            <pc:sldMk cId="2674900149" sldId="261"/>
            <ac:spMk id="48" creationId="{3310AC48-0F9B-48EF-8B26-A64954232EB7}"/>
          </ac:spMkLst>
        </pc:spChg>
        <pc:spChg chg="mod">
          <ac:chgData name="Steven Pestana" userId="7646f61562358392" providerId="LiveId" clId="{77F5E76A-C8B0-463D-9B8A-551636BE4CCE}" dt="2020-09-08T15:26:50.476" v="351"/>
          <ac:spMkLst>
            <pc:docMk/>
            <pc:sldMk cId="2674900149" sldId="261"/>
            <ac:spMk id="49" creationId="{1BA5339C-8780-439B-915C-209A8BFEBB25}"/>
          </ac:spMkLst>
        </pc:spChg>
        <pc:spChg chg="mod">
          <ac:chgData name="Steven Pestana" userId="7646f61562358392" providerId="LiveId" clId="{77F5E76A-C8B0-463D-9B8A-551636BE4CCE}" dt="2020-09-08T15:26:50.476" v="351"/>
          <ac:spMkLst>
            <pc:docMk/>
            <pc:sldMk cId="2674900149" sldId="261"/>
            <ac:spMk id="50" creationId="{68505E16-BA09-498F-9F1D-5F60A9F1E369}"/>
          </ac:spMkLst>
        </pc:spChg>
        <pc:spChg chg="mod">
          <ac:chgData name="Steven Pestana" userId="7646f61562358392" providerId="LiveId" clId="{77F5E76A-C8B0-463D-9B8A-551636BE4CCE}" dt="2020-09-08T15:26:50.476" v="351"/>
          <ac:spMkLst>
            <pc:docMk/>
            <pc:sldMk cId="2674900149" sldId="261"/>
            <ac:spMk id="51" creationId="{13DDD096-2FD8-493E-A309-0958D50B51C0}"/>
          </ac:spMkLst>
        </pc:spChg>
        <pc:spChg chg="mod">
          <ac:chgData name="Steven Pestana" userId="7646f61562358392" providerId="LiveId" clId="{77F5E76A-C8B0-463D-9B8A-551636BE4CCE}" dt="2020-09-08T15:26:50.476" v="351"/>
          <ac:spMkLst>
            <pc:docMk/>
            <pc:sldMk cId="2674900149" sldId="261"/>
            <ac:spMk id="52" creationId="{567E2C2E-1942-4FEA-8047-78631CEE6B84}"/>
          </ac:spMkLst>
        </pc:spChg>
        <pc:spChg chg="mod">
          <ac:chgData name="Steven Pestana" userId="7646f61562358392" providerId="LiveId" clId="{77F5E76A-C8B0-463D-9B8A-551636BE4CCE}" dt="2020-09-08T15:26:50.476" v="351"/>
          <ac:spMkLst>
            <pc:docMk/>
            <pc:sldMk cId="2674900149" sldId="261"/>
            <ac:spMk id="53" creationId="{ADA4FF85-05D6-428A-8E2F-1B2A13AA7578}"/>
          </ac:spMkLst>
        </pc:spChg>
        <pc:spChg chg="add del mod">
          <ac:chgData name="Steven Pestana" userId="7646f61562358392" providerId="LiveId" clId="{77F5E76A-C8B0-463D-9B8A-551636BE4CCE}" dt="2020-09-08T15:28:46.848" v="378" actId="478"/>
          <ac:spMkLst>
            <pc:docMk/>
            <pc:sldMk cId="2674900149" sldId="261"/>
            <ac:spMk id="54" creationId="{CAC0ACDE-1A25-4C08-B0C6-6D9AD53155A8}"/>
          </ac:spMkLst>
        </pc:spChg>
        <pc:spChg chg="add del mod">
          <ac:chgData name="Steven Pestana" userId="7646f61562358392" providerId="LiveId" clId="{77F5E76A-C8B0-463D-9B8A-551636BE4CCE}" dt="2020-09-08T15:28:45.076" v="377" actId="478"/>
          <ac:spMkLst>
            <pc:docMk/>
            <pc:sldMk cId="2674900149" sldId="261"/>
            <ac:spMk id="56" creationId="{D78DC7E0-9DB6-474F-9D90-405A3EB4740D}"/>
          </ac:spMkLst>
        </pc:spChg>
        <pc:spChg chg="add mod">
          <ac:chgData name="Steven Pestana" userId="7646f61562358392" providerId="LiveId" clId="{77F5E76A-C8B0-463D-9B8A-551636BE4CCE}" dt="2020-09-08T16:22:10.695" v="2743" actId="164"/>
          <ac:spMkLst>
            <pc:docMk/>
            <pc:sldMk cId="2674900149" sldId="261"/>
            <ac:spMk id="57" creationId="{E00A3F6F-9A16-4C88-99DE-420B6D6F12B5}"/>
          </ac:spMkLst>
        </pc:spChg>
        <pc:spChg chg="add mod">
          <ac:chgData name="Steven Pestana" userId="7646f61562358392" providerId="LiveId" clId="{77F5E76A-C8B0-463D-9B8A-551636BE4CCE}" dt="2020-09-08T16:22:10.695" v="2743" actId="164"/>
          <ac:spMkLst>
            <pc:docMk/>
            <pc:sldMk cId="2674900149" sldId="261"/>
            <ac:spMk id="59" creationId="{0370C822-A5A0-43C8-9174-A81F8C3B7E84}"/>
          </ac:spMkLst>
        </pc:spChg>
        <pc:spChg chg="add mod">
          <ac:chgData name="Steven Pestana" userId="7646f61562358392" providerId="LiveId" clId="{77F5E76A-C8B0-463D-9B8A-551636BE4CCE}" dt="2020-09-08T16:22:10.695" v="2743" actId="164"/>
          <ac:spMkLst>
            <pc:docMk/>
            <pc:sldMk cId="2674900149" sldId="261"/>
            <ac:spMk id="61" creationId="{6C9C2FD8-E7A5-4FA7-BBA4-744120538EE4}"/>
          </ac:spMkLst>
        </pc:spChg>
        <pc:spChg chg="add mod">
          <ac:chgData name="Steven Pestana" userId="7646f61562358392" providerId="LiveId" clId="{77F5E76A-C8B0-463D-9B8A-551636BE4CCE}" dt="2020-09-08T16:22:10.695" v="2743" actId="164"/>
          <ac:spMkLst>
            <pc:docMk/>
            <pc:sldMk cId="2674900149" sldId="261"/>
            <ac:spMk id="63" creationId="{5D324B7F-D14F-42C1-AA56-FB2A858C1832}"/>
          </ac:spMkLst>
        </pc:spChg>
        <pc:spChg chg="mod">
          <ac:chgData name="Steven Pestana" userId="7646f61562358392" providerId="LiveId" clId="{77F5E76A-C8B0-463D-9B8A-551636BE4CCE}" dt="2020-09-08T15:35:59.539" v="486" actId="2085"/>
          <ac:spMkLst>
            <pc:docMk/>
            <pc:sldMk cId="2674900149" sldId="261"/>
            <ac:spMk id="87" creationId="{D0BE4136-BA88-49DF-90D7-18797A8F58CC}"/>
          </ac:spMkLst>
        </pc:spChg>
        <pc:spChg chg="mod">
          <ac:chgData name="Steven Pestana" userId="7646f61562358392" providerId="LiveId" clId="{77F5E76A-C8B0-463D-9B8A-551636BE4CCE}" dt="2020-09-08T15:35:59.539" v="486" actId="2085"/>
          <ac:spMkLst>
            <pc:docMk/>
            <pc:sldMk cId="2674900149" sldId="261"/>
            <ac:spMk id="88" creationId="{9442DA99-A82A-440C-BB50-C87E37F2BE1B}"/>
          </ac:spMkLst>
        </pc:spChg>
        <pc:spChg chg="mod">
          <ac:chgData name="Steven Pestana" userId="7646f61562358392" providerId="LiveId" clId="{77F5E76A-C8B0-463D-9B8A-551636BE4CCE}" dt="2020-09-08T15:35:59.539" v="486" actId="2085"/>
          <ac:spMkLst>
            <pc:docMk/>
            <pc:sldMk cId="2674900149" sldId="261"/>
            <ac:spMk id="89" creationId="{10FFFDFD-FE6A-41A5-ABC0-7394AA6832F7}"/>
          </ac:spMkLst>
        </pc:spChg>
        <pc:spChg chg="mod">
          <ac:chgData name="Steven Pestana" userId="7646f61562358392" providerId="LiveId" clId="{77F5E76A-C8B0-463D-9B8A-551636BE4CCE}" dt="2020-09-08T15:35:59.539" v="486" actId="2085"/>
          <ac:spMkLst>
            <pc:docMk/>
            <pc:sldMk cId="2674900149" sldId="261"/>
            <ac:spMk id="90" creationId="{F126960B-841E-4C61-84DD-712F9D168719}"/>
          </ac:spMkLst>
        </pc:spChg>
        <pc:spChg chg="mod">
          <ac:chgData name="Steven Pestana" userId="7646f61562358392" providerId="LiveId" clId="{77F5E76A-C8B0-463D-9B8A-551636BE4CCE}" dt="2020-09-08T15:35:59.539" v="486" actId="2085"/>
          <ac:spMkLst>
            <pc:docMk/>
            <pc:sldMk cId="2674900149" sldId="261"/>
            <ac:spMk id="91" creationId="{5AC6679C-A991-4B69-8B22-F44198944C46}"/>
          </ac:spMkLst>
        </pc:spChg>
        <pc:spChg chg="mod">
          <ac:chgData name="Steven Pestana" userId="7646f61562358392" providerId="LiveId" clId="{77F5E76A-C8B0-463D-9B8A-551636BE4CCE}" dt="2020-09-08T15:35:59.539" v="486" actId="2085"/>
          <ac:spMkLst>
            <pc:docMk/>
            <pc:sldMk cId="2674900149" sldId="261"/>
            <ac:spMk id="92" creationId="{D0E3D2A0-1B14-4B1B-AC41-37927DCF42EE}"/>
          </ac:spMkLst>
        </pc:spChg>
        <pc:spChg chg="add mod">
          <ac:chgData name="Steven Pestana" userId="7646f61562358392" providerId="LiveId" clId="{77F5E76A-C8B0-463D-9B8A-551636BE4CCE}" dt="2020-09-08T15:35:59.539" v="486" actId="2085"/>
          <ac:spMkLst>
            <pc:docMk/>
            <pc:sldMk cId="2674900149" sldId="261"/>
            <ac:spMk id="96" creationId="{1CCA6F50-EE15-47CA-B96E-CDC10754249A}"/>
          </ac:spMkLst>
        </pc:spChg>
        <pc:spChg chg="add mod">
          <ac:chgData name="Steven Pestana" userId="7646f61562358392" providerId="LiveId" clId="{77F5E76A-C8B0-463D-9B8A-551636BE4CCE}" dt="2020-09-08T15:35:59.539" v="486" actId="2085"/>
          <ac:spMkLst>
            <pc:docMk/>
            <pc:sldMk cId="2674900149" sldId="261"/>
            <ac:spMk id="98" creationId="{1BF31F65-D638-4DF9-84B7-7A32D402AB36}"/>
          </ac:spMkLst>
        </pc:spChg>
        <pc:spChg chg="add mod">
          <ac:chgData name="Steven Pestana" userId="7646f61562358392" providerId="LiveId" clId="{77F5E76A-C8B0-463D-9B8A-551636BE4CCE}" dt="2020-09-08T15:35:59.539" v="486" actId="2085"/>
          <ac:spMkLst>
            <pc:docMk/>
            <pc:sldMk cId="2674900149" sldId="261"/>
            <ac:spMk id="100" creationId="{8AFEBC2C-E58E-4CC7-99A5-EB813039ED6A}"/>
          </ac:spMkLst>
        </pc:spChg>
        <pc:spChg chg="add mod">
          <ac:chgData name="Steven Pestana" userId="7646f61562358392" providerId="LiveId" clId="{77F5E76A-C8B0-463D-9B8A-551636BE4CCE}" dt="2020-09-08T15:35:59.539" v="486" actId="2085"/>
          <ac:spMkLst>
            <pc:docMk/>
            <pc:sldMk cId="2674900149" sldId="261"/>
            <ac:spMk id="102" creationId="{2DD9E1F4-F5AA-4BFD-8EF3-658EEA4355FE}"/>
          </ac:spMkLst>
        </pc:spChg>
        <pc:spChg chg="mod">
          <ac:chgData name="Steven Pestana" userId="7646f61562358392" providerId="LiveId" clId="{77F5E76A-C8B0-463D-9B8A-551636BE4CCE}" dt="2020-09-08T16:55:12.635" v="2838"/>
          <ac:spMkLst>
            <pc:docMk/>
            <pc:sldMk cId="2674900149" sldId="261"/>
            <ac:spMk id="103" creationId="{EA55128E-1E78-42D1-A9BB-B91E5228D555}"/>
          </ac:spMkLst>
        </pc:spChg>
        <pc:spChg chg="add mod">
          <ac:chgData name="Steven Pestana" userId="7646f61562358392" providerId="LiveId" clId="{77F5E76A-C8B0-463D-9B8A-551636BE4CCE}" dt="2020-09-08T15:35:59.539" v="486" actId="2085"/>
          <ac:spMkLst>
            <pc:docMk/>
            <pc:sldMk cId="2674900149" sldId="261"/>
            <ac:spMk id="104" creationId="{F835C13A-7DBC-4B99-A2C4-FDA830793622}"/>
          </ac:spMkLst>
        </pc:spChg>
        <pc:spChg chg="add mod">
          <ac:chgData name="Steven Pestana" userId="7646f61562358392" providerId="LiveId" clId="{77F5E76A-C8B0-463D-9B8A-551636BE4CCE}" dt="2020-09-08T15:37:46.037" v="522" actId="164"/>
          <ac:spMkLst>
            <pc:docMk/>
            <pc:sldMk cId="2674900149" sldId="261"/>
            <ac:spMk id="106" creationId="{2C7E0279-F4EC-4D02-A603-912A4FA5F1F4}"/>
          </ac:spMkLst>
        </pc:spChg>
        <pc:spChg chg="add mod">
          <ac:chgData name="Steven Pestana" userId="7646f61562358392" providerId="LiveId" clId="{77F5E76A-C8B0-463D-9B8A-551636BE4CCE}" dt="2020-09-08T15:39:28.610" v="543" actId="164"/>
          <ac:spMkLst>
            <pc:docMk/>
            <pc:sldMk cId="2674900149" sldId="261"/>
            <ac:spMk id="115" creationId="{28DD0FB9-5469-4292-B189-46E21F496D0A}"/>
          </ac:spMkLst>
        </pc:spChg>
        <pc:spChg chg="add mod">
          <ac:chgData name="Steven Pestana" userId="7646f61562358392" providerId="LiveId" clId="{77F5E76A-C8B0-463D-9B8A-551636BE4CCE}" dt="2020-09-08T15:39:25.582" v="542" actId="164"/>
          <ac:spMkLst>
            <pc:docMk/>
            <pc:sldMk cId="2674900149" sldId="261"/>
            <ac:spMk id="117" creationId="{DC89EB59-419C-4C20-853B-5B98C9D94B62}"/>
          </ac:spMkLst>
        </pc:spChg>
        <pc:spChg chg="add mod">
          <ac:chgData name="Steven Pestana" userId="7646f61562358392" providerId="LiveId" clId="{77F5E76A-C8B0-463D-9B8A-551636BE4CCE}" dt="2020-09-08T15:39:23.072" v="541" actId="164"/>
          <ac:spMkLst>
            <pc:docMk/>
            <pc:sldMk cId="2674900149" sldId="261"/>
            <ac:spMk id="119" creationId="{44C00E20-778E-4AE0-AE62-370E065B44E9}"/>
          </ac:spMkLst>
        </pc:spChg>
        <pc:spChg chg="add mod">
          <ac:chgData name="Steven Pestana" userId="7646f61562358392" providerId="LiveId" clId="{77F5E76A-C8B0-463D-9B8A-551636BE4CCE}" dt="2020-09-08T15:42:40.966" v="593" actId="164"/>
          <ac:spMkLst>
            <pc:docMk/>
            <pc:sldMk cId="2674900149" sldId="261"/>
            <ac:spMk id="124" creationId="{AA815BD0-3678-4AEA-80E0-0D551E855772}"/>
          </ac:spMkLst>
        </pc:spChg>
        <pc:spChg chg="add mod">
          <ac:chgData name="Steven Pestana" userId="7646f61562358392" providerId="LiveId" clId="{77F5E76A-C8B0-463D-9B8A-551636BE4CCE}" dt="2020-09-08T15:42:44.556" v="596" actId="164"/>
          <ac:spMkLst>
            <pc:docMk/>
            <pc:sldMk cId="2674900149" sldId="261"/>
            <ac:spMk id="126" creationId="{A8C65000-DA5B-4D6B-B26B-3AA2B51AA092}"/>
          </ac:spMkLst>
        </pc:spChg>
        <pc:spChg chg="add mod">
          <ac:chgData name="Steven Pestana" userId="7646f61562358392" providerId="LiveId" clId="{77F5E76A-C8B0-463D-9B8A-551636BE4CCE}" dt="2020-09-08T15:42:43.530" v="595" actId="164"/>
          <ac:spMkLst>
            <pc:docMk/>
            <pc:sldMk cId="2674900149" sldId="261"/>
            <ac:spMk id="128" creationId="{E50B8610-4B85-4537-9073-CB3DF87D2C93}"/>
          </ac:spMkLst>
        </pc:spChg>
        <pc:spChg chg="add mod">
          <ac:chgData name="Steven Pestana" userId="7646f61562358392" providerId="LiveId" clId="{77F5E76A-C8B0-463D-9B8A-551636BE4CCE}" dt="2020-09-08T15:42:42.374" v="594" actId="164"/>
          <ac:spMkLst>
            <pc:docMk/>
            <pc:sldMk cId="2674900149" sldId="261"/>
            <ac:spMk id="130" creationId="{DEA14DB5-0472-4A55-B3AB-69B01CEB4C2B}"/>
          </ac:spMkLst>
        </pc:spChg>
        <pc:spChg chg="add mod topLvl">
          <ac:chgData name="Steven Pestana" userId="7646f61562358392" providerId="LiveId" clId="{77F5E76A-C8B0-463D-9B8A-551636BE4CCE}" dt="2020-09-08T15:44:01.938" v="630" actId="20577"/>
          <ac:spMkLst>
            <pc:docMk/>
            <pc:sldMk cId="2674900149" sldId="261"/>
            <ac:spMk id="135" creationId="{0D1B1E89-A504-4688-AF00-454AD4B60BBB}"/>
          </ac:spMkLst>
        </pc:spChg>
        <pc:spChg chg="add mod topLvl">
          <ac:chgData name="Steven Pestana" userId="7646f61562358392" providerId="LiveId" clId="{77F5E76A-C8B0-463D-9B8A-551636BE4CCE}" dt="2020-09-08T15:43:25.924" v="622" actId="1076"/>
          <ac:spMkLst>
            <pc:docMk/>
            <pc:sldMk cId="2674900149" sldId="261"/>
            <ac:spMk id="137" creationId="{07C2CE4F-24FF-425A-B8F2-86636B2708F1}"/>
          </ac:spMkLst>
        </pc:spChg>
        <pc:spChg chg="add mod">
          <ac:chgData name="Steven Pestana" userId="7646f61562358392" providerId="LiveId" clId="{77F5E76A-C8B0-463D-9B8A-551636BE4CCE}" dt="2020-09-08T15:43:45.587" v="626" actId="1076"/>
          <ac:spMkLst>
            <pc:docMk/>
            <pc:sldMk cId="2674900149" sldId="261"/>
            <ac:spMk id="139" creationId="{D6B27389-2ADA-4D82-8E5B-E6B87DB48BCA}"/>
          </ac:spMkLst>
        </pc:spChg>
        <pc:spChg chg="add mod">
          <ac:chgData name="Steven Pestana" userId="7646f61562358392" providerId="LiveId" clId="{77F5E76A-C8B0-463D-9B8A-551636BE4CCE}" dt="2020-09-08T15:43:36.117" v="624" actId="1076"/>
          <ac:spMkLst>
            <pc:docMk/>
            <pc:sldMk cId="2674900149" sldId="261"/>
            <ac:spMk id="141" creationId="{88173E2E-CE76-433A-912F-9341778ECF12}"/>
          </ac:spMkLst>
        </pc:spChg>
        <pc:spChg chg="mod">
          <ac:chgData name="Steven Pestana" userId="7646f61562358392" providerId="LiveId" clId="{77F5E76A-C8B0-463D-9B8A-551636BE4CCE}" dt="2020-09-08T15:44:40.036" v="641"/>
          <ac:spMkLst>
            <pc:docMk/>
            <pc:sldMk cId="2674900149" sldId="261"/>
            <ac:spMk id="155" creationId="{C3726183-896B-46FD-A22E-AF031BF88393}"/>
          </ac:spMkLst>
        </pc:spChg>
        <pc:spChg chg="mod">
          <ac:chgData name="Steven Pestana" userId="7646f61562358392" providerId="LiveId" clId="{77F5E76A-C8B0-463D-9B8A-551636BE4CCE}" dt="2020-09-08T15:44:40.036" v="641"/>
          <ac:spMkLst>
            <pc:docMk/>
            <pc:sldMk cId="2674900149" sldId="261"/>
            <ac:spMk id="156" creationId="{9E78DC9B-DF46-4EFB-85BD-455DE1D82F85}"/>
          </ac:spMkLst>
        </pc:spChg>
        <pc:spChg chg="mod">
          <ac:chgData name="Steven Pestana" userId="7646f61562358392" providerId="LiveId" clId="{77F5E76A-C8B0-463D-9B8A-551636BE4CCE}" dt="2020-09-08T15:44:40.036" v="641"/>
          <ac:spMkLst>
            <pc:docMk/>
            <pc:sldMk cId="2674900149" sldId="261"/>
            <ac:spMk id="157" creationId="{F620C8F9-FEDD-40A9-BE04-B7C997F427BC}"/>
          </ac:spMkLst>
        </pc:spChg>
        <pc:spChg chg="mod">
          <ac:chgData name="Steven Pestana" userId="7646f61562358392" providerId="LiveId" clId="{77F5E76A-C8B0-463D-9B8A-551636BE4CCE}" dt="2020-09-08T15:44:40.036" v="641"/>
          <ac:spMkLst>
            <pc:docMk/>
            <pc:sldMk cId="2674900149" sldId="261"/>
            <ac:spMk id="158" creationId="{89E356BC-6841-44C3-B999-DE1FF311FB0B}"/>
          </ac:spMkLst>
        </pc:spChg>
        <pc:spChg chg="mod">
          <ac:chgData name="Steven Pestana" userId="7646f61562358392" providerId="LiveId" clId="{77F5E76A-C8B0-463D-9B8A-551636BE4CCE}" dt="2020-09-08T15:44:40.036" v="641"/>
          <ac:spMkLst>
            <pc:docMk/>
            <pc:sldMk cId="2674900149" sldId="261"/>
            <ac:spMk id="159" creationId="{455A38E7-C65D-40B3-90CE-1935F2B041A2}"/>
          </ac:spMkLst>
        </pc:spChg>
        <pc:spChg chg="mod">
          <ac:chgData name="Steven Pestana" userId="7646f61562358392" providerId="LiveId" clId="{77F5E76A-C8B0-463D-9B8A-551636BE4CCE}" dt="2020-09-08T15:44:40.036" v="641"/>
          <ac:spMkLst>
            <pc:docMk/>
            <pc:sldMk cId="2674900149" sldId="261"/>
            <ac:spMk id="160" creationId="{E4FA8522-2757-4D83-97CA-27A6DF2F56B7}"/>
          </ac:spMkLst>
        </pc:spChg>
        <pc:spChg chg="mod">
          <ac:chgData name="Steven Pestana" userId="7646f61562358392" providerId="LiveId" clId="{77F5E76A-C8B0-463D-9B8A-551636BE4CCE}" dt="2020-09-08T15:44:40.036" v="641"/>
          <ac:spMkLst>
            <pc:docMk/>
            <pc:sldMk cId="2674900149" sldId="261"/>
            <ac:spMk id="161" creationId="{4AA94930-D392-499F-B9A8-FF4A9BACB9F5}"/>
          </ac:spMkLst>
        </pc:spChg>
        <pc:spChg chg="mod">
          <ac:chgData name="Steven Pestana" userId="7646f61562358392" providerId="LiveId" clId="{77F5E76A-C8B0-463D-9B8A-551636BE4CCE}" dt="2020-09-08T15:44:40.036" v="641"/>
          <ac:spMkLst>
            <pc:docMk/>
            <pc:sldMk cId="2674900149" sldId="261"/>
            <ac:spMk id="162" creationId="{1ECC1941-BF5C-471E-A727-1AC3E529108E}"/>
          </ac:spMkLst>
        </pc:spChg>
        <pc:spChg chg="mod">
          <ac:chgData name="Steven Pestana" userId="7646f61562358392" providerId="LiveId" clId="{77F5E76A-C8B0-463D-9B8A-551636BE4CCE}" dt="2020-09-08T15:44:40.036" v="641"/>
          <ac:spMkLst>
            <pc:docMk/>
            <pc:sldMk cId="2674900149" sldId="261"/>
            <ac:spMk id="163" creationId="{4191D0C8-E40D-46F8-A136-DB1B0DD839BE}"/>
          </ac:spMkLst>
        </pc:spChg>
        <pc:spChg chg="mod">
          <ac:chgData name="Steven Pestana" userId="7646f61562358392" providerId="LiveId" clId="{77F5E76A-C8B0-463D-9B8A-551636BE4CCE}" dt="2020-09-08T15:44:40.036" v="641"/>
          <ac:spMkLst>
            <pc:docMk/>
            <pc:sldMk cId="2674900149" sldId="261"/>
            <ac:spMk id="164" creationId="{F7E4DE84-A41A-403A-A060-0684B703067D}"/>
          </ac:spMkLst>
        </pc:spChg>
        <pc:spChg chg="mod">
          <ac:chgData name="Steven Pestana" userId="7646f61562358392" providerId="LiveId" clId="{77F5E76A-C8B0-463D-9B8A-551636BE4CCE}" dt="2020-09-08T15:44:40.036" v="641"/>
          <ac:spMkLst>
            <pc:docMk/>
            <pc:sldMk cId="2674900149" sldId="261"/>
            <ac:spMk id="165" creationId="{1BB63486-73EE-4124-9060-6CE9EEE12ACB}"/>
          </ac:spMkLst>
        </pc:spChg>
        <pc:spChg chg="mod">
          <ac:chgData name="Steven Pestana" userId="7646f61562358392" providerId="LiveId" clId="{77F5E76A-C8B0-463D-9B8A-551636BE4CCE}" dt="2020-09-08T15:44:40.036" v="641"/>
          <ac:spMkLst>
            <pc:docMk/>
            <pc:sldMk cId="2674900149" sldId="261"/>
            <ac:spMk id="166" creationId="{99EA4F00-CCB0-4C9D-A86D-E63ADFC2FA7F}"/>
          </ac:spMkLst>
        </pc:spChg>
        <pc:spChg chg="mod">
          <ac:chgData name="Steven Pestana" userId="7646f61562358392" providerId="LiveId" clId="{77F5E76A-C8B0-463D-9B8A-551636BE4CCE}" dt="2020-09-08T15:44:40.036" v="641"/>
          <ac:spMkLst>
            <pc:docMk/>
            <pc:sldMk cId="2674900149" sldId="261"/>
            <ac:spMk id="168" creationId="{7A77BCE2-CABD-41AB-A78A-602287D01E62}"/>
          </ac:spMkLst>
        </pc:spChg>
        <pc:spChg chg="mod">
          <ac:chgData name="Steven Pestana" userId="7646f61562358392" providerId="LiveId" clId="{77F5E76A-C8B0-463D-9B8A-551636BE4CCE}" dt="2020-09-08T15:44:40.036" v="641"/>
          <ac:spMkLst>
            <pc:docMk/>
            <pc:sldMk cId="2674900149" sldId="261"/>
            <ac:spMk id="171" creationId="{C28E8207-AB32-443B-9A00-0B1C538DBF56}"/>
          </ac:spMkLst>
        </pc:spChg>
        <pc:spChg chg="mod">
          <ac:chgData name="Steven Pestana" userId="7646f61562358392" providerId="LiveId" clId="{77F5E76A-C8B0-463D-9B8A-551636BE4CCE}" dt="2020-09-08T15:44:40.036" v="641"/>
          <ac:spMkLst>
            <pc:docMk/>
            <pc:sldMk cId="2674900149" sldId="261"/>
            <ac:spMk id="172" creationId="{F269A02A-C49B-4349-948C-61A3E4EFC215}"/>
          </ac:spMkLst>
        </pc:spChg>
        <pc:spChg chg="mod">
          <ac:chgData name="Steven Pestana" userId="7646f61562358392" providerId="LiveId" clId="{77F5E76A-C8B0-463D-9B8A-551636BE4CCE}" dt="2020-09-08T15:44:40.036" v="641"/>
          <ac:spMkLst>
            <pc:docMk/>
            <pc:sldMk cId="2674900149" sldId="261"/>
            <ac:spMk id="173" creationId="{51B4C1B3-0B72-44F8-907E-CB5C6093428E}"/>
          </ac:spMkLst>
        </pc:spChg>
        <pc:spChg chg="mod">
          <ac:chgData name="Steven Pestana" userId="7646f61562358392" providerId="LiveId" clId="{77F5E76A-C8B0-463D-9B8A-551636BE4CCE}" dt="2020-09-08T15:44:40.036" v="641"/>
          <ac:spMkLst>
            <pc:docMk/>
            <pc:sldMk cId="2674900149" sldId="261"/>
            <ac:spMk id="174" creationId="{E8542425-D696-483D-93CA-080A96B605F4}"/>
          </ac:spMkLst>
        </pc:spChg>
        <pc:spChg chg="mod">
          <ac:chgData name="Steven Pestana" userId="7646f61562358392" providerId="LiveId" clId="{77F5E76A-C8B0-463D-9B8A-551636BE4CCE}" dt="2020-09-08T15:44:40.036" v="641"/>
          <ac:spMkLst>
            <pc:docMk/>
            <pc:sldMk cId="2674900149" sldId="261"/>
            <ac:spMk id="175" creationId="{07BEFBC3-936A-47B4-9E51-211786B0CC89}"/>
          </ac:spMkLst>
        </pc:spChg>
        <pc:spChg chg="mod">
          <ac:chgData name="Steven Pestana" userId="7646f61562358392" providerId="LiveId" clId="{77F5E76A-C8B0-463D-9B8A-551636BE4CCE}" dt="2020-09-08T15:44:40.036" v="641"/>
          <ac:spMkLst>
            <pc:docMk/>
            <pc:sldMk cId="2674900149" sldId="261"/>
            <ac:spMk id="176" creationId="{1ECDEB57-B820-46C2-B1C1-02511A1059B6}"/>
          </ac:spMkLst>
        </pc:spChg>
        <pc:spChg chg="mod">
          <ac:chgData name="Steven Pestana" userId="7646f61562358392" providerId="LiveId" clId="{77F5E76A-C8B0-463D-9B8A-551636BE4CCE}" dt="2020-09-08T15:44:40.036" v="641"/>
          <ac:spMkLst>
            <pc:docMk/>
            <pc:sldMk cId="2674900149" sldId="261"/>
            <ac:spMk id="177" creationId="{4E32370E-3207-4C7F-8B57-D1946BAAC936}"/>
          </ac:spMkLst>
        </pc:spChg>
        <pc:spChg chg="mod">
          <ac:chgData name="Steven Pestana" userId="7646f61562358392" providerId="LiveId" clId="{77F5E76A-C8B0-463D-9B8A-551636BE4CCE}" dt="2020-09-08T15:44:40.036" v="641"/>
          <ac:spMkLst>
            <pc:docMk/>
            <pc:sldMk cId="2674900149" sldId="261"/>
            <ac:spMk id="178" creationId="{AA25E9A9-337A-427A-A0BE-8755AE70FC88}"/>
          </ac:spMkLst>
        </pc:spChg>
        <pc:spChg chg="mod">
          <ac:chgData name="Steven Pestana" userId="7646f61562358392" providerId="LiveId" clId="{77F5E76A-C8B0-463D-9B8A-551636BE4CCE}" dt="2020-09-08T15:44:40.036" v="641"/>
          <ac:spMkLst>
            <pc:docMk/>
            <pc:sldMk cId="2674900149" sldId="261"/>
            <ac:spMk id="179" creationId="{0EFEED04-5A25-4314-98DE-8581C495B137}"/>
          </ac:spMkLst>
        </pc:spChg>
        <pc:spChg chg="mod">
          <ac:chgData name="Steven Pestana" userId="7646f61562358392" providerId="LiveId" clId="{77F5E76A-C8B0-463D-9B8A-551636BE4CCE}" dt="2020-09-08T15:44:40.036" v="641"/>
          <ac:spMkLst>
            <pc:docMk/>
            <pc:sldMk cId="2674900149" sldId="261"/>
            <ac:spMk id="180" creationId="{C420CCD6-0C6C-4F65-B696-869FCDE2C47E}"/>
          </ac:spMkLst>
        </pc:spChg>
        <pc:spChg chg="mod">
          <ac:chgData name="Steven Pestana" userId="7646f61562358392" providerId="LiveId" clId="{77F5E76A-C8B0-463D-9B8A-551636BE4CCE}" dt="2020-09-08T15:44:40.036" v="641"/>
          <ac:spMkLst>
            <pc:docMk/>
            <pc:sldMk cId="2674900149" sldId="261"/>
            <ac:spMk id="181" creationId="{D55F4903-4867-466E-9868-6DD28877E48D}"/>
          </ac:spMkLst>
        </pc:spChg>
        <pc:spChg chg="mod">
          <ac:chgData name="Steven Pestana" userId="7646f61562358392" providerId="LiveId" clId="{77F5E76A-C8B0-463D-9B8A-551636BE4CCE}" dt="2020-09-08T15:44:40.036" v="641"/>
          <ac:spMkLst>
            <pc:docMk/>
            <pc:sldMk cId="2674900149" sldId="261"/>
            <ac:spMk id="182" creationId="{B1ED6647-BEFE-4414-9770-A1A8B4A44274}"/>
          </ac:spMkLst>
        </pc:spChg>
        <pc:spChg chg="mod">
          <ac:chgData name="Steven Pestana" userId="7646f61562358392" providerId="LiveId" clId="{77F5E76A-C8B0-463D-9B8A-551636BE4CCE}" dt="2020-09-08T15:44:40.036" v="641"/>
          <ac:spMkLst>
            <pc:docMk/>
            <pc:sldMk cId="2674900149" sldId="261"/>
            <ac:spMk id="183" creationId="{89B6CF12-9B84-43B2-997C-F769B75ABA59}"/>
          </ac:spMkLst>
        </pc:spChg>
        <pc:spChg chg="mod">
          <ac:chgData name="Steven Pestana" userId="7646f61562358392" providerId="LiveId" clId="{77F5E76A-C8B0-463D-9B8A-551636BE4CCE}" dt="2020-09-08T15:44:40.036" v="641"/>
          <ac:spMkLst>
            <pc:docMk/>
            <pc:sldMk cId="2674900149" sldId="261"/>
            <ac:spMk id="186" creationId="{45EFAC28-49B7-4BA7-A1AA-EBBAD2E9E56F}"/>
          </ac:spMkLst>
        </pc:spChg>
        <pc:spChg chg="mod">
          <ac:chgData name="Steven Pestana" userId="7646f61562358392" providerId="LiveId" clId="{77F5E76A-C8B0-463D-9B8A-551636BE4CCE}" dt="2020-09-08T15:44:40.036" v="641"/>
          <ac:spMkLst>
            <pc:docMk/>
            <pc:sldMk cId="2674900149" sldId="261"/>
            <ac:spMk id="187" creationId="{68D9F3DD-9FEE-47CF-835B-4643F3BF7B5F}"/>
          </ac:spMkLst>
        </pc:spChg>
        <pc:spChg chg="mod">
          <ac:chgData name="Steven Pestana" userId="7646f61562358392" providerId="LiveId" clId="{77F5E76A-C8B0-463D-9B8A-551636BE4CCE}" dt="2020-09-08T15:44:40.036" v="641"/>
          <ac:spMkLst>
            <pc:docMk/>
            <pc:sldMk cId="2674900149" sldId="261"/>
            <ac:spMk id="188" creationId="{29472C02-1C08-4E57-B96D-3BDB8E68B828}"/>
          </ac:spMkLst>
        </pc:spChg>
        <pc:spChg chg="mod">
          <ac:chgData name="Steven Pestana" userId="7646f61562358392" providerId="LiveId" clId="{77F5E76A-C8B0-463D-9B8A-551636BE4CCE}" dt="2020-09-08T15:44:40.036" v="641"/>
          <ac:spMkLst>
            <pc:docMk/>
            <pc:sldMk cId="2674900149" sldId="261"/>
            <ac:spMk id="189" creationId="{D45ADA93-EFF0-483D-ACF3-B4B767BD5B0E}"/>
          </ac:spMkLst>
        </pc:spChg>
        <pc:spChg chg="mod">
          <ac:chgData name="Steven Pestana" userId="7646f61562358392" providerId="LiveId" clId="{77F5E76A-C8B0-463D-9B8A-551636BE4CCE}" dt="2020-09-08T15:44:40.036" v="641"/>
          <ac:spMkLst>
            <pc:docMk/>
            <pc:sldMk cId="2674900149" sldId="261"/>
            <ac:spMk id="190" creationId="{28672767-7AA6-4867-AB87-FC168B96F61F}"/>
          </ac:spMkLst>
        </pc:spChg>
        <pc:spChg chg="mod">
          <ac:chgData name="Steven Pestana" userId="7646f61562358392" providerId="LiveId" clId="{77F5E76A-C8B0-463D-9B8A-551636BE4CCE}" dt="2020-09-08T15:44:40.036" v="641"/>
          <ac:spMkLst>
            <pc:docMk/>
            <pc:sldMk cId="2674900149" sldId="261"/>
            <ac:spMk id="191" creationId="{F5BCE3DC-F694-4B25-800A-2D6831F62BAA}"/>
          </ac:spMkLst>
        </pc:spChg>
        <pc:spChg chg="mod">
          <ac:chgData name="Steven Pestana" userId="7646f61562358392" providerId="LiveId" clId="{77F5E76A-C8B0-463D-9B8A-551636BE4CCE}" dt="2020-09-08T15:44:40.036" v="641"/>
          <ac:spMkLst>
            <pc:docMk/>
            <pc:sldMk cId="2674900149" sldId="261"/>
            <ac:spMk id="192" creationId="{3CD11D2A-8F72-4FBA-BBD0-B3E66E13CF39}"/>
          </ac:spMkLst>
        </pc:spChg>
        <pc:spChg chg="mod">
          <ac:chgData name="Steven Pestana" userId="7646f61562358392" providerId="LiveId" clId="{77F5E76A-C8B0-463D-9B8A-551636BE4CCE}" dt="2020-09-08T15:44:40.036" v="641"/>
          <ac:spMkLst>
            <pc:docMk/>
            <pc:sldMk cId="2674900149" sldId="261"/>
            <ac:spMk id="193" creationId="{F1A6C683-7786-4735-9CD9-FE5BEED6A96D}"/>
          </ac:spMkLst>
        </pc:spChg>
        <pc:spChg chg="mod">
          <ac:chgData name="Steven Pestana" userId="7646f61562358392" providerId="LiveId" clId="{77F5E76A-C8B0-463D-9B8A-551636BE4CCE}" dt="2020-09-08T15:44:40.036" v="641"/>
          <ac:spMkLst>
            <pc:docMk/>
            <pc:sldMk cId="2674900149" sldId="261"/>
            <ac:spMk id="194" creationId="{A5FF568F-EBA5-4620-B1D3-709E224D7DA0}"/>
          </ac:spMkLst>
        </pc:spChg>
        <pc:spChg chg="mod">
          <ac:chgData name="Steven Pestana" userId="7646f61562358392" providerId="LiveId" clId="{77F5E76A-C8B0-463D-9B8A-551636BE4CCE}" dt="2020-09-08T15:44:40.036" v="641"/>
          <ac:spMkLst>
            <pc:docMk/>
            <pc:sldMk cId="2674900149" sldId="261"/>
            <ac:spMk id="195" creationId="{2E1D1C58-8C9C-4F2E-87DE-A04198B9EAD7}"/>
          </ac:spMkLst>
        </pc:spChg>
        <pc:spChg chg="mod">
          <ac:chgData name="Steven Pestana" userId="7646f61562358392" providerId="LiveId" clId="{77F5E76A-C8B0-463D-9B8A-551636BE4CCE}" dt="2020-09-08T15:44:40.036" v="641"/>
          <ac:spMkLst>
            <pc:docMk/>
            <pc:sldMk cId="2674900149" sldId="261"/>
            <ac:spMk id="196" creationId="{BEF28BA9-0C4D-4364-8DBD-D82DC06A4DF7}"/>
          </ac:spMkLst>
        </pc:spChg>
        <pc:spChg chg="mod">
          <ac:chgData name="Steven Pestana" userId="7646f61562358392" providerId="LiveId" clId="{77F5E76A-C8B0-463D-9B8A-551636BE4CCE}" dt="2020-09-08T15:44:40.036" v="641"/>
          <ac:spMkLst>
            <pc:docMk/>
            <pc:sldMk cId="2674900149" sldId="261"/>
            <ac:spMk id="197" creationId="{C13F4340-2672-4AC5-98CC-11946FF791CB}"/>
          </ac:spMkLst>
        </pc:spChg>
        <pc:spChg chg="mod">
          <ac:chgData name="Steven Pestana" userId="7646f61562358392" providerId="LiveId" clId="{77F5E76A-C8B0-463D-9B8A-551636BE4CCE}" dt="2020-09-08T15:44:40.036" v="641"/>
          <ac:spMkLst>
            <pc:docMk/>
            <pc:sldMk cId="2674900149" sldId="261"/>
            <ac:spMk id="198" creationId="{CD41EF24-9B90-459F-83D6-CBD6D46BB317}"/>
          </ac:spMkLst>
        </pc:spChg>
        <pc:spChg chg="mod">
          <ac:chgData name="Steven Pestana" userId="7646f61562358392" providerId="LiveId" clId="{77F5E76A-C8B0-463D-9B8A-551636BE4CCE}" dt="2020-09-08T15:45:13.087" v="652"/>
          <ac:spMkLst>
            <pc:docMk/>
            <pc:sldMk cId="2674900149" sldId="261"/>
            <ac:spMk id="201" creationId="{6C044318-99DA-4BEF-B636-E2444EF49A58}"/>
          </ac:spMkLst>
        </pc:spChg>
        <pc:spChg chg="mod">
          <ac:chgData name="Steven Pestana" userId="7646f61562358392" providerId="LiveId" clId="{77F5E76A-C8B0-463D-9B8A-551636BE4CCE}" dt="2020-09-08T15:45:13.087" v="652"/>
          <ac:spMkLst>
            <pc:docMk/>
            <pc:sldMk cId="2674900149" sldId="261"/>
            <ac:spMk id="202" creationId="{5393E803-208F-4090-B2E7-08F7991D484F}"/>
          </ac:spMkLst>
        </pc:spChg>
        <pc:spChg chg="mod">
          <ac:chgData name="Steven Pestana" userId="7646f61562358392" providerId="LiveId" clId="{77F5E76A-C8B0-463D-9B8A-551636BE4CCE}" dt="2020-09-08T15:45:13.087" v="652"/>
          <ac:spMkLst>
            <pc:docMk/>
            <pc:sldMk cId="2674900149" sldId="261"/>
            <ac:spMk id="203" creationId="{32769EEF-0D27-4A2A-A88B-FEAC531933FD}"/>
          </ac:spMkLst>
        </pc:spChg>
        <pc:spChg chg="mod">
          <ac:chgData name="Steven Pestana" userId="7646f61562358392" providerId="LiveId" clId="{77F5E76A-C8B0-463D-9B8A-551636BE4CCE}" dt="2020-09-08T15:45:13.087" v="652"/>
          <ac:spMkLst>
            <pc:docMk/>
            <pc:sldMk cId="2674900149" sldId="261"/>
            <ac:spMk id="204" creationId="{75F7E9C7-AF2A-419E-A1DB-1FFF7878C499}"/>
          </ac:spMkLst>
        </pc:spChg>
        <pc:spChg chg="mod">
          <ac:chgData name="Steven Pestana" userId="7646f61562358392" providerId="LiveId" clId="{77F5E76A-C8B0-463D-9B8A-551636BE4CCE}" dt="2020-09-08T15:45:13.087" v="652"/>
          <ac:spMkLst>
            <pc:docMk/>
            <pc:sldMk cId="2674900149" sldId="261"/>
            <ac:spMk id="205" creationId="{6733DBC1-F872-4776-9B34-6806EB87CF29}"/>
          </ac:spMkLst>
        </pc:spChg>
        <pc:spChg chg="mod">
          <ac:chgData name="Steven Pestana" userId="7646f61562358392" providerId="LiveId" clId="{77F5E76A-C8B0-463D-9B8A-551636BE4CCE}" dt="2020-09-08T15:45:13.087" v="652"/>
          <ac:spMkLst>
            <pc:docMk/>
            <pc:sldMk cId="2674900149" sldId="261"/>
            <ac:spMk id="206" creationId="{2AF6C3D7-61BD-4449-95A9-08CFD27D2DDD}"/>
          </ac:spMkLst>
        </pc:spChg>
        <pc:spChg chg="mod">
          <ac:chgData name="Steven Pestana" userId="7646f61562358392" providerId="LiveId" clId="{77F5E76A-C8B0-463D-9B8A-551636BE4CCE}" dt="2020-09-08T15:45:13.087" v="652"/>
          <ac:spMkLst>
            <pc:docMk/>
            <pc:sldMk cId="2674900149" sldId="261"/>
            <ac:spMk id="207" creationId="{4017B7D7-759D-4D69-A58F-B778D2ADBA11}"/>
          </ac:spMkLst>
        </pc:spChg>
        <pc:spChg chg="mod">
          <ac:chgData name="Steven Pestana" userId="7646f61562358392" providerId="LiveId" clId="{77F5E76A-C8B0-463D-9B8A-551636BE4CCE}" dt="2020-09-08T15:45:13.087" v="652"/>
          <ac:spMkLst>
            <pc:docMk/>
            <pc:sldMk cId="2674900149" sldId="261"/>
            <ac:spMk id="208" creationId="{492EDA0F-8AC2-4165-886F-60855F13FD4A}"/>
          </ac:spMkLst>
        </pc:spChg>
        <pc:spChg chg="mod">
          <ac:chgData name="Steven Pestana" userId="7646f61562358392" providerId="LiveId" clId="{77F5E76A-C8B0-463D-9B8A-551636BE4CCE}" dt="2020-09-08T15:45:13.087" v="652"/>
          <ac:spMkLst>
            <pc:docMk/>
            <pc:sldMk cId="2674900149" sldId="261"/>
            <ac:spMk id="209" creationId="{E1B599E8-CE01-40CC-B2B1-7C8426715AF6}"/>
          </ac:spMkLst>
        </pc:spChg>
        <pc:spChg chg="mod">
          <ac:chgData name="Steven Pestana" userId="7646f61562358392" providerId="LiveId" clId="{77F5E76A-C8B0-463D-9B8A-551636BE4CCE}" dt="2020-09-08T15:45:13.087" v="652"/>
          <ac:spMkLst>
            <pc:docMk/>
            <pc:sldMk cId="2674900149" sldId="261"/>
            <ac:spMk id="210" creationId="{58846339-2A32-4C3A-B269-0876F55FDC94}"/>
          </ac:spMkLst>
        </pc:spChg>
        <pc:spChg chg="mod">
          <ac:chgData name="Steven Pestana" userId="7646f61562358392" providerId="LiveId" clId="{77F5E76A-C8B0-463D-9B8A-551636BE4CCE}" dt="2020-09-08T15:45:13.087" v="652"/>
          <ac:spMkLst>
            <pc:docMk/>
            <pc:sldMk cId="2674900149" sldId="261"/>
            <ac:spMk id="211" creationId="{AC3B642F-F13C-471D-816A-5C63C8B53E3D}"/>
          </ac:spMkLst>
        </pc:spChg>
        <pc:spChg chg="mod">
          <ac:chgData name="Steven Pestana" userId="7646f61562358392" providerId="LiveId" clId="{77F5E76A-C8B0-463D-9B8A-551636BE4CCE}" dt="2020-09-08T15:45:13.087" v="652"/>
          <ac:spMkLst>
            <pc:docMk/>
            <pc:sldMk cId="2674900149" sldId="261"/>
            <ac:spMk id="212" creationId="{5B2E34E4-01DB-4AED-B944-B53F572ACE2C}"/>
          </ac:spMkLst>
        </pc:spChg>
        <pc:spChg chg="mod">
          <ac:chgData name="Steven Pestana" userId="7646f61562358392" providerId="LiveId" clId="{77F5E76A-C8B0-463D-9B8A-551636BE4CCE}" dt="2020-09-08T15:45:13.087" v="652"/>
          <ac:spMkLst>
            <pc:docMk/>
            <pc:sldMk cId="2674900149" sldId="261"/>
            <ac:spMk id="213" creationId="{E09B7709-9052-4374-912E-61590C1B9B53}"/>
          </ac:spMkLst>
        </pc:spChg>
        <pc:spChg chg="add mod">
          <ac:chgData name="Steven Pestana" userId="7646f61562358392" providerId="LiveId" clId="{77F5E76A-C8B0-463D-9B8A-551636BE4CCE}" dt="2020-09-08T16:16:22.924" v="2649" actId="404"/>
          <ac:spMkLst>
            <pc:docMk/>
            <pc:sldMk cId="2674900149" sldId="261"/>
            <ac:spMk id="214" creationId="{ECAA02A8-82FC-4237-B16F-B651EAC69777}"/>
          </ac:spMkLst>
        </pc:spChg>
        <pc:spChg chg="add mod">
          <ac:chgData name="Steven Pestana" userId="7646f61562358392" providerId="LiveId" clId="{77F5E76A-C8B0-463D-9B8A-551636BE4CCE}" dt="2020-09-08T16:22:10.695" v="2743" actId="164"/>
          <ac:spMkLst>
            <pc:docMk/>
            <pc:sldMk cId="2674900149" sldId="261"/>
            <ac:spMk id="221" creationId="{A3131299-7F98-4EF1-AE61-0307976FAD82}"/>
          </ac:spMkLst>
        </pc:spChg>
        <pc:spChg chg="add mod">
          <ac:chgData name="Steven Pestana" userId="7646f61562358392" providerId="LiveId" clId="{77F5E76A-C8B0-463D-9B8A-551636BE4CCE}" dt="2020-09-08T16:10:57.835" v="2287" actId="403"/>
          <ac:spMkLst>
            <pc:docMk/>
            <pc:sldMk cId="2674900149" sldId="261"/>
            <ac:spMk id="223" creationId="{D4D864A9-8386-41BC-AF72-F6552B1FC4DE}"/>
          </ac:spMkLst>
        </pc:spChg>
        <pc:spChg chg="add mod">
          <ac:chgData name="Steven Pestana" userId="7646f61562358392" providerId="LiveId" clId="{77F5E76A-C8B0-463D-9B8A-551636BE4CCE}" dt="2020-09-08T16:22:10.695" v="2743" actId="164"/>
          <ac:spMkLst>
            <pc:docMk/>
            <pc:sldMk cId="2674900149" sldId="261"/>
            <ac:spMk id="226" creationId="{BCED405E-4EAB-4978-A39E-16A1C4D8F939}"/>
          </ac:spMkLst>
        </pc:spChg>
        <pc:spChg chg="add mod">
          <ac:chgData name="Steven Pestana" userId="7646f61562358392" providerId="LiveId" clId="{77F5E76A-C8B0-463D-9B8A-551636BE4CCE}" dt="2020-09-08T16:24:31.173" v="2795" actId="20577"/>
          <ac:spMkLst>
            <pc:docMk/>
            <pc:sldMk cId="2674900149" sldId="261"/>
            <ac:spMk id="228" creationId="{77A7521F-59CF-4222-841D-D03960D67D89}"/>
          </ac:spMkLst>
        </pc:spChg>
        <pc:spChg chg="add mod">
          <ac:chgData name="Steven Pestana" userId="7646f61562358392" providerId="LiveId" clId="{77F5E76A-C8B0-463D-9B8A-551636BE4CCE}" dt="2020-09-08T16:22:10.695" v="2743" actId="164"/>
          <ac:spMkLst>
            <pc:docMk/>
            <pc:sldMk cId="2674900149" sldId="261"/>
            <ac:spMk id="230" creationId="{B0813F1F-1098-478E-A5D9-4D16CD5A3DDF}"/>
          </ac:spMkLst>
        </pc:spChg>
        <pc:grpChg chg="add mod">
          <ac:chgData name="Steven Pestana" userId="7646f61562358392" providerId="LiveId" clId="{77F5E76A-C8B0-463D-9B8A-551636BE4CCE}" dt="2020-09-08T16:19:58.086" v="2729" actId="164"/>
          <ac:grpSpMkLst>
            <pc:docMk/>
            <pc:sldMk cId="2674900149" sldId="261"/>
            <ac:grpSpMk id="5" creationId="{AB1C86F6-CCB5-4842-A82E-A28CB332F24B}"/>
          </ac:grpSpMkLst>
        </pc:grpChg>
        <pc:grpChg chg="add mod">
          <ac:chgData name="Steven Pestana" userId="7646f61562358392" providerId="LiveId" clId="{77F5E76A-C8B0-463D-9B8A-551636BE4CCE}" dt="2020-09-08T16:19:56.404" v="2728" actId="164"/>
          <ac:grpSpMkLst>
            <pc:docMk/>
            <pc:sldMk cId="2674900149" sldId="261"/>
            <ac:grpSpMk id="8" creationId="{B1224267-F426-4156-8E54-023BBE354BE7}"/>
          </ac:grpSpMkLst>
        </pc:grpChg>
        <pc:grpChg chg="add mod">
          <ac:chgData name="Steven Pestana" userId="7646f61562358392" providerId="LiveId" clId="{77F5E76A-C8B0-463D-9B8A-551636BE4CCE}" dt="2020-09-08T16:19:54.672" v="2727" actId="164"/>
          <ac:grpSpMkLst>
            <pc:docMk/>
            <pc:sldMk cId="2674900149" sldId="261"/>
            <ac:grpSpMk id="10" creationId="{C7135F1C-4353-4B28-BD08-6FF469246823}"/>
          </ac:grpSpMkLst>
        </pc:grpChg>
        <pc:grpChg chg="add mod">
          <ac:chgData name="Steven Pestana" userId="7646f61562358392" providerId="LiveId" clId="{77F5E76A-C8B0-463D-9B8A-551636BE4CCE}" dt="2020-09-08T16:22:10.695" v="2743" actId="164"/>
          <ac:grpSpMkLst>
            <pc:docMk/>
            <pc:sldMk cId="2674900149" sldId="261"/>
            <ac:grpSpMk id="16" creationId="{720573C7-A410-4520-A6C0-32E0D38AF051}"/>
          </ac:grpSpMkLst>
        </pc:grpChg>
        <pc:grpChg chg="add mod">
          <ac:chgData name="Steven Pestana" userId="7646f61562358392" providerId="LiveId" clId="{77F5E76A-C8B0-463D-9B8A-551636BE4CCE}" dt="2020-09-08T16:22:10.695" v="2743" actId="164"/>
          <ac:grpSpMkLst>
            <pc:docMk/>
            <pc:sldMk cId="2674900149" sldId="261"/>
            <ac:grpSpMk id="18" creationId="{1637648D-9088-4983-961C-B05EF9597F35}"/>
          </ac:grpSpMkLst>
        </pc:grpChg>
        <pc:grpChg chg="add mod">
          <ac:chgData name="Steven Pestana" userId="7646f61562358392" providerId="LiveId" clId="{77F5E76A-C8B0-463D-9B8A-551636BE4CCE}" dt="2020-09-08T16:22:10.695" v="2743" actId="164"/>
          <ac:grpSpMkLst>
            <pc:docMk/>
            <pc:sldMk cId="2674900149" sldId="261"/>
            <ac:grpSpMk id="20" creationId="{EB2D8264-AF06-4FEC-98F1-E4A916D2D9C5}"/>
          </ac:grpSpMkLst>
        </pc:grpChg>
        <pc:grpChg chg="add del mod">
          <ac:chgData name="Steven Pestana" userId="7646f61562358392" providerId="LiveId" clId="{77F5E76A-C8B0-463D-9B8A-551636BE4CCE}" dt="2020-09-08T15:27:01.987" v="354" actId="478"/>
          <ac:grpSpMkLst>
            <pc:docMk/>
            <pc:sldMk cId="2674900149" sldId="261"/>
            <ac:grpSpMk id="24" creationId="{02DCB5DE-E795-4331-A002-40866E720B2B}"/>
          </ac:grpSpMkLst>
        </pc:grpChg>
        <pc:grpChg chg="add mod">
          <ac:chgData name="Steven Pestana" userId="7646f61562358392" providerId="LiveId" clId="{77F5E76A-C8B0-463D-9B8A-551636BE4CCE}" dt="2020-09-08T16:55:49.352" v="2846" actId="164"/>
          <ac:grpSpMkLst>
            <pc:docMk/>
            <pc:sldMk cId="2674900149" sldId="261"/>
            <ac:grpSpMk id="24" creationId="{97FAC922-B479-4E6B-A250-1F3620D906FE}"/>
          </ac:grpSpMkLst>
        </pc:grpChg>
        <pc:grpChg chg="mod">
          <ac:chgData name="Steven Pestana" userId="7646f61562358392" providerId="LiveId" clId="{77F5E76A-C8B0-463D-9B8A-551636BE4CCE}" dt="2020-09-08T15:26:46.595" v="349"/>
          <ac:grpSpMkLst>
            <pc:docMk/>
            <pc:sldMk cId="2674900149" sldId="261"/>
            <ac:grpSpMk id="25" creationId="{5FA2B004-EC02-430C-942F-5381E3B31630}"/>
          </ac:grpSpMkLst>
        </pc:grpChg>
        <pc:grpChg chg="add mod">
          <ac:chgData name="Steven Pestana" userId="7646f61562358392" providerId="LiveId" clId="{77F5E76A-C8B0-463D-9B8A-551636BE4CCE}" dt="2020-09-08T16:55:49.352" v="2846" actId="164"/>
          <ac:grpSpMkLst>
            <pc:docMk/>
            <pc:sldMk cId="2674900149" sldId="261"/>
            <ac:grpSpMk id="26" creationId="{37792D6B-3D6A-4CE7-9A95-F938CA04D193}"/>
          </ac:grpSpMkLst>
        </pc:grpChg>
        <pc:grpChg chg="add mod">
          <ac:chgData name="Steven Pestana" userId="7646f61562358392" providerId="LiveId" clId="{77F5E76A-C8B0-463D-9B8A-551636BE4CCE}" dt="2020-09-08T16:55:49.352" v="2846" actId="164"/>
          <ac:grpSpMkLst>
            <pc:docMk/>
            <pc:sldMk cId="2674900149" sldId="261"/>
            <ac:grpSpMk id="27" creationId="{DB226EA1-58ED-409E-9241-77022ACB8EE2}"/>
          </ac:grpSpMkLst>
        </pc:grpChg>
        <pc:grpChg chg="add del mod">
          <ac:chgData name="Steven Pestana" userId="7646f61562358392" providerId="LiveId" clId="{77F5E76A-C8B0-463D-9B8A-551636BE4CCE}" dt="2020-09-08T15:26:59.696" v="353" actId="478"/>
          <ac:grpSpMkLst>
            <pc:docMk/>
            <pc:sldMk cId="2674900149" sldId="261"/>
            <ac:grpSpMk id="39" creationId="{CA1CC79F-F616-41E7-94B6-A9115870D5E8}"/>
          </ac:grpSpMkLst>
        </pc:grpChg>
        <pc:grpChg chg="mod">
          <ac:chgData name="Steven Pestana" userId="7646f61562358392" providerId="LiveId" clId="{77F5E76A-C8B0-463D-9B8A-551636BE4CCE}" dt="2020-09-08T15:26:50.476" v="351"/>
          <ac:grpSpMkLst>
            <pc:docMk/>
            <pc:sldMk cId="2674900149" sldId="261"/>
            <ac:grpSpMk id="40" creationId="{D51A700F-870B-46B9-AABB-6BE3ED132E49}"/>
          </ac:grpSpMkLst>
        </pc:grpChg>
        <pc:grpChg chg="add mod">
          <ac:chgData name="Steven Pestana" userId="7646f61562358392" providerId="LiveId" clId="{77F5E76A-C8B0-463D-9B8A-551636BE4CCE}" dt="2020-09-08T15:37:46.037" v="522" actId="164"/>
          <ac:grpSpMkLst>
            <pc:docMk/>
            <pc:sldMk cId="2674900149" sldId="261"/>
            <ac:grpSpMk id="83" creationId="{3CEE3C42-73CB-48C1-B4E3-2A3EEBBB6650}"/>
          </ac:grpSpMkLst>
        </pc:grpChg>
        <pc:grpChg chg="mod">
          <ac:chgData name="Steven Pestana" userId="7646f61562358392" providerId="LiveId" clId="{77F5E76A-C8B0-463D-9B8A-551636BE4CCE}" dt="2020-09-08T15:32:49.638" v="421"/>
          <ac:grpSpMkLst>
            <pc:docMk/>
            <pc:sldMk cId="2674900149" sldId="261"/>
            <ac:grpSpMk id="85" creationId="{50F41EB4-D3F9-492F-A2DA-0E0DA87D3873}"/>
          </ac:grpSpMkLst>
        </pc:grpChg>
        <pc:grpChg chg="mod">
          <ac:chgData name="Steven Pestana" userId="7646f61562358392" providerId="LiveId" clId="{77F5E76A-C8B0-463D-9B8A-551636BE4CCE}" dt="2020-09-08T15:32:49.638" v="421"/>
          <ac:grpSpMkLst>
            <pc:docMk/>
            <pc:sldMk cId="2674900149" sldId="261"/>
            <ac:grpSpMk id="86" creationId="{940614CA-4469-43B8-AC43-47FC8F2D316D}"/>
          </ac:grpSpMkLst>
        </pc:grpChg>
        <pc:grpChg chg="add mod">
          <ac:chgData name="Steven Pestana" userId="7646f61562358392" providerId="LiveId" clId="{77F5E76A-C8B0-463D-9B8A-551636BE4CCE}" dt="2020-09-08T16:55:49.352" v="2846" actId="164"/>
          <ac:grpSpMkLst>
            <pc:docMk/>
            <pc:sldMk cId="2674900149" sldId="261"/>
            <ac:grpSpMk id="99" creationId="{631980A1-16F2-4AA1-842B-49C80FA1A7E8}"/>
          </ac:grpSpMkLst>
        </pc:grpChg>
        <pc:grpChg chg="add mod">
          <ac:chgData name="Steven Pestana" userId="7646f61562358392" providerId="LiveId" clId="{77F5E76A-C8B0-463D-9B8A-551636BE4CCE}" dt="2020-09-08T15:37:46.037" v="522" actId="164"/>
          <ac:grpSpMkLst>
            <pc:docMk/>
            <pc:sldMk cId="2674900149" sldId="261"/>
            <ac:grpSpMk id="105" creationId="{1ACDB7EC-E507-4686-BE07-1775243557FA}"/>
          </ac:grpSpMkLst>
        </pc:grpChg>
        <pc:grpChg chg="add mod">
          <ac:chgData name="Steven Pestana" userId="7646f61562358392" providerId="LiveId" clId="{77F5E76A-C8B0-463D-9B8A-551636BE4CCE}" dt="2020-09-08T16:22:10.695" v="2743" actId="164"/>
          <ac:grpSpMkLst>
            <pc:docMk/>
            <pc:sldMk cId="2674900149" sldId="261"/>
            <ac:grpSpMk id="107" creationId="{CA6A24F2-E499-4F75-B241-B550FDA77AEA}"/>
          </ac:grpSpMkLst>
        </pc:grpChg>
        <pc:grpChg chg="add mod">
          <ac:chgData name="Steven Pestana" userId="7646f61562358392" providerId="LiveId" clId="{77F5E76A-C8B0-463D-9B8A-551636BE4CCE}" dt="2020-09-08T16:17:47.557" v="2676" actId="164"/>
          <ac:grpSpMkLst>
            <pc:docMk/>
            <pc:sldMk cId="2674900149" sldId="261"/>
            <ac:grpSpMk id="120" creationId="{CA3C3FEC-B9F8-4062-BDB5-9C68B23050CD}"/>
          </ac:grpSpMkLst>
        </pc:grpChg>
        <pc:grpChg chg="add mod">
          <ac:chgData name="Steven Pestana" userId="7646f61562358392" providerId="LiveId" clId="{77F5E76A-C8B0-463D-9B8A-551636BE4CCE}" dt="2020-09-08T16:17:43.324" v="2675" actId="164"/>
          <ac:grpSpMkLst>
            <pc:docMk/>
            <pc:sldMk cId="2674900149" sldId="261"/>
            <ac:grpSpMk id="121" creationId="{0059F765-3F6B-4986-A952-A27C3D188F12}"/>
          </ac:grpSpMkLst>
        </pc:grpChg>
        <pc:grpChg chg="add mod">
          <ac:chgData name="Steven Pestana" userId="7646f61562358392" providerId="LiveId" clId="{77F5E76A-C8B0-463D-9B8A-551636BE4CCE}" dt="2020-09-08T16:17:17.784" v="2668" actId="164"/>
          <ac:grpSpMkLst>
            <pc:docMk/>
            <pc:sldMk cId="2674900149" sldId="261"/>
            <ac:grpSpMk id="122" creationId="{8D7F9D0A-9381-477B-A524-C9A566EF5623}"/>
          </ac:grpSpMkLst>
        </pc:grpChg>
        <pc:grpChg chg="add mod">
          <ac:chgData name="Steven Pestana" userId="7646f61562358392" providerId="LiveId" clId="{77F5E76A-C8B0-463D-9B8A-551636BE4CCE}" dt="2020-09-08T15:42:42.374" v="594" actId="164"/>
          <ac:grpSpMkLst>
            <pc:docMk/>
            <pc:sldMk cId="2674900149" sldId="261"/>
            <ac:grpSpMk id="131" creationId="{96FE26EB-25D3-4857-96D4-4ECAF24A0094}"/>
          </ac:grpSpMkLst>
        </pc:grpChg>
        <pc:grpChg chg="add mod">
          <ac:chgData name="Steven Pestana" userId="7646f61562358392" providerId="LiveId" clId="{77F5E76A-C8B0-463D-9B8A-551636BE4CCE}" dt="2020-09-08T15:42:43.530" v="595" actId="164"/>
          <ac:grpSpMkLst>
            <pc:docMk/>
            <pc:sldMk cId="2674900149" sldId="261"/>
            <ac:grpSpMk id="132" creationId="{220B13F9-0BD2-4D20-9F50-55D79E255453}"/>
          </ac:grpSpMkLst>
        </pc:grpChg>
        <pc:grpChg chg="add mod topLvl">
          <ac:chgData name="Steven Pestana" userId="7646f61562358392" providerId="LiveId" clId="{77F5E76A-C8B0-463D-9B8A-551636BE4CCE}" dt="2020-09-08T15:42:44.556" v="596" actId="164"/>
          <ac:grpSpMkLst>
            <pc:docMk/>
            <pc:sldMk cId="2674900149" sldId="261"/>
            <ac:grpSpMk id="133" creationId="{B5B1A61F-2841-44AA-A719-455A9B884530}"/>
          </ac:grpSpMkLst>
        </pc:grpChg>
        <pc:grpChg chg="add mod topLvl">
          <ac:chgData name="Steven Pestana" userId="7646f61562358392" providerId="LiveId" clId="{77F5E76A-C8B0-463D-9B8A-551636BE4CCE}" dt="2020-09-08T15:42:40.966" v="593" actId="164"/>
          <ac:grpSpMkLst>
            <pc:docMk/>
            <pc:sldMk cId="2674900149" sldId="261"/>
            <ac:grpSpMk id="134" creationId="{CC15D9D3-961C-4E54-9BE0-598DC4A4EFA6}"/>
          </ac:grpSpMkLst>
        </pc:grpChg>
        <pc:grpChg chg="add mod">
          <ac:chgData name="Steven Pestana" userId="7646f61562358392" providerId="LiveId" clId="{77F5E76A-C8B0-463D-9B8A-551636BE4CCE}" dt="2020-09-08T16:22:10.695" v="2743" actId="164"/>
          <ac:grpSpMkLst>
            <pc:docMk/>
            <pc:sldMk cId="2674900149" sldId="261"/>
            <ac:grpSpMk id="142" creationId="{58EB80EC-BEFD-40AF-8CFB-7AC55795B323}"/>
          </ac:grpSpMkLst>
        </pc:grpChg>
        <pc:grpChg chg="add mod topLvl">
          <ac:chgData name="Steven Pestana" userId="7646f61562358392" providerId="LiveId" clId="{77F5E76A-C8B0-463D-9B8A-551636BE4CCE}" dt="2020-09-08T16:22:10.695" v="2743" actId="164"/>
          <ac:grpSpMkLst>
            <pc:docMk/>
            <pc:sldMk cId="2674900149" sldId="261"/>
            <ac:grpSpMk id="143" creationId="{25D95500-9B22-45D9-80CE-DAC453689BBB}"/>
          </ac:grpSpMkLst>
        </pc:grpChg>
        <pc:grpChg chg="add del mod topLvl">
          <ac:chgData name="Steven Pestana" userId="7646f61562358392" providerId="LiveId" clId="{77F5E76A-C8B0-463D-9B8A-551636BE4CCE}" dt="2020-09-08T15:42:10.607" v="587" actId="165"/>
          <ac:grpSpMkLst>
            <pc:docMk/>
            <pc:sldMk cId="2674900149" sldId="261"/>
            <ac:grpSpMk id="144" creationId="{510D3E77-F41C-4369-9BAD-B1CD48BAC7E2}"/>
          </ac:grpSpMkLst>
        </pc:grpChg>
        <pc:grpChg chg="add del mod">
          <ac:chgData name="Steven Pestana" userId="7646f61562358392" providerId="LiveId" clId="{77F5E76A-C8B0-463D-9B8A-551636BE4CCE}" dt="2020-09-08T15:42:04.897" v="585" actId="165"/>
          <ac:grpSpMkLst>
            <pc:docMk/>
            <pc:sldMk cId="2674900149" sldId="261"/>
            <ac:grpSpMk id="145" creationId="{84D29D0A-5EBC-4B3C-BEBB-EB613BA95A9B}"/>
          </ac:grpSpMkLst>
        </pc:grpChg>
        <pc:grpChg chg="add mod">
          <ac:chgData name="Steven Pestana" userId="7646f61562358392" providerId="LiveId" clId="{77F5E76A-C8B0-463D-9B8A-551636BE4CCE}" dt="2020-09-08T16:22:10.695" v="2743" actId="164"/>
          <ac:grpSpMkLst>
            <pc:docMk/>
            <pc:sldMk cId="2674900149" sldId="261"/>
            <ac:grpSpMk id="146" creationId="{9F57E673-2127-453F-845B-55B9A585AE0F}"/>
          </ac:grpSpMkLst>
        </pc:grpChg>
        <pc:grpChg chg="add mod">
          <ac:chgData name="Steven Pestana" userId="7646f61562358392" providerId="LiveId" clId="{77F5E76A-C8B0-463D-9B8A-551636BE4CCE}" dt="2020-09-08T16:22:10.695" v="2743" actId="164"/>
          <ac:grpSpMkLst>
            <pc:docMk/>
            <pc:sldMk cId="2674900149" sldId="261"/>
            <ac:grpSpMk id="147" creationId="{C5BB5930-359C-4BA5-9FA3-549E1F88A4FF}"/>
          </ac:grpSpMkLst>
        </pc:grpChg>
        <pc:grpChg chg="add mod">
          <ac:chgData name="Steven Pestana" userId="7646f61562358392" providerId="LiveId" clId="{77F5E76A-C8B0-463D-9B8A-551636BE4CCE}" dt="2020-09-08T15:42:44.556" v="596" actId="164"/>
          <ac:grpSpMkLst>
            <pc:docMk/>
            <pc:sldMk cId="2674900149" sldId="261"/>
            <ac:grpSpMk id="148" creationId="{054D514C-0372-44F5-88F1-49506F9428C3}"/>
          </ac:grpSpMkLst>
        </pc:grpChg>
        <pc:grpChg chg="add mod">
          <ac:chgData name="Steven Pestana" userId="7646f61562358392" providerId="LiveId" clId="{77F5E76A-C8B0-463D-9B8A-551636BE4CCE}" dt="2020-09-08T15:42:43.530" v="595" actId="164"/>
          <ac:grpSpMkLst>
            <pc:docMk/>
            <pc:sldMk cId="2674900149" sldId="261"/>
            <ac:grpSpMk id="149" creationId="{391A0124-02AB-4C4B-BE5A-8E2EE0566A9C}"/>
          </ac:grpSpMkLst>
        </pc:grpChg>
        <pc:grpChg chg="add mod">
          <ac:chgData name="Steven Pestana" userId="7646f61562358392" providerId="LiveId" clId="{77F5E76A-C8B0-463D-9B8A-551636BE4CCE}" dt="2020-09-08T15:42:42.374" v="594" actId="164"/>
          <ac:grpSpMkLst>
            <pc:docMk/>
            <pc:sldMk cId="2674900149" sldId="261"/>
            <ac:grpSpMk id="150" creationId="{453B0714-9185-4C7C-ADCE-F32809E11693}"/>
          </ac:grpSpMkLst>
        </pc:grpChg>
        <pc:grpChg chg="add mod">
          <ac:chgData name="Steven Pestana" userId="7646f61562358392" providerId="LiveId" clId="{77F5E76A-C8B0-463D-9B8A-551636BE4CCE}" dt="2020-09-08T15:42:40.966" v="593" actId="164"/>
          <ac:grpSpMkLst>
            <pc:docMk/>
            <pc:sldMk cId="2674900149" sldId="261"/>
            <ac:grpSpMk id="151" creationId="{822D0D28-0133-4099-9F49-A1660E4BA82A}"/>
          </ac:grpSpMkLst>
        </pc:grpChg>
        <pc:grpChg chg="add del mod">
          <ac:chgData name="Steven Pestana" userId="7646f61562358392" providerId="LiveId" clId="{77F5E76A-C8B0-463D-9B8A-551636BE4CCE}" dt="2020-09-08T15:45:28.078" v="657" actId="21"/>
          <ac:grpSpMkLst>
            <pc:docMk/>
            <pc:sldMk cId="2674900149" sldId="261"/>
            <ac:grpSpMk id="153" creationId="{23FD9C3D-F19A-4614-B41B-7E0743DBC069}"/>
          </ac:grpSpMkLst>
        </pc:grpChg>
        <pc:grpChg chg="mod">
          <ac:chgData name="Steven Pestana" userId="7646f61562358392" providerId="LiveId" clId="{77F5E76A-C8B0-463D-9B8A-551636BE4CCE}" dt="2020-09-08T15:44:40.036" v="641"/>
          <ac:grpSpMkLst>
            <pc:docMk/>
            <pc:sldMk cId="2674900149" sldId="261"/>
            <ac:grpSpMk id="154" creationId="{0A73A6FE-7F46-4074-841A-2E43BCADA719}"/>
          </ac:grpSpMkLst>
        </pc:grpChg>
        <pc:grpChg chg="add del mod">
          <ac:chgData name="Steven Pestana" userId="7646f61562358392" providerId="LiveId" clId="{77F5E76A-C8B0-463D-9B8A-551636BE4CCE}" dt="2020-09-08T15:45:28.078" v="657" actId="21"/>
          <ac:grpSpMkLst>
            <pc:docMk/>
            <pc:sldMk cId="2674900149" sldId="261"/>
            <ac:grpSpMk id="167" creationId="{FFC1EF24-7B3B-406F-9F07-60D9C88ABEDA}"/>
          </ac:grpSpMkLst>
        </pc:grpChg>
        <pc:grpChg chg="mod">
          <ac:chgData name="Steven Pestana" userId="7646f61562358392" providerId="LiveId" clId="{77F5E76A-C8B0-463D-9B8A-551636BE4CCE}" dt="2020-09-08T15:44:40.036" v="641"/>
          <ac:grpSpMkLst>
            <pc:docMk/>
            <pc:sldMk cId="2674900149" sldId="261"/>
            <ac:grpSpMk id="169" creationId="{9C892B41-A974-4601-887E-938F363D4C88}"/>
          </ac:grpSpMkLst>
        </pc:grpChg>
        <pc:grpChg chg="mod">
          <ac:chgData name="Steven Pestana" userId="7646f61562358392" providerId="LiveId" clId="{77F5E76A-C8B0-463D-9B8A-551636BE4CCE}" dt="2020-09-08T15:44:40.036" v="641"/>
          <ac:grpSpMkLst>
            <pc:docMk/>
            <pc:sldMk cId="2674900149" sldId="261"/>
            <ac:grpSpMk id="170" creationId="{62A79505-5EDE-4229-A923-A261A1E5F601}"/>
          </ac:grpSpMkLst>
        </pc:grpChg>
        <pc:grpChg chg="add del mod">
          <ac:chgData name="Steven Pestana" userId="7646f61562358392" providerId="LiveId" clId="{77F5E76A-C8B0-463D-9B8A-551636BE4CCE}" dt="2020-09-08T15:45:22.163" v="654" actId="478"/>
          <ac:grpSpMkLst>
            <pc:docMk/>
            <pc:sldMk cId="2674900149" sldId="261"/>
            <ac:grpSpMk id="184" creationId="{595BD5C8-5F12-4522-8823-F22709ACD03B}"/>
          </ac:grpSpMkLst>
        </pc:grpChg>
        <pc:grpChg chg="mod">
          <ac:chgData name="Steven Pestana" userId="7646f61562358392" providerId="LiveId" clId="{77F5E76A-C8B0-463D-9B8A-551636BE4CCE}" dt="2020-09-08T15:44:40.036" v="641"/>
          <ac:grpSpMkLst>
            <pc:docMk/>
            <pc:sldMk cId="2674900149" sldId="261"/>
            <ac:grpSpMk id="185" creationId="{0A19DB7B-EDCF-4294-808E-C583424F6A74}"/>
          </ac:grpSpMkLst>
        </pc:grpChg>
        <pc:grpChg chg="add del mod">
          <ac:chgData name="Steven Pestana" userId="7646f61562358392" providerId="LiveId" clId="{77F5E76A-C8B0-463D-9B8A-551636BE4CCE}" dt="2020-09-08T15:45:28.078" v="657" actId="21"/>
          <ac:grpSpMkLst>
            <pc:docMk/>
            <pc:sldMk cId="2674900149" sldId="261"/>
            <ac:grpSpMk id="199" creationId="{DDAF72A4-CC53-4845-9E7C-E4407A59C714}"/>
          </ac:grpSpMkLst>
        </pc:grpChg>
        <pc:grpChg chg="mod">
          <ac:chgData name="Steven Pestana" userId="7646f61562358392" providerId="LiveId" clId="{77F5E76A-C8B0-463D-9B8A-551636BE4CCE}" dt="2020-09-08T15:45:13.087" v="652"/>
          <ac:grpSpMkLst>
            <pc:docMk/>
            <pc:sldMk cId="2674900149" sldId="261"/>
            <ac:grpSpMk id="200" creationId="{34FEB140-5077-4D55-8F55-A341B8C1157F}"/>
          </ac:grpSpMkLst>
        </pc:grpChg>
        <pc:grpChg chg="add mod">
          <ac:chgData name="Steven Pestana" userId="7646f61562358392" providerId="LiveId" clId="{77F5E76A-C8B0-463D-9B8A-551636BE4CCE}" dt="2020-09-08T16:22:10.695" v="2743" actId="164"/>
          <ac:grpSpMkLst>
            <pc:docMk/>
            <pc:sldMk cId="2674900149" sldId="261"/>
            <ac:grpSpMk id="215" creationId="{DC9AAF44-B7F0-41A0-BED6-B3C86934354A}"/>
          </ac:grpSpMkLst>
        </pc:grpChg>
        <pc:grpChg chg="mod">
          <ac:chgData name="Steven Pestana" userId="7646f61562358392" providerId="LiveId" clId="{77F5E76A-C8B0-463D-9B8A-551636BE4CCE}" dt="2020-09-08T15:45:42.366" v="662"/>
          <ac:grpSpMkLst>
            <pc:docMk/>
            <pc:sldMk cId="2674900149" sldId="261"/>
            <ac:grpSpMk id="217" creationId="{CA142F68-2D0A-44B5-BEAC-8455DE467CF0}"/>
          </ac:grpSpMkLst>
        </pc:grpChg>
        <pc:grpChg chg="add mod ord">
          <ac:chgData name="Steven Pestana" userId="7646f61562358392" providerId="LiveId" clId="{77F5E76A-C8B0-463D-9B8A-551636BE4CCE}" dt="2020-09-08T16:22:10.695" v="2743" actId="164"/>
          <ac:grpSpMkLst>
            <pc:docMk/>
            <pc:sldMk cId="2674900149" sldId="261"/>
            <ac:grpSpMk id="225" creationId="{72C84A45-16D7-4A9F-A735-BC72563D5542}"/>
          </ac:grpSpMkLst>
        </pc:grpChg>
        <pc:grpChg chg="add mod">
          <ac:chgData name="Steven Pestana" userId="7646f61562358392" providerId="LiveId" clId="{77F5E76A-C8B0-463D-9B8A-551636BE4CCE}" dt="2020-09-08T16:22:10.695" v="2743" actId="164"/>
          <ac:grpSpMkLst>
            <pc:docMk/>
            <pc:sldMk cId="2674900149" sldId="261"/>
            <ac:grpSpMk id="237" creationId="{1D40DDED-4CDA-4634-9268-4C1F3DA0F4F2}"/>
          </ac:grpSpMkLst>
        </pc:grpChg>
        <pc:picChg chg="add del mod">
          <ac:chgData name="Steven Pestana" userId="7646f61562358392" providerId="LiveId" clId="{77F5E76A-C8B0-463D-9B8A-551636BE4CCE}" dt="2020-09-08T15:02:01.922" v="165" actId="478"/>
          <ac:picMkLst>
            <pc:docMk/>
            <pc:sldMk cId="2674900149" sldId="261"/>
            <ac:picMk id="3" creationId="{DC4EE094-41B8-42DD-9FC3-FBAE6FC927FB}"/>
          </ac:picMkLst>
        </pc:picChg>
        <pc:picChg chg="add del mod">
          <ac:chgData name="Steven Pestana" userId="7646f61562358392" providerId="LiveId" clId="{77F5E76A-C8B0-463D-9B8A-551636BE4CCE}" dt="2020-09-08T15:02:45.174" v="172" actId="478"/>
          <ac:picMkLst>
            <pc:docMk/>
            <pc:sldMk cId="2674900149" sldId="261"/>
            <ac:picMk id="5" creationId="{2E969D88-D00F-4588-BE78-62CB612CDC19}"/>
          </ac:picMkLst>
        </pc:picChg>
        <pc:picChg chg="add del mod modCrop">
          <ac:chgData name="Steven Pestana" userId="7646f61562358392" providerId="LiveId" clId="{77F5E76A-C8B0-463D-9B8A-551636BE4CCE}" dt="2020-09-08T15:24:20.977" v="316" actId="478"/>
          <ac:picMkLst>
            <pc:docMk/>
            <pc:sldMk cId="2674900149" sldId="261"/>
            <ac:picMk id="7" creationId="{E8AFB60D-7A84-44DA-81B3-295A9B3F4972}"/>
          </ac:picMkLst>
        </pc:picChg>
        <pc:picChg chg="add mod modCrop">
          <ac:chgData name="Steven Pestana" userId="7646f61562358392" providerId="LiveId" clId="{77F5E76A-C8B0-463D-9B8A-551636BE4CCE}" dt="2020-09-08T15:39:23.072" v="541" actId="164"/>
          <ac:picMkLst>
            <pc:docMk/>
            <pc:sldMk cId="2674900149" sldId="261"/>
            <ac:picMk id="9" creationId="{001CB666-5297-48F4-B880-BBCC6C4963DE}"/>
          </ac:picMkLst>
        </pc:picChg>
        <pc:picChg chg="add mod modCrop">
          <ac:chgData name="Steven Pestana" userId="7646f61562358392" providerId="LiveId" clId="{77F5E76A-C8B0-463D-9B8A-551636BE4CCE}" dt="2020-09-08T15:39:25.582" v="542" actId="164"/>
          <ac:picMkLst>
            <pc:docMk/>
            <pc:sldMk cId="2674900149" sldId="261"/>
            <ac:picMk id="11" creationId="{8A5F1391-F649-4334-8E05-C5EA95D9AAB6}"/>
          </ac:picMkLst>
        </pc:picChg>
        <pc:picChg chg="add mod modCrop">
          <ac:chgData name="Steven Pestana" userId="7646f61562358392" providerId="LiveId" clId="{77F5E76A-C8B0-463D-9B8A-551636BE4CCE}" dt="2020-09-08T15:39:28.610" v="543" actId="164"/>
          <ac:picMkLst>
            <pc:docMk/>
            <pc:sldMk cId="2674900149" sldId="261"/>
            <ac:picMk id="13" creationId="{BFECEB7E-2538-4717-9928-353388E1DE33}"/>
          </ac:picMkLst>
        </pc:picChg>
        <pc:picChg chg="add mod">
          <ac:chgData name="Steven Pestana" userId="7646f61562358392" providerId="LiveId" clId="{77F5E76A-C8B0-463D-9B8A-551636BE4CCE}" dt="2020-09-08T15:42:42.374" v="594" actId="164"/>
          <ac:picMkLst>
            <pc:docMk/>
            <pc:sldMk cId="2674900149" sldId="261"/>
            <ac:picMk id="15" creationId="{84F44854-A65A-413D-AA96-DF256B4B60CC}"/>
          </ac:picMkLst>
        </pc:picChg>
        <pc:picChg chg="add mod">
          <ac:chgData name="Steven Pestana" userId="7646f61562358392" providerId="LiveId" clId="{77F5E76A-C8B0-463D-9B8A-551636BE4CCE}" dt="2020-09-08T15:42:40.966" v="593" actId="164"/>
          <ac:picMkLst>
            <pc:docMk/>
            <pc:sldMk cId="2674900149" sldId="261"/>
            <ac:picMk id="17" creationId="{964158E9-2BAF-4850-BC9A-C672A4CFFE65}"/>
          </ac:picMkLst>
        </pc:picChg>
        <pc:picChg chg="add mod">
          <ac:chgData name="Steven Pestana" userId="7646f61562358392" providerId="LiveId" clId="{77F5E76A-C8B0-463D-9B8A-551636BE4CCE}" dt="2020-09-08T15:42:44.556" v="596" actId="164"/>
          <ac:picMkLst>
            <pc:docMk/>
            <pc:sldMk cId="2674900149" sldId="261"/>
            <ac:picMk id="19" creationId="{A6326F5A-6E03-4759-B263-7F7AED169C39}"/>
          </ac:picMkLst>
        </pc:picChg>
        <pc:picChg chg="add mod">
          <ac:chgData name="Steven Pestana" userId="7646f61562358392" providerId="LiveId" clId="{77F5E76A-C8B0-463D-9B8A-551636BE4CCE}" dt="2020-09-08T15:42:43.530" v="595" actId="164"/>
          <ac:picMkLst>
            <pc:docMk/>
            <pc:sldMk cId="2674900149" sldId="261"/>
            <ac:picMk id="21" creationId="{D67EE1F8-4450-4684-8915-C2D5C8259F33}"/>
          </ac:picMkLst>
        </pc:picChg>
        <pc:picChg chg="add mod modCrop">
          <ac:chgData name="Steven Pestana" userId="7646f61562358392" providerId="LiveId" clId="{77F5E76A-C8B0-463D-9B8A-551636BE4CCE}" dt="2020-09-08T16:55:08.069" v="2837" actId="164"/>
          <ac:picMkLst>
            <pc:docMk/>
            <pc:sldMk cId="2674900149" sldId="261"/>
            <ac:picMk id="22" creationId="{B775C92B-8383-41A8-86BF-0450C629BEBA}"/>
          </ac:picMkLst>
        </pc:picChg>
        <pc:picChg chg="add mod modCrop">
          <ac:chgData name="Steven Pestana" userId="7646f61562358392" providerId="LiveId" clId="{77F5E76A-C8B0-463D-9B8A-551636BE4CCE}" dt="2020-09-08T16:22:10.695" v="2743" actId="164"/>
          <ac:picMkLst>
            <pc:docMk/>
            <pc:sldMk cId="2674900149" sldId="261"/>
            <ac:picMk id="23" creationId="{D2A246FB-3A14-4151-8747-934263B4CE76}"/>
          </ac:picMkLst>
        </pc:picChg>
        <pc:picChg chg="add del mod">
          <ac:chgData name="Steven Pestana" userId="7646f61562358392" providerId="LiveId" clId="{77F5E76A-C8B0-463D-9B8A-551636BE4CCE}" dt="2020-09-08T15:32:21.237" v="420" actId="478"/>
          <ac:picMkLst>
            <pc:docMk/>
            <pc:sldMk cId="2674900149" sldId="261"/>
            <ac:picMk id="82" creationId="{CB9AC759-C74A-45DB-A43E-0C9B4EE7AC4C}"/>
          </ac:picMkLst>
        </pc:picChg>
        <pc:picChg chg="mod">
          <ac:chgData name="Steven Pestana" userId="7646f61562358392" providerId="LiveId" clId="{77F5E76A-C8B0-463D-9B8A-551636BE4CCE}" dt="2020-09-08T15:35:59.539" v="486" actId="2085"/>
          <ac:picMkLst>
            <pc:docMk/>
            <pc:sldMk cId="2674900149" sldId="261"/>
            <ac:picMk id="84" creationId="{1E048D9E-D269-425C-9890-DAFC8CA4B195}"/>
          </ac:picMkLst>
        </pc:picChg>
        <pc:picChg chg="add mod">
          <ac:chgData name="Steven Pestana" userId="7646f61562358392" providerId="LiveId" clId="{77F5E76A-C8B0-463D-9B8A-551636BE4CCE}" dt="2020-09-08T15:35:59.539" v="486" actId="2085"/>
          <ac:picMkLst>
            <pc:docMk/>
            <pc:sldMk cId="2674900149" sldId="261"/>
            <ac:picMk id="94" creationId="{4302260F-2B9C-4DD2-91F4-81ED9FD83F80}"/>
          </ac:picMkLst>
        </pc:picChg>
        <pc:picChg chg="mod">
          <ac:chgData name="Steven Pestana" userId="7646f61562358392" providerId="LiveId" clId="{77F5E76A-C8B0-463D-9B8A-551636BE4CCE}" dt="2020-09-08T16:55:12.635" v="2838"/>
          <ac:picMkLst>
            <pc:docMk/>
            <pc:sldMk cId="2674900149" sldId="261"/>
            <ac:picMk id="101" creationId="{3E8878C0-7CBD-493C-B2B2-C7421FD24E0C}"/>
          </ac:picMkLst>
        </pc:picChg>
        <pc:picChg chg="mod">
          <ac:chgData name="Steven Pestana" userId="7646f61562358392" providerId="LiveId" clId="{77F5E76A-C8B0-463D-9B8A-551636BE4CCE}" dt="2020-09-08T15:45:42.366" v="662"/>
          <ac:picMkLst>
            <pc:docMk/>
            <pc:sldMk cId="2674900149" sldId="261"/>
            <ac:picMk id="216" creationId="{039AC041-E112-4EB4-86A8-F531E808BB06}"/>
          </ac:picMkLst>
        </pc:picChg>
        <pc:picChg chg="mod">
          <ac:chgData name="Steven Pestana" userId="7646f61562358392" providerId="LiveId" clId="{77F5E76A-C8B0-463D-9B8A-551636BE4CCE}" dt="2020-09-08T15:45:42.366" v="662"/>
          <ac:picMkLst>
            <pc:docMk/>
            <pc:sldMk cId="2674900149" sldId="261"/>
            <ac:picMk id="218" creationId="{D3BC89EE-6EAF-4FF8-88D0-25C4095A00FC}"/>
          </ac:picMkLst>
        </pc:picChg>
        <pc:picChg chg="mod">
          <ac:chgData name="Steven Pestana" userId="7646f61562358392" providerId="LiveId" clId="{77F5E76A-C8B0-463D-9B8A-551636BE4CCE}" dt="2020-09-08T15:45:42.366" v="662"/>
          <ac:picMkLst>
            <pc:docMk/>
            <pc:sldMk cId="2674900149" sldId="261"/>
            <ac:picMk id="219" creationId="{1F29CD23-4B21-40BB-96D3-CE12A927FD77}"/>
          </ac:picMkLst>
        </pc:picChg>
        <pc:picChg chg="mod">
          <ac:chgData name="Steven Pestana" userId="7646f61562358392" providerId="LiveId" clId="{77F5E76A-C8B0-463D-9B8A-551636BE4CCE}" dt="2020-09-08T15:45:42.366" v="662"/>
          <ac:picMkLst>
            <pc:docMk/>
            <pc:sldMk cId="2674900149" sldId="261"/>
            <ac:picMk id="220" creationId="{BB7027B3-4943-4EF6-8F88-9C7D8E9BE0F6}"/>
          </ac:picMkLst>
        </pc:picChg>
        <pc:picChg chg="add mod modCrop">
          <ac:chgData name="Steven Pestana" userId="7646f61562358392" providerId="LiveId" clId="{77F5E76A-C8B0-463D-9B8A-551636BE4CCE}" dt="2020-09-08T16:22:10.695" v="2743" actId="164"/>
          <ac:picMkLst>
            <pc:docMk/>
            <pc:sldMk cId="2674900149" sldId="261"/>
            <ac:picMk id="232" creationId="{19BF695B-E9B5-40AC-90E7-96630BF39000}"/>
          </ac:picMkLst>
        </pc:picChg>
        <pc:picChg chg="add mod modCrop">
          <ac:chgData name="Steven Pestana" userId="7646f61562358392" providerId="LiveId" clId="{77F5E76A-C8B0-463D-9B8A-551636BE4CCE}" dt="2020-09-08T15:56:58.284" v="1542" actId="164"/>
          <ac:picMkLst>
            <pc:docMk/>
            <pc:sldMk cId="2674900149" sldId="261"/>
            <ac:picMk id="234" creationId="{7D2A13EC-EDCA-4F87-912B-4026B1DEFE86}"/>
          </ac:picMkLst>
        </pc:picChg>
        <pc:picChg chg="add mod modCrop">
          <ac:chgData name="Steven Pestana" userId="7646f61562358392" providerId="LiveId" clId="{77F5E76A-C8B0-463D-9B8A-551636BE4CCE}" dt="2020-09-08T15:56:58.284" v="1542" actId="164"/>
          <ac:picMkLst>
            <pc:docMk/>
            <pc:sldMk cId="2674900149" sldId="261"/>
            <ac:picMk id="236" creationId="{8359CF2A-F1D3-428B-9395-74FEAF6AB131}"/>
          </ac:picMkLst>
        </pc:picChg>
        <pc:cxnChg chg="add mod">
          <ac:chgData name="Steven Pestana" userId="7646f61562358392" providerId="LiveId" clId="{77F5E76A-C8B0-463D-9B8A-551636BE4CCE}" dt="2020-09-08T16:22:10.695" v="2743" actId="164"/>
          <ac:cxnSpMkLst>
            <pc:docMk/>
            <pc:sldMk cId="2674900149" sldId="261"/>
            <ac:cxnSpMk id="65" creationId="{9873883A-CC7A-4F0B-8698-DCF4115C260C}"/>
          </ac:cxnSpMkLst>
        </pc:cxnChg>
        <pc:cxnChg chg="add mod">
          <ac:chgData name="Steven Pestana" userId="7646f61562358392" providerId="LiveId" clId="{77F5E76A-C8B0-463D-9B8A-551636BE4CCE}" dt="2020-09-08T16:22:10.695" v="2743" actId="164"/>
          <ac:cxnSpMkLst>
            <pc:docMk/>
            <pc:sldMk cId="2674900149" sldId="261"/>
            <ac:cxnSpMk id="67" creationId="{08ABE56C-C55A-4902-821A-C2AA705B8B12}"/>
          </ac:cxnSpMkLst>
        </pc:cxnChg>
        <pc:cxnChg chg="add mod">
          <ac:chgData name="Steven Pestana" userId="7646f61562358392" providerId="LiveId" clId="{77F5E76A-C8B0-463D-9B8A-551636BE4CCE}" dt="2020-09-08T16:22:10.695" v="2743" actId="164"/>
          <ac:cxnSpMkLst>
            <pc:docMk/>
            <pc:sldMk cId="2674900149" sldId="261"/>
            <ac:cxnSpMk id="69" creationId="{2BD4CB3F-6620-4C97-BEFE-7ECA606FA881}"/>
          </ac:cxnSpMkLst>
        </pc:cxnChg>
        <pc:cxnChg chg="add mod">
          <ac:chgData name="Steven Pestana" userId="7646f61562358392" providerId="LiveId" clId="{77F5E76A-C8B0-463D-9B8A-551636BE4CCE}" dt="2020-09-08T16:22:10.695" v="2743" actId="164"/>
          <ac:cxnSpMkLst>
            <pc:docMk/>
            <pc:sldMk cId="2674900149" sldId="261"/>
            <ac:cxnSpMk id="71" creationId="{1B647FD3-1510-4895-9C29-7267DFEEC3FE}"/>
          </ac:cxnSpMkLst>
        </pc:cxnChg>
        <pc:cxnChg chg="add mod">
          <ac:chgData name="Steven Pestana" userId="7646f61562358392" providerId="LiveId" clId="{77F5E76A-C8B0-463D-9B8A-551636BE4CCE}" dt="2020-09-08T16:22:10.695" v="2743" actId="164"/>
          <ac:cxnSpMkLst>
            <pc:docMk/>
            <pc:sldMk cId="2674900149" sldId="261"/>
            <ac:cxnSpMk id="73" creationId="{09B3EFD8-99ED-4243-AB0C-E251DA3FA525}"/>
          </ac:cxnSpMkLst>
        </pc:cxnChg>
        <pc:cxnChg chg="add mod">
          <ac:chgData name="Steven Pestana" userId="7646f61562358392" providerId="LiveId" clId="{77F5E76A-C8B0-463D-9B8A-551636BE4CCE}" dt="2020-09-08T16:22:10.695" v="2743" actId="164"/>
          <ac:cxnSpMkLst>
            <pc:docMk/>
            <pc:sldMk cId="2674900149" sldId="261"/>
            <ac:cxnSpMk id="75" creationId="{4A577A0B-FE61-451B-BC24-DB523859D3C0}"/>
          </ac:cxnSpMkLst>
        </pc:cxnChg>
        <pc:cxnChg chg="add mod">
          <ac:chgData name="Steven Pestana" userId="7646f61562358392" providerId="LiveId" clId="{77F5E76A-C8B0-463D-9B8A-551636BE4CCE}" dt="2020-09-08T16:22:10.695" v="2743" actId="164"/>
          <ac:cxnSpMkLst>
            <pc:docMk/>
            <pc:sldMk cId="2674900149" sldId="261"/>
            <ac:cxnSpMk id="77" creationId="{F9E3CB8F-BB6B-4981-A8B9-6B14BAF73061}"/>
          </ac:cxnSpMkLst>
        </pc:cxnChg>
        <pc:cxnChg chg="add mod">
          <ac:chgData name="Steven Pestana" userId="7646f61562358392" providerId="LiveId" clId="{77F5E76A-C8B0-463D-9B8A-551636BE4CCE}" dt="2020-09-08T16:22:10.695" v="2743" actId="164"/>
          <ac:cxnSpMkLst>
            <pc:docMk/>
            <pc:sldMk cId="2674900149" sldId="261"/>
            <ac:cxnSpMk id="108" creationId="{3E7D0D29-B093-4025-9FE8-9660806D9587}"/>
          </ac:cxnSpMkLst>
        </pc:cxnChg>
      </pc:sldChg>
      <pc:sldChg chg="addSp delSp modSp new del mod">
        <pc:chgData name="Steven Pestana" userId="7646f61562358392" providerId="LiveId" clId="{77F5E76A-C8B0-463D-9B8A-551636BE4CCE}" dt="2020-09-08T16:02:57.949" v="1546" actId="2696"/>
        <pc:sldMkLst>
          <pc:docMk/>
          <pc:sldMk cId="1192851199" sldId="262"/>
        </pc:sldMkLst>
        <pc:picChg chg="add del mod modCrop">
          <ac:chgData name="Steven Pestana" userId="7646f61562358392" providerId="LiveId" clId="{77F5E76A-C8B0-463D-9B8A-551636BE4CCE}" dt="2020-09-08T15:22:03.786" v="280" actId="21"/>
          <ac:picMkLst>
            <pc:docMk/>
            <pc:sldMk cId="1192851199" sldId="262"/>
            <ac:picMk id="3" creationId="{8B63CC82-B8E0-44D8-9A4C-7C3AB9C8676C}"/>
          </ac:picMkLst>
        </pc:picChg>
        <pc:picChg chg="add del mod modCrop">
          <ac:chgData name="Steven Pestana" userId="7646f61562358392" providerId="LiveId" clId="{77F5E76A-C8B0-463D-9B8A-551636BE4CCE}" dt="2020-09-08T15:22:03.786" v="280" actId="21"/>
          <ac:picMkLst>
            <pc:docMk/>
            <pc:sldMk cId="1192851199" sldId="262"/>
            <ac:picMk id="5" creationId="{2BB5341B-336B-4CA8-A62D-685F0A8DB019}"/>
          </ac:picMkLst>
        </pc:picChg>
        <pc:picChg chg="add del mod modCrop">
          <ac:chgData name="Steven Pestana" userId="7646f61562358392" providerId="LiveId" clId="{77F5E76A-C8B0-463D-9B8A-551636BE4CCE}" dt="2020-09-08T15:22:03.786" v="280" actId="21"/>
          <ac:picMkLst>
            <pc:docMk/>
            <pc:sldMk cId="1192851199" sldId="262"/>
            <ac:picMk id="7" creationId="{ACBD4673-F783-4516-A1D1-513136EF71E5}"/>
          </ac:picMkLst>
        </pc:picChg>
        <pc:picChg chg="add del">
          <ac:chgData name="Steven Pestana" userId="7646f61562358392" providerId="LiveId" clId="{77F5E76A-C8B0-463D-9B8A-551636BE4CCE}" dt="2020-09-08T15:16:02.830" v="218" actId="478"/>
          <ac:picMkLst>
            <pc:docMk/>
            <pc:sldMk cId="1192851199" sldId="262"/>
            <ac:picMk id="9" creationId="{323B6478-4573-4523-926E-7026D6930006}"/>
          </ac:picMkLst>
        </pc:picChg>
        <pc:picChg chg="add del mod ord modCrop">
          <ac:chgData name="Steven Pestana" userId="7646f61562358392" providerId="LiveId" clId="{77F5E76A-C8B0-463D-9B8A-551636BE4CCE}" dt="2020-09-08T15:22:03.786" v="280" actId="21"/>
          <ac:picMkLst>
            <pc:docMk/>
            <pc:sldMk cId="1192851199" sldId="262"/>
            <ac:picMk id="11" creationId="{358F67CC-2481-4604-8AD9-44540398260E}"/>
          </ac:picMkLst>
        </pc:picChg>
        <pc:picChg chg="add del">
          <ac:chgData name="Steven Pestana" userId="7646f61562358392" providerId="LiveId" clId="{77F5E76A-C8B0-463D-9B8A-551636BE4CCE}" dt="2020-09-08T15:18:00.859" v="226" actId="478"/>
          <ac:picMkLst>
            <pc:docMk/>
            <pc:sldMk cId="1192851199" sldId="262"/>
            <ac:picMk id="13" creationId="{54F4C274-C9BC-4054-8787-6C1B9A60C8BD}"/>
          </ac:picMkLst>
        </pc:picChg>
        <pc:picChg chg="add del mod">
          <ac:chgData name="Steven Pestana" userId="7646f61562358392" providerId="LiveId" clId="{77F5E76A-C8B0-463D-9B8A-551636BE4CCE}" dt="2020-09-08T15:20:50.909" v="259" actId="478"/>
          <ac:picMkLst>
            <pc:docMk/>
            <pc:sldMk cId="1192851199" sldId="262"/>
            <ac:picMk id="15" creationId="{D95FA88F-3AA0-4D2A-BEBE-1474FD9E9BE0}"/>
          </ac:picMkLst>
        </pc:picChg>
        <pc:picChg chg="add del">
          <ac:chgData name="Steven Pestana" userId="7646f61562358392" providerId="LiveId" clId="{77F5E76A-C8B0-463D-9B8A-551636BE4CCE}" dt="2020-09-08T15:22:34.448" v="288" actId="21"/>
          <ac:picMkLst>
            <pc:docMk/>
            <pc:sldMk cId="1192851199" sldId="262"/>
            <ac:picMk id="17" creationId="{934CA69B-0E24-4F01-BD0A-C47DC59BC4DC}"/>
          </ac:picMkLst>
        </pc:picChg>
        <pc:picChg chg="add del mod">
          <ac:chgData name="Steven Pestana" userId="7646f61562358392" providerId="LiveId" clId="{77F5E76A-C8B0-463D-9B8A-551636BE4CCE}" dt="2020-09-08T15:22:34.448" v="288" actId="21"/>
          <ac:picMkLst>
            <pc:docMk/>
            <pc:sldMk cId="1192851199" sldId="262"/>
            <ac:picMk id="19" creationId="{6B65DF35-DF49-499C-BAD8-192387CC30FD}"/>
          </ac:picMkLst>
        </pc:picChg>
        <pc:picChg chg="add del mod">
          <ac:chgData name="Steven Pestana" userId="7646f61562358392" providerId="LiveId" clId="{77F5E76A-C8B0-463D-9B8A-551636BE4CCE}" dt="2020-09-08T15:22:34.448" v="288" actId="21"/>
          <ac:picMkLst>
            <pc:docMk/>
            <pc:sldMk cId="1192851199" sldId="262"/>
            <ac:picMk id="21" creationId="{D25CC4C5-AAB1-402B-9456-B25DB26415E6}"/>
          </ac:picMkLst>
        </pc:picChg>
        <pc:picChg chg="add del mod">
          <ac:chgData name="Steven Pestana" userId="7646f61562358392" providerId="LiveId" clId="{77F5E76A-C8B0-463D-9B8A-551636BE4CCE}" dt="2020-09-08T15:22:34.448" v="288" actId="21"/>
          <ac:picMkLst>
            <pc:docMk/>
            <pc:sldMk cId="1192851199" sldId="262"/>
            <ac:picMk id="23" creationId="{2BCEC2E1-1EE6-41CF-9D36-FD6A7BA23238}"/>
          </ac:picMkLst>
        </pc:picChg>
        <pc:picChg chg="add">
          <ac:chgData name="Steven Pestana" userId="7646f61562358392" providerId="LiveId" clId="{77F5E76A-C8B0-463D-9B8A-551636BE4CCE}" dt="2020-09-08T15:22:35.674" v="289" actId="22"/>
          <ac:picMkLst>
            <pc:docMk/>
            <pc:sldMk cId="1192851199" sldId="262"/>
            <ac:picMk id="25" creationId="{8375E0BC-2198-443E-93CC-213E33FC9357}"/>
          </ac:picMkLst>
        </pc:picChg>
        <pc:picChg chg="add">
          <ac:chgData name="Steven Pestana" userId="7646f61562358392" providerId="LiveId" clId="{77F5E76A-C8B0-463D-9B8A-551636BE4CCE}" dt="2020-09-08T15:22:35.674" v="289" actId="22"/>
          <ac:picMkLst>
            <pc:docMk/>
            <pc:sldMk cId="1192851199" sldId="262"/>
            <ac:picMk id="27" creationId="{CC0D4541-0C4C-413A-9C89-9A7D40EBC07D}"/>
          </ac:picMkLst>
        </pc:picChg>
        <pc:picChg chg="add">
          <ac:chgData name="Steven Pestana" userId="7646f61562358392" providerId="LiveId" clId="{77F5E76A-C8B0-463D-9B8A-551636BE4CCE}" dt="2020-09-08T15:22:35.674" v="289" actId="22"/>
          <ac:picMkLst>
            <pc:docMk/>
            <pc:sldMk cId="1192851199" sldId="262"/>
            <ac:picMk id="29" creationId="{4552E184-D345-419A-B036-C2E93CEE0B6B}"/>
          </ac:picMkLst>
        </pc:picChg>
        <pc:picChg chg="add">
          <ac:chgData name="Steven Pestana" userId="7646f61562358392" providerId="LiveId" clId="{77F5E76A-C8B0-463D-9B8A-551636BE4CCE}" dt="2020-09-08T15:22:35.674" v="289" actId="22"/>
          <ac:picMkLst>
            <pc:docMk/>
            <pc:sldMk cId="1192851199" sldId="262"/>
            <ac:picMk id="31" creationId="{B4143036-7BA7-464F-B27C-E2788FAA7DB5}"/>
          </ac:picMkLst>
        </pc:picChg>
      </pc:sldChg>
      <pc:sldChg chg="add del">
        <pc:chgData name="Steven Pestana" userId="7646f61562358392" providerId="LiveId" clId="{77F5E76A-C8B0-463D-9B8A-551636BE4CCE}" dt="2020-09-08T16:22:08.358" v="2742" actId="2696"/>
        <pc:sldMkLst>
          <pc:docMk/>
          <pc:sldMk cId="1735349186" sldId="262"/>
        </pc:sldMkLst>
      </pc:sldChg>
      <pc:sldChg chg="addSp modSp add del mod">
        <pc:chgData name="Steven Pestana" userId="7646f61562358392" providerId="LiveId" clId="{77F5E76A-C8B0-463D-9B8A-551636BE4CCE}" dt="2020-09-08T16:24:07.683" v="2790" actId="2696"/>
        <pc:sldMkLst>
          <pc:docMk/>
          <pc:sldMk cId="3546260761" sldId="262"/>
        </pc:sldMkLst>
        <pc:spChg chg="add mod">
          <ac:chgData name="Steven Pestana" userId="7646f61562358392" providerId="LiveId" clId="{77F5E76A-C8B0-463D-9B8A-551636BE4CCE}" dt="2020-09-08T16:22:41.592" v="2772" actId="2085"/>
          <ac:spMkLst>
            <pc:docMk/>
            <pc:sldMk cId="3546260761" sldId="262"/>
            <ac:spMk id="22" creationId="{6059390B-559C-4DB6-BC05-3D5087768168}"/>
          </ac:spMkLst>
        </pc:spChg>
        <pc:spChg chg="add mod">
          <ac:chgData name="Steven Pestana" userId="7646f61562358392" providerId="LiveId" clId="{77F5E76A-C8B0-463D-9B8A-551636BE4CCE}" dt="2020-09-08T16:23:06.047" v="2779" actId="14100"/>
          <ac:spMkLst>
            <pc:docMk/>
            <pc:sldMk cId="3546260761" sldId="262"/>
            <ac:spMk id="25" creationId="{C6894102-E54D-488A-A905-DD682D439312}"/>
          </ac:spMkLst>
        </pc:spChg>
      </pc:sldChg>
      <pc:sldChg chg="addSp modSp add del mod">
        <pc:chgData name="Steven Pestana" userId="7646f61562358392" providerId="LiveId" clId="{77F5E76A-C8B0-463D-9B8A-551636BE4CCE}" dt="2020-09-08T16:24:07.683" v="2790" actId="2696"/>
        <pc:sldMkLst>
          <pc:docMk/>
          <pc:sldMk cId="3206348671" sldId="263"/>
        </pc:sldMkLst>
        <pc:spChg chg="mod">
          <ac:chgData name="Steven Pestana" userId="7646f61562358392" providerId="LiveId" clId="{77F5E76A-C8B0-463D-9B8A-551636BE4CCE}" dt="2020-09-08T16:23:28.584" v="2782" actId="14100"/>
          <ac:spMkLst>
            <pc:docMk/>
            <pc:sldMk cId="3206348671" sldId="263"/>
            <ac:spMk id="22" creationId="{6059390B-559C-4DB6-BC05-3D5087768168}"/>
          </ac:spMkLst>
        </pc:spChg>
        <pc:spChg chg="mod">
          <ac:chgData name="Steven Pestana" userId="7646f61562358392" providerId="LiveId" clId="{77F5E76A-C8B0-463D-9B8A-551636BE4CCE}" dt="2020-09-08T16:23:22.182" v="2781" actId="14100"/>
          <ac:spMkLst>
            <pc:docMk/>
            <pc:sldMk cId="3206348671" sldId="263"/>
            <ac:spMk id="25" creationId="{C6894102-E54D-488A-A905-DD682D439312}"/>
          </ac:spMkLst>
        </pc:spChg>
        <pc:spChg chg="add mod">
          <ac:chgData name="Steven Pestana" userId="7646f61562358392" providerId="LiveId" clId="{77F5E76A-C8B0-463D-9B8A-551636BE4CCE}" dt="2020-09-08T16:23:41.566" v="2787" actId="14100"/>
          <ac:spMkLst>
            <pc:docMk/>
            <pc:sldMk cId="3206348671" sldId="263"/>
            <ac:spMk id="26" creationId="{3615490B-E285-4696-8EDA-57D7847F6ABB}"/>
          </ac:spMkLst>
        </pc:spChg>
      </pc:sldChg>
      <pc:sldChg chg="add del">
        <pc:chgData name="Steven Pestana" userId="7646f61562358392" providerId="LiveId" clId="{77F5E76A-C8B0-463D-9B8A-551636BE4CCE}" dt="2020-09-08T15:44:34.094" v="639"/>
        <pc:sldMkLst>
          <pc:docMk/>
          <pc:sldMk cId="3795833815" sldId="263"/>
        </pc:sldMkLst>
      </pc:sldChg>
      <pc:sldChg chg="delSp add del mod">
        <pc:chgData name="Steven Pestana" userId="7646f61562358392" providerId="LiveId" clId="{77F5E76A-C8B0-463D-9B8A-551636BE4CCE}" dt="2020-09-08T16:24:07.683" v="2790" actId="2696"/>
        <pc:sldMkLst>
          <pc:docMk/>
          <pc:sldMk cId="696403887" sldId="264"/>
        </pc:sldMkLst>
        <pc:spChg chg="del">
          <ac:chgData name="Steven Pestana" userId="7646f61562358392" providerId="LiveId" clId="{77F5E76A-C8B0-463D-9B8A-551636BE4CCE}" dt="2020-09-08T16:23:59.729" v="2789" actId="478"/>
          <ac:spMkLst>
            <pc:docMk/>
            <pc:sldMk cId="696403887" sldId="264"/>
            <ac:spMk id="25" creationId="{C6894102-E54D-488A-A905-DD682D439312}"/>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D0241-04BB-4645-B728-D852A53F3B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324A71-53DD-46B7-8333-C4E26353B2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34E561-9933-4892-8682-4F14732CBA8C}"/>
              </a:ext>
            </a:extLst>
          </p:cNvPr>
          <p:cNvSpPr>
            <a:spLocks noGrp="1"/>
          </p:cNvSpPr>
          <p:nvPr>
            <p:ph type="dt" sz="half" idx="10"/>
          </p:nvPr>
        </p:nvSpPr>
        <p:spPr/>
        <p:txBody>
          <a:bodyPr/>
          <a:lstStyle/>
          <a:p>
            <a:fld id="{041BCC3E-66FF-4619-BC78-277A681AC8D6}" type="datetimeFigureOut">
              <a:rPr lang="en-US" smtClean="0"/>
              <a:t>9/8/2020</a:t>
            </a:fld>
            <a:endParaRPr lang="en-US"/>
          </a:p>
        </p:txBody>
      </p:sp>
      <p:sp>
        <p:nvSpPr>
          <p:cNvPr id="5" name="Footer Placeholder 4">
            <a:extLst>
              <a:ext uri="{FF2B5EF4-FFF2-40B4-BE49-F238E27FC236}">
                <a16:creationId xmlns:a16="http://schemas.microsoft.com/office/drawing/2014/main" id="{360878E7-65E2-48EF-8A45-F12F7F35C1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EAD15F-2344-4239-8FD3-9C944A66578A}"/>
              </a:ext>
            </a:extLst>
          </p:cNvPr>
          <p:cNvSpPr>
            <a:spLocks noGrp="1"/>
          </p:cNvSpPr>
          <p:nvPr>
            <p:ph type="sldNum" sz="quarter" idx="12"/>
          </p:nvPr>
        </p:nvSpPr>
        <p:spPr/>
        <p:txBody>
          <a:bodyPr/>
          <a:lstStyle/>
          <a:p>
            <a:fld id="{4710A411-B41E-4BBB-979A-32B9AB925896}" type="slidenum">
              <a:rPr lang="en-US" smtClean="0"/>
              <a:t>‹#›</a:t>
            </a:fld>
            <a:endParaRPr lang="en-US"/>
          </a:p>
        </p:txBody>
      </p:sp>
    </p:spTree>
    <p:extLst>
      <p:ext uri="{BB962C8B-B14F-4D97-AF65-F5344CB8AC3E}">
        <p14:creationId xmlns:p14="http://schemas.microsoft.com/office/powerpoint/2010/main" val="457306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09003-7B96-4648-A349-84C52DD25C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0C4E5B-7F73-4D7F-B622-3C532CF47F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AC5EC1-653B-419F-BF44-5221823BFC0F}"/>
              </a:ext>
            </a:extLst>
          </p:cNvPr>
          <p:cNvSpPr>
            <a:spLocks noGrp="1"/>
          </p:cNvSpPr>
          <p:nvPr>
            <p:ph type="dt" sz="half" idx="10"/>
          </p:nvPr>
        </p:nvSpPr>
        <p:spPr/>
        <p:txBody>
          <a:bodyPr/>
          <a:lstStyle/>
          <a:p>
            <a:fld id="{041BCC3E-66FF-4619-BC78-277A681AC8D6}" type="datetimeFigureOut">
              <a:rPr lang="en-US" smtClean="0"/>
              <a:t>9/8/2020</a:t>
            </a:fld>
            <a:endParaRPr lang="en-US"/>
          </a:p>
        </p:txBody>
      </p:sp>
      <p:sp>
        <p:nvSpPr>
          <p:cNvPr id="5" name="Footer Placeholder 4">
            <a:extLst>
              <a:ext uri="{FF2B5EF4-FFF2-40B4-BE49-F238E27FC236}">
                <a16:creationId xmlns:a16="http://schemas.microsoft.com/office/drawing/2014/main" id="{03A66878-FE4B-4044-ADC7-7FE1759EE5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45C9FE-44EC-4C47-86C9-CDA99742ED3B}"/>
              </a:ext>
            </a:extLst>
          </p:cNvPr>
          <p:cNvSpPr>
            <a:spLocks noGrp="1"/>
          </p:cNvSpPr>
          <p:nvPr>
            <p:ph type="sldNum" sz="quarter" idx="12"/>
          </p:nvPr>
        </p:nvSpPr>
        <p:spPr/>
        <p:txBody>
          <a:bodyPr/>
          <a:lstStyle/>
          <a:p>
            <a:fld id="{4710A411-B41E-4BBB-979A-32B9AB925896}" type="slidenum">
              <a:rPr lang="en-US" smtClean="0"/>
              <a:t>‹#›</a:t>
            </a:fld>
            <a:endParaRPr lang="en-US"/>
          </a:p>
        </p:txBody>
      </p:sp>
    </p:spTree>
    <p:extLst>
      <p:ext uri="{BB962C8B-B14F-4D97-AF65-F5344CB8AC3E}">
        <p14:creationId xmlns:p14="http://schemas.microsoft.com/office/powerpoint/2010/main" val="1978699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58C239-9D0D-4F53-8BCC-BCDFEB7CE6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D7C43B-4897-4BF6-A806-37897F886A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DC26F6-DDA3-4591-A3C0-2465A4C875E9}"/>
              </a:ext>
            </a:extLst>
          </p:cNvPr>
          <p:cNvSpPr>
            <a:spLocks noGrp="1"/>
          </p:cNvSpPr>
          <p:nvPr>
            <p:ph type="dt" sz="half" idx="10"/>
          </p:nvPr>
        </p:nvSpPr>
        <p:spPr/>
        <p:txBody>
          <a:bodyPr/>
          <a:lstStyle/>
          <a:p>
            <a:fld id="{041BCC3E-66FF-4619-BC78-277A681AC8D6}" type="datetimeFigureOut">
              <a:rPr lang="en-US" smtClean="0"/>
              <a:t>9/8/2020</a:t>
            </a:fld>
            <a:endParaRPr lang="en-US"/>
          </a:p>
        </p:txBody>
      </p:sp>
      <p:sp>
        <p:nvSpPr>
          <p:cNvPr id="5" name="Footer Placeholder 4">
            <a:extLst>
              <a:ext uri="{FF2B5EF4-FFF2-40B4-BE49-F238E27FC236}">
                <a16:creationId xmlns:a16="http://schemas.microsoft.com/office/drawing/2014/main" id="{E9217556-8D62-4677-8936-C5A18009E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E5E53E-E990-4402-A815-476F4B46D67A}"/>
              </a:ext>
            </a:extLst>
          </p:cNvPr>
          <p:cNvSpPr>
            <a:spLocks noGrp="1"/>
          </p:cNvSpPr>
          <p:nvPr>
            <p:ph type="sldNum" sz="quarter" idx="12"/>
          </p:nvPr>
        </p:nvSpPr>
        <p:spPr/>
        <p:txBody>
          <a:bodyPr/>
          <a:lstStyle/>
          <a:p>
            <a:fld id="{4710A411-B41E-4BBB-979A-32B9AB925896}" type="slidenum">
              <a:rPr lang="en-US" smtClean="0"/>
              <a:t>‹#›</a:t>
            </a:fld>
            <a:endParaRPr lang="en-US"/>
          </a:p>
        </p:txBody>
      </p:sp>
    </p:spTree>
    <p:extLst>
      <p:ext uri="{BB962C8B-B14F-4D97-AF65-F5344CB8AC3E}">
        <p14:creationId xmlns:p14="http://schemas.microsoft.com/office/powerpoint/2010/main" val="2715714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7ED0B-FD9F-453A-849B-C49CA8B88A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1B866C-86B1-4BA5-BD78-9873084791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113757-D312-473D-AEA4-7337C6D051D7}"/>
              </a:ext>
            </a:extLst>
          </p:cNvPr>
          <p:cNvSpPr>
            <a:spLocks noGrp="1"/>
          </p:cNvSpPr>
          <p:nvPr>
            <p:ph type="dt" sz="half" idx="10"/>
          </p:nvPr>
        </p:nvSpPr>
        <p:spPr/>
        <p:txBody>
          <a:bodyPr/>
          <a:lstStyle/>
          <a:p>
            <a:fld id="{041BCC3E-66FF-4619-BC78-277A681AC8D6}" type="datetimeFigureOut">
              <a:rPr lang="en-US" smtClean="0"/>
              <a:t>9/8/2020</a:t>
            </a:fld>
            <a:endParaRPr lang="en-US"/>
          </a:p>
        </p:txBody>
      </p:sp>
      <p:sp>
        <p:nvSpPr>
          <p:cNvPr id="5" name="Footer Placeholder 4">
            <a:extLst>
              <a:ext uri="{FF2B5EF4-FFF2-40B4-BE49-F238E27FC236}">
                <a16:creationId xmlns:a16="http://schemas.microsoft.com/office/drawing/2014/main" id="{849912C6-9017-4419-8679-B1583A5D4D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016B31-7573-4003-9FDC-18265E7BD06F}"/>
              </a:ext>
            </a:extLst>
          </p:cNvPr>
          <p:cNvSpPr>
            <a:spLocks noGrp="1"/>
          </p:cNvSpPr>
          <p:nvPr>
            <p:ph type="sldNum" sz="quarter" idx="12"/>
          </p:nvPr>
        </p:nvSpPr>
        <p:spPr/>
        <p:txBody>
          <a:bodyPr/>
          <a:lstStyle/>
          <a:p>
            <a:fld id="{4710A411-B41E-4BBB-979A-32B9AB925896}" type="slidenum">
              <a:rPr lang="en-US" smtClean="0"/>
              <a:t>‹#›</a:t>
            </a:fld>
            <a:endParaRPr lang="en-US"/>
          </a:p>
        </p:txBody>
      </p:sp>
    </p:spTree>
    <p:extLst>
      <p:ext uri="{BB962C8B-B14F-4D97-AF65-F5344CB8AC3E}">
        <p14:creationId xmlns:p14="http://schemas.microsoft.com/office/powerpoint/2010/main" val="2165945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222C4-B444-4961-9362-FF324FD3C1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7C482D-4EC1-4E24-AFBD-0CC22F6D57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1A3F96-4DD3-42A9-9642-B67EDB1683C5}"/>
              </a:ext>
            </a:extLst>
          </p:cNvPr>
          <p:cNvSpPr>
            <a:spLocks noGrp="1"/>
          </p:cNvSpPr>
          <p:nvPr>
            <p:ph type="dt" sz="half" idx="10"/>
          </p:nvPr>
        </p:nvSpPr>
        <p:spPr/>
        <p:txBody>
          <a:bodyPr/>
          <a:lstStyle/>
          <a:p>
            <a:fld id="{041BCC3E-66FF-4619-BC78-277A681AC8D6}" type="datetimeFigureOut">
              <a:rPr lang="en-US" smtClean="0"/>
              <a:t>9/8/2020</a:t>
            </a:fld>
            <a:endParaRPr lang="en-US"/>
          </a:p>
        </p:txBody>
      </p:sp>
      <p:sp>
        <p:nvSpPr>
          <p:cNvPr id="5" name="Footer Placeholder 4">
            <a:extLst>
              <a:ext uri="{FF2B5EF4-FFF2-40B4-BE49-F238E27FC236}">
                <a16:creationId xmlns:a16="http://schemas.microsoft.com/office/drawing/2014/main" id="{9FDA08F1-189C-4E1F-A471-D5932EF090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D7FB93-CEBD-48C9-9E90-FCDA44B5341B}"/>
              </a:ext>
            </a:extLst>
          </p:cNvPr>
          <p:cNvSpPr>
            <a:spLocks noGrp="1"/>
          </p:cNvSpPr>
          <p:nvPr>
            <p:ph type="sldNum" sz="quarter" idx="12"/>
          </p:nvPr>
        </p:nvSpPr>
        <p:spPr/>
        <p:txBody>
          <a:bodyPr/>
          <a:lstStyle/>
          <a:p>
            <a:fld id="{4710A411-B41E-4BBB-979A-32B9AB925896}" type="slidenum">
              <a:rPr lang="en-US" smtClean="0"/>
              <a:t>‹#›</a:t>
            </a:fld>
            <a:endParaRPr lang="en-US"/>
          </a:p>
        </p:txBody>
      </p:sp>
    </p:spTree>
    <p:extLst>
      <p:ext uri="{BB962C8B-B14F-4D97-AF65-F5344CB8AC3E}">
        <p14:creationId xmlns:p14="http://schemas.microsoft.com/office/powerpoint/2010/main" val="2189650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41C08-5B91-4588-AF6A-1CB0D31B53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3ACB42-65DF-478C-A5DC-DF753AB43E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62E222-6E36-4FDE-A589-BCC29535BA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AB25B7-3F57-4BD9-90BF-D114CA7A8616}"/>
              </a:ext>
            </a:extLst>
          </p:cNvPr>
          <p:cNvSpPr>
            <a:spLocks noGrp="1"/>
          </p:cNvSpPr>
          <p:nvPr>
            <p:ph type="dt" sz="half" idx="10"/>
          </p:nvPr>
        </p:nvSpPr>
        <p:spPr/>
        <p:txBody>
          <a:bodyPr/>
          <a:lstStyle/>
          <a:p>
            <a:fld id="{041BCC3E-66FF-4619-BC78-277A681AC8D6}" type="datetimeFigureOut">
              <a:rPr lang="en-US" smtClean="0"/>
              <a:t>9/8/2020</a:t>
            </a:fld>
            <a:endParaRPr lang="en-US"/>
          </a:p>
        </p:txBody>
      </p:sp>
      <p:sp>
        <p:nvSpPr>
          <p:cNvPr id="6" name="Footer Placeholder 5">
            <a:extLst>
              <a:ext uri="{FF2B5EF4-FFF2-40B4-BE49-F238E27FC236}">
                <a16:creationId xmlns:a16="http://schemas.microsoft.com/office/drawing/2014/main" id="{10F32928-1840-4D9B-964B-33B5563BFE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2F1F9A-A70C-4344-87A3-F870E84EA4C5}"/>
              </a:ext>
            </a:extLst>
          </p:cNvPr>
          <p:cNvSpPr>
            <a:spLocks noGrp="1"/>
          </p:cNvSpPr>
          <p:nvPr>
            <p:ph type="sldNum" sz="quarter" idx="12"/>
          </p:nvPr>
        </p:nvSpPr>
        <p:spPr/>
        <p:txBody>
          <a:bodyPr/>
          <a:lstStyle/>
          <a:p>
            <a:fld id="{4710A411-B41E-4BBB-979A-32B9AB925896}" type="slidenum">
              <a:rPr lang="en-US" smtClean="0"/>
              <a:t>‹#›</a:t>
            </a:fld>
            <a:endParaRPr lang="en-US"/>
          </a:p>
        </p:txBody>
      </p:sp>
    </p:spTree>
    <p:extLst>
      <p:ext uri="{BB962C8B-B14F-4D97-AF65-F5344CB8AC3E}">
        <p14:creationId xmlns:p14="http://schemas.microsoft.com/office/powerpoint/2010/main" val="1316419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06EB2-968B-4E6C-8993-FB6F09A830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630D56-B136-4730-A87F-14CD7F4535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7FE120-D99A-4072-AA81-D8EE32F828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F4A1FE-A167-4E44-BC19-94111252F5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F919FD-7F3A-49F5-8CB4-7505AB6C8C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18B51-EF36-4E8B-A5A7-7B648EF5A298}"/>
              </a:ext>
            </a:extLst>
          </p:cNvPr>
          <p:cNvSpPr>
            <a:spLocks noGrp="1"/>
          </p:cNvSpPr>
          <p:nvPr>
            <p:ph type="dt" sz="half" idx="10"/>
          </p:nvPr>
        </p:nvSpPr>
        <p:spPr/>
        <p:txBody>
          <a:bodyPr/>
          <a:lstStyle/>
          <a:p>
            <a:fld id="{041BCC3E-66FF-4619-BC78-277A681AC8D6}" type="datetimeFigureOut">
              <a:rPr lang="en-US" smtClean="0"/>
              <a:t>9/8/2020</a:t>
            </a:fld>
            <a:endParaRPr lang="en-US"/>
          </a:p>
        </p:txBody>
      </p:sp>
      <p:sp>
        <p:nvSpPr>
          <p:cNvPr id="8" name="Footer Placeholder 7">
            <a:extLst>
              <a:ext uri="{FF2B5EF4-FFF2-40B4-BE49-F238E27FC236}">
                <a16:creationId xmlns:a16="http://schemas.microsoft.com/office/drawing/2014/main" id="{BAD5DA27-C648-4207-8678-AF49C92925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8BD2C5-0703-4666-8F8A-8AF052B8AEFC}"/>
              </a:ext>
            </a:extLst>
          </p:cNvPr>
          <p:cNvSpPr>
            <a:spLocks noGrp="1"/>
          </p:cNvSpPr>
          <p:nvPr>
            <p:ph type="sldNum" sz="quarter" idx="12"/>
          </p:nvPr>
        </p:nvSpPr>
        <p:spPr/>
        <p:txBody>
          <a:bodyPr/>
          <a:lstStyle/>
          <a:p>
            <a:fld id="{4710A411-B41E-4BBB-979A-32B9AB925896}" type="slidenum">
              <a:rPr lang="en-US" smtClean="0"/>
              <a:t>‹#›</a:t>
            </a:fld>
            <a:endParaRPr lang="en-US"/>
          </a:p>
        </p:txBody>
      </p:sp>
    </p:spTree>
    <p:extLst>
      <p:ext uri="{BB962C8B-B14F-4D97-AF65-F5344CB8AC3E}">
        <p14:creationId xmlns:p14="http://schemas.microsoft.com/office/powerpoint/2010/main" val="3818836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1A64F-C653-4876-BC91-7E2F2398E8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8B382-07E5-4923-A87E-81AE885E7D2B}"/>
              </a:ext>
            </a:extLst>
          </p:cNvPr>
          <p:cNvSpPr>
            <a:spLocks noGrp="1"/>
          </p:cNvSpPr>
          <p:nvPr>
            <p:ph type="dt" sz="half" idx="10"/>
          </p:nvPr>
        </p:nvSpPr>
        <p:spPr/>
        <p:txBody>
          <a:bodyPr/>
          <a:lstStyle/>
          <a:p>
            <a:fld id="{041BCC3E-66FF-4619-BC78-277A681AC8D6}" type="datetimeFigureOut">
              <a:rPr lang="en-US" smtClean="0"/>
              <a:t>9/8/2020</a:t>
            </a:fld>
            <a:endParaRPr lang="en-US"/>
          </a:p>
        </p:txBody>
      </p:sp>
      <p:sp>
        <p:nvSpPr>
          <p:cNvPr id="4" name="Footer Placeholder 3">
            <a:extLst>
              <a:ext uri="{FF2B5EF4-FFF2-40B4-BE49-F238E27FC236}">
                <a16:creationId xmlns:a16="http://schemas.microsoft.com/office/drawing/2014/main" id="{2C2646CD-05E7-4120-8CF0-B0EA0C33E6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7BCA5C-D872-4D8B-996A-7EB321C922C6}"/>
              </a:ext>
            </a:extLst>
          </p:cNvPr>
          <p:cNvSpPr>
            <a:spLocks noGrp="1"/>
          </p:cNvSpPr>
          <p:nvPr>
            <p:ph type="sldNum" sz="quarter" idx="12"/>
          </p:nvPr>
        </p:nvSpPr>
        <p:spPr/>
        <p:txBody>
          <a:bodyPr/>
          <a:lstStyle/>
          <a:p>
            <a:fld id="{4710A411-B41E-4BBB-979A-32B9AB925896}" type="slidenum">
              <a:rPr lang="en-US" smtClean="0"/>
              <a:t>‹#›</a:t>
            </a:fld>
            <a:endParaRPr lang="en-US"/>
          </a:p>
        </p:txBody>
      </p:sp>
    </p:spTree>
    <p:extLst>
      <p:ext uri="{BB962C8B-B14F-4D97-AF65-F5344CB8AC3E}">
        <p14:creationId xmlns:p14="http://schemas.microsoft.com/office/powerpoint/2010/main" val="2140071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4EDEDC-7172-4213-86F2-8CA409C5D5D3}"/>
              </a:ext>
            </a:extLst>
          </p:cNvPr>
          <p:cNvSpPr>
            <a:spLocks noGrp="1"/>
          </p:cNvSpPr>
          <p:nvPr>
            <p:ph type="dt" sz="half" idx="10"/>
          </p:nvPr>
        </p:nvSpPr>
        <p:spPr/>
        <p:txBody>
          <a:bodyPr/>
          <a:lstStyle/>
          <a:p>
            <a:fld id="{041BCC3E-66FF-4619-BC78-277A681AC8D6}" type="datetimeFigureOut">
              <a:rPr lang="en-US" smtClean="0"/>
              <a:t>9/8/2020</a:t>
            </a:fld>
            <a:endParaRPr lang="en-US"/>
          </a:p>
        </p:txBody>
      </p:sp>
      <p:sp>
        <p:nvSpPr>
          <p:cNvPr id="3" name="Footer Placeholder 2">
            <a:extLst>
              <a:ext uri="{FF2B5EF4-FFF2-40B4-BE49-F238E27FC236}">
                <a16:creationId xmlns:a16="http://schemas.microsoft.com/office/drawing/2014/main" id="{670D64C5-3E9A-4D25-8034-B0582585FA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9F7402-7B82-488D-9848-85EF08CCE931}"/>
              </a:ext>
            </a:extLst>
          </p:cNvPr>
          <p:cNvSpPr>
            <a:spLocks noGrp="1"/>
          </p:cNvSpPr>
          <p:nvPr>
            <p:ph type="sldNum" sz="quarter" idx="12"/>
          </p:nvPr>
        </p:nvSpPr>
        <p:spPr/>
        <p:txBody>
          <a:bodyPr/>
          <a:lstStyle/>
          <a:p>
            <a:fld id="{4710A411-B41E-4BBB-979A-32B9AB925896}" type="slidenum">
              <a:rPr lang="en-US" smtClean="0"/>
              <a:t>‹#›</a:t>
            </a:fld>
            <a:endParaRPr lang="en-US"/>
          </a:p>
        </p:txBody>
      </p:sp>
    </p:spTree>
    <p:extLst>
      <p:ext uri="{BB962C8B-B14F-4D97-AF65-F5344CB8AC3E}">
        <p14:creationId xmlns:p14="http://schemas.microsoft.com/office/powerpoint/2010/main" val="2390469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DE5D6-91F6-44EA-B1E4-F960BDDDE7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CBA6AEC-EFC5-4C71-9DD1-D879D0CA3F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B602DE-75E5-4B70-B2C9-A5310465C8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7A6977-34B1-40BA-B756-379DDD686FF2}"/>
              </a:ext>
            </a:extLst>
          </p:cNvPr>
          <p:cNvSpPr>
            <a:spLocks noGrp="1"/>
          </p:cNvSpPr>
          <p:nvPr>
            <p:ph type="dt" sz="half" idx="10"/>
          </p:nvPr>
        </p:nvSpPr>
        <p:spPr/>
        <p:txBody>
          <a:bodyPr/>
          <a:lstStyle/>
          <a:p>
            <a:fld id="{041BCC3E-66FF-4619-BC78-277A681AC8D6}" type="datetimeFigureOut">
              <a:rPr lang="en-US" smtClean="0"/>
              <a:t>9/8/2020</a:t>
            </a:fld>
            <a:endParaRPr lang="en-US"/>
          </a:p>
        </p:txBody>
      </p:sp>
      <p:sp>
        <p:nvSpPr>
          <p:cNvPr id="6" name="Footer Placeholder 5">
            <a:extLst>
              <a:ext uri="{FF2B5EF4-FFF2-40B4-BE49-F238E27FC236}">
                <a16:creationId xmlns:a16="http://schemas.microsoft.com/office/drawing/2014/main" id="{5B77376B-7B5B-4C8E-A647-325DA04286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E45F21-5A90-4AFE-A1BE-2B5ED5958DF7}"/>
              </a:ext>
            </a:extLst>
          </p:cNvPr>
          <p:cNvSpPr>
            <a:spLocks noGrp="1"/>
          </p:cNvSpPr>
          <p:nvPr>
            <p:ph type="sldNum" sz="quarter" idx="12"/>
          </p:nvPr>
        </p:nvSpPr>
        <p:spPr/>
        <p:txBody>
          <a:bodyPr/>
          <a:lstStyle/>
          <a:p>
            <a:fld id="{4710A411-B41E-4BBB-979A-32B9AB925896}" type="slidenum">
              <a:rPr lang="en-US" smtClean="0"/>
              <a:t>‹#›</a:t>
            </a:fld>
            <a:endParaRPr lang="en-US"/>
          </a:p>
        </p:txBody>
      </p:sp>
    </p:spTree>
    <p:extLst>
      <p:ext uri="{BB962C8B-B14F-4D97-AF65-F5344CB8AC3E}">
        <p14:creationId xmlns:p14="http://schemas.microsoft.com/office/powerpoint/2010/main" val="3491964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DF58D-4870-4A77-A6D1-E564D432F4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167FCA-224F-4B1D-881E-B7B3030FEE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385FED-AB0A-4B51-9CA0-6673045984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10F52A-5805-4913-B610-33EE8003A8C7}"/>
              </a:ext>
            </a:extLst>
          </p:cNvPr>
          <p:cNvSpPr>
            <a:spLocks noGrp="1"/>
          </p:cNvSpPr>
          <p:nvPr>
            <p:ph type="dt" sz="half" idx="10"/>
          </p:nvPr>
        </p:nvSpPr>
        <p:spPr/>
        <p:txBody>
          <a:bodyPr/>
          <a:lstStyle/>
          <a:p>
            <a:fld id="{041BCC3E-66FF-4619-BC78-277A681AC8D6}" type="datetimeFigureOut">
              <a:rPr lang="en-US" smtClean="0"/>
              <a:t>9/8/2020</a:t>
            </a:fld>
            <a:endParaRPr lang="en-US"/>
          </a:p>
        </p:txBody>
      </p:sp>
      <p:sp>
        <p:nvSpPr>
          <p:cNvPr id="6" name="Footer Placeholder 5">
            <a:extLst>
              <a:ext uri="{FF2B5EF4-FFF2-40B4-BE49-F238E27FC236}">
                <a16:creationId xmlns:a16="http://schemas.microsoft.com/office/drawing/2014/main" id="{37E87257-A103-45C4-8687-A0D1081C73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05D789-3916-4589-BE86-858B2B273B13}"/>
              </a:ext>
            </a:extLst>
          </p:cNvPr>
          <p:cNvSpPr>
            <a:spLocks noGrp="1"/>
          </p:cNvSpPr>
          <p:nvPr>
            <p:ph type="sldNum" sz="quarter" idx="12"/>
          </p:nvPr>
        </p:nvSpPr>
        <p:spPr/>
        <p:txBody>
          <a:bodyPr/>
          <a:lstStyle/>
          <a:p>
            <a:fld id="{4710A411-B41E-4BBB-979A-32B9AB925896}" type="slidenum">
              <a:rPr lang="en-US" smtClean="0"/>
              <a:t>‹#›</a:t>
            </a:fld>
            <a:endParaRPr lang="en-US"/>
          </a:p>
        </p:txBody>
      </p:sp>
    </p:spTree>
    <p:extLst>
      <p:ext uri="{BB962C8B-B14F-4D97-AF65-F5344CB8AC3E}">
        <p14:creationId xmlns:p14="http://schemas.microsoft.com/office/powerpoint/2010/main" val="1621803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A622A2-CA98-4FD9-A329-A95AEAEFEB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22D5ED-D18C-45EB-A7FD-E85817489C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C57383-9165-4281-B47F-9249616905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1BCC3E-66FF-4619-BC78-277A681AC8D6}" type="datetimeFigureOut">
              <a:rPr lang="en-US" smtClean="0"/>
              <a:t>9/8/2020</a:t>
            </a:fld>
            <a:endParaRPr lang="en-US"/>
          </a:p>
        </p:txBody>
      </p:sp>
      <p:sp>
        <p:nvSpPr>
          <p:cNvPr id="5" name="Footer Placeholder 4">
            <a:extLst>
              <a:ext uri="{FF2B5EF4-FFF2-40B4-BE49-F238E27FC236}">
                <a16:creationId xmlns:a16="http://schemas.microsoft.com/office/drawing/2014/main" id="{09768B2A-3A34-4872-8F97-F404748D8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C62FBB6-FBCA-4C84-A1DE-2F2F01F9B5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10A411-B41E-4BBB-979A-32B9AB925896}" type="slidenum">
              <a:rPr lang="en-US" smtClean="0"/>
              <a:t>‹#›</a:t>
            </a:fld>
            <a:endParaRPr lang="en-US"/>
          </a:p>
        </p:txBody>
      </p:sp>
    </p:spTree>
    <p:extLst>
      <p:ext uri="{BB962C8B-B14F-4D97-AF65-F5344CB8AC3E}">
        <p14:creationId xmlns:p14="http://schemas.microsoft.com/office/powerpoint/2010/main" val="3323658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5" Type="http://schemas.openxmlformats.org/officeDocument/2006/relationships/image" Target="../media/image1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DB226EA1-58ED-409E-9241-77022ACB8EE2}"/>
              </a:ext>
            </a:extLst>
          </p:cNvPr>
          <p:cNvGrpSpPr/>
          <p:nvPr/>
        </p:nvGrpSpPr>
        <p:grpSpPr>
          <a:xfrm>
            <a:off x="217685" y="262182"/>
            <a:ext cx="11869032" cy="6426933"/>
            <a:chOff x="217685" y="262182"/>
            <a:chExt cx="11869032" cy="6426933"/>
          </a:xfrm>
        </p:grpSpPr>
        <p:grpSp>
          <p:nvGrpSpPr>
            <p:cNvPr id="24" name="Group 23">
              <a:extLst>
                <a:ext uri="{FF2B5EF4-FFF2-40B4-BE49-F238E27FC236}">
                  <a16:creationId xmlns:a16="http://schemas.microsoft.com/office/drawing/2014/main" id="{97FAC922-B479-4E6B-A250-1F3620D906FE}"/>
                </a:ext>
              </a:extLst>
            </p:cNvPr>
            <p:cNvGrpSpPr/>
            <p:nvPr/>
          </p:nvGrpSpPr>
          <p:grpSpPr>
            <a:xfrm>
              <a:off x="217685" y="262182"/>
              <a:ext cx="11698090" cy="6426933"/>
              <a:chOff x="217685" y="262182"/>
              <a:chExt cx="11698090" cy="6426933"/>
            </a:xfrm>
          </p:grpSpPr>
          <p:sp>
            <p:nvSpPr>
              <p:cNvPr id="2" name="Rectangle 1">
                <a:extLst>
                  <a:ext uri="{FF2B5EF4-FFF2-40B4-BE49-F238E27FC236}">
                    <a16:creationId xmlns:a16="http://schemas.microsoft.com/office/drawing/2014/main" id="{90FD5A18-BDFB-4AD1-9AB8-B3ED834E7A4F}"/>
                  </a:ext>
                </a:extLst>
              </p:cNvPr>
              <p:cNvSpPr/>
              <p:nvPr/>
            </p:nvSpPr>
            <p:spPr>
              <a:xfrm>
                <a:off x="271243" y="280483"/>
                <a:ext cx="3564617" cy="7341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5" name="Group 224">
                <a:extLst>
                  <a:ext uri="{FF2B5EF4-FFF2-40B4-BE49-F238E27FC236}">
                    <a16:creationId xmlns:a16="http://schemas.microsoft.com/office/drawing/2014/main" id="{72C84A45-16D7-4A9F-A735-BC72563D5542}"/>
                  </a:ext>
                </a:extLst>
              </p:cNvPr>
              <p:cNvGrpSpPr/>
              <p:nvPr/>
            </p:nvGrpSpPr>
            <p:grpSpPr>
              <a:xfrm>
                <a:off x="217685" y="262182"/>
                <a:ext cx="3651731" cy="752411"/>
                <a:chOff x="217685" y="308362"/>
                <a:chExt cx="3651731" cy="752411"/>
              </a:xfrm>
            </p:grpSpPr>
            <p:sp>
              <p:nvSpPr>
                <p:cNvPr id="214" name="TextBox 213">
                  <a:extLst>
                    <a:ext uri="{FF2B5EF4-FFF2-40B4-BE49-F238E27FC236}">
                      <a16:creationId xmlns:a16="http://schemas.microsoft.com/office/drawing/2014/main" id="{ECAA02A8-82FC-4237-B16F-B651EAC69777}"/>
                    </a:ext>
                  </a:extLst>
                </p:cNvPr>
                <p:cNvSpPr txBox="1"/>
                <p:nvPr/>
              </p:nvSpPr>
              <p:spPr>
                <a:xfrm>
                  <a:off x="217685" y="308362"/>
                  <a:ext cx="3651731" cy="553998"/>
                </a:xfrm>
                <a:prstGeom prst="rect">
                  <a:avLst/>
                </a:prstGeom>
                <a:noFill/>
              </p:spPr>
              <p:txBody>
                <a:bodyPr wrap="square" rtlCol="0">
                  <a:spAutoFit/>
                </a:bodyPr>
                <a:lstStyle/>
                <a:p>
                  <a:pPr algn="ctr"/>
                  <a:r>
                    <a:rPr lang="en-US" sz="1600" b="1" dirty="0"/>
                    <a:t>Snow Temperature Measurements </a:t>
                  </a:r>
                </a:p>
                <a:p>
                  <a:pPr algn="ctr"/>
                  <a:r>
                    <a:rPr lang="en-US" sz="1400" dirty="0"/>
                    <a:t>During the SnowEx2020 Grand Mesa IOP</a:t>
                  </a:r>
                </a:p>
              </p:txBody>
            </p:sp>
            <p:sp>
              <p:nvSpPr>
                <p:cNvPr id="223" name="TextBox 222">
                  <a:extLst>
                    <a:ext uri="{FF2B5EF4-FFF2-40B4-BE49-F238E27FC236}">
                      <a16:creationId xmlns:a16="http://schemas.microsoft.com/office/drawing/2014/main" id="{D4D864A9-8386-41BC-AF72-F6552B1FC4DE}"/>
                    </a:ext>
                  </a:extLst>
                </p:cNvPr>
                <p:cNvSpPr txBox="1"/>
                <p:nvPr/>
              </p:nvSpPr>
              <p:spPr>
                <a:xfrm>
                  <a:off x="399250" y="829941"/>
                  <a:ext cx="3328989" cy="230832"/>
                </a:xfrm>
                <a:prstGeom prst="rect">
                  <a:avLst/>
                </a:prstGeom>
                <a:noFill/>
              </p:spPr>
              <p:txBody>
                <a:bodyPr wrap="square">
                  <a:spAutoFit/>
                </a:bodyPr>
                <a:lstStyle/>
                <a:p>
                  <a:pPr algn="ctr"/>
                  <a:r>
                    <a:rPr lang="en-US" sz="900" b="1" dirty="0"/>
                    <a:t>Steven Pestana</a:t>
                  </a:r>
                  <a:r>
                    <a:rPr lang="en-US" sz="900" b="1" baseline="30000" dirty="0">
                      <a:solidFill>
                        <a:schemeClr val="bg1">
                          <a:lumMod val="50000"/>
                        </a:schemeClr>
                      </a:solidFill>
                    </a:rPr>
                    <a:t>1</a:t>
                  </a:r>
                  <a:r>
                    <a:rPr lang="en-US" sz="900" dirty="0"/>
                    <a:t>, Jessica Lundquist</a:t>
                  </a:r>
                  <a:r>
                    <a:rPr lang="en-US" sz="900" baseline="30000" dirty="0">
                      <a:solidFill>
                        <a:schemeClr val="bg1">
                          <a:lumMod val="50000"/>
                        </a:schemeClr>
                      </a:solidFill>
                    </a:rPr>
                    <a:t>1</a:t>
                  </a:r>
                  <a:r>
                    <a:rPr lang="en-US" sz="900" dirty="0"/>
                    <a:t>, Chris Chickadel</a:t>
                  </a:r>
                  <a:r>
                    <a:rPr lang="en-US" sz="900" baseline="30000" dirty="0">
                      <a:solidFill>
                        <a:schemeClr val="bg1">
                          <a:lumMod val="50000"/>
                        </a:schemeClr>
                      </a:solidFill>
                    </a:rPr>
                    <a:t>1,2</a:t>
                  </a:r>
                </a:p>
              </p:txBody>
            </p:sp>
          </p:grpSp>
          <p:pic>
            <p:nvPicPr>
              <p:cNvPr id="23" name="Picture 22" descr="A close up of a map&#10;&#10;Description automatically generated">
                <a:extLst>
                  <a:ext uri="{FF2B5EF4-FFF2-40B4-BE49-F238E27FC236}">
                    <a16:creationId xmlns:a16="http://schemas.microsoft.com/office/drawing/2014/main" id="{D2A246FB-3A14-4151-8747-934263B4CE76}"/>
                  </a:ext>
                </a:extLst>
              </p:cNvPr>
              <p:cNvPicPr>
                <a:picLocks noChangeAspect="1"/>
              </p:cNvPicPr>
              <p:nvPr/>
            </p:nvPicPr>
            <p:blipFill rotWithShape="1">
              <a:blip r:embed="rId2">
                <a:extLst>
                  <a:ext uri="{28A0092B-C50C-407E-A947-70E740481C1C}">
                    <a14:useLocalDpi xmlns:a14="http://schemas.microsoft.com/office/drawing/2010/main" val="0"/>
                  </a:ext>
                </a:extLst>
              </a:blip>
              <a:srcRect r="6875" b="6519"/>
              <a:stretch/>
            </p:blipFill>
            <p:spPr>
              <a:xfrm>
                <a:off x="309810" y="1800387"/>
                <a:ext cx="11577390" cy="2656360"/>
              </a:xfrm>
              <a:prstGeom prst="rect">
                <a:avLst/>
              </a:prstGeom>
            </p:spPr>
          </p:pic>
          <p:sp>
            <p:nvSpPr>
              <p:cNvPr id="57" name="Left Bracket 56">
                <a:extLst>
                  <a:ext uri="{FF2B5EF4-FFF2-40B4-BE49-F238E27FC236}">
                    <a16:creationId xmlns:a16="http://schemas.microsoft.com/office/drawing/2014/main" id="{E00A3F6F-9A16-4C88-99DE-420B6D6F12B5}"/>
                  </a:ext>
                </a:extLst>
              </p:cNvPr>
              <p:cNvSpPr/>
              <p:nvPr/>
            </p:nvSpPr>
            <p:spPr>
              <a:xfrm rot="16200000">
                <a:off x="5208735" y="4087665"/>
                <a:ext cx="76200" cy="282870"/>
              </a:xfrm>
              <a:prstGeom prst="leftBracket">
                <a:avLst>
                  <a:gd name="adj" fmla="val 0"/>
                </a:avLst>
              </a:prstGeom>
              <a:no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Left Bracket 58">
                <a:extLst>
                  <a:ext uri="{FF2B5EF4-FFF2-40B4-BE49-F238E27FC236}">
                    <a16:creationId xmlns:a16="http://schemas.microsoft.com/office/drawing/2014/main" id="{0370C822-A5A0-43C8-9174-A81F8C3B7E84}"/>
                  </a:ext>
                </a:extLst>
              </p:cNvPr>
              <p:cNvSpPr/>
              <p:nvPr/>
            </p:nvSpPr>
            <p:spPr>
              <a:xfrm rot="16200000">
                <a:off x="11504318" y="4050516"/>
                <a:ext cx="76200" cy="359070"/>
              </a:xfrm>
              <a:prstGeom prst="leftBracket">
                <a:avLst>
                  <a:gd name="adj" fmla="val 0"/>
                </a:avLst>
              </a:prstGeom>
              <a:no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Left Bracket 60">
                <a:extLst>
                  <a:ext uri="{FF2B5EF4-FFF2-40B4-BE49-F238E27FC236}">
                    <a16:creationId xmlns:a16="http://schemas.microsoft.com/office/drawing/2014/main" id="{6C9C2FD8-E7A5-4FA7-BBA4-744120538EE4}"/>
                  </a:ext>
                </a:extLst>
              </p:cNvPr>
              <p:cNvSpPr/>
              <p:nvPr/>
            </p:nvSpPr>
            <p:spPr>
              <a:xfrm rot="16200000">
                <a:off x="9867900" y="4152900"/>
                <a:ext cx="76200" cy="152400"/>
              </a:xfrm>
              <a:prstGeom prst="leftBracket">
                <a:avLst>
                  <a:gd name="adj" fmla="val 0"/>
                </a:avLst>
              </a:prstGeom>
              <a:no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Left Bracket 62">
                <a:extLst>
                  <a:ext uri="{FF2B5EF4-FFF2-40B4-BE49-F238E27FC236}">
                    <a16:creationId xmlns:a16="http://schemas.microsoft.com/office/drawing/2014/main" id="{5D324B7F-D14F-42C1-AA56-FB2A858C1832}"/>
                  </a:ext>
                </a:extLst>
              </p:cNvPr>
              <p:cNvSpPr/>
              <p:nvPr/>
            </p:nvSpPr>
            <p:spPr>
              <a:xfrm rot="16200000">
                <a:off x="8669597" y="4176177"/>
                <a:ext cx="76200" cy="110607"/>
              </a:xfrm>
              <a:prstGeom prst="leftBracket">
                <a:avLst>
                  <a:gd name="adj" fmla="val 0"/>
                </a:avLst>
              </a:prstGeom>
              <a:no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5" name="Straight Connector 64">
                <a:extLst>
                  <a:ext uri="{FF2B5EF4-FFF2-40B4-BE49-F238E27FC236}">
                    <a16:creationId xmlns:a16="http://schemas.microsoft.com/office/drawing/2014/main" id="{9873883A-CC7A-4F0B-8698-DCF4115C260C}"/>
                  </a:ext>
                </a:extLst>
              </p:cNvPr>
              <p:cNvCxnSpPr>
                <a:cxnSpLocks/>
                <a:stCxn id="57" idx="1"/>
                <a:endCxn id="17" idx="2"/>
              </p:cNvCxnSpPr>
              <p:nvPr/>
            </p:nvCxnSpPr>
            <p:spPr>
              <a:xfrm>
                <a:off x="5246835" y="4267200"/>
                <a:ext cx="1201" cy="29974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8ABE56C-C55A-4902-821A-C2AA705B8B12}"/>
                  </a:ext>
                </a:extLst>
              </p:cNvPr>
              <p:cNvCxnSpPr>
                <a:stCxn id="63" idx="1"/>
                <a:endCxn id="19" idx="2"/>
              </p:cNvCxnSpPr>
              <p:nvPr/>
            </p:nvCxnSpPr>
            <p:spPr>
              <a:xfrm flipH="1">
                <a:off x="7158048" y="4269581"/>
                <a:ext cx="1549650" cy="297365"/>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BD4CB3F-6620-4C97-BEFE-7ECA606FA881}"/>
                  </a:ext>
                </a:extLst>
              </p:cNvPr>
              <p:cNvCxnSpPr>
                <a:stCxn id="61" idx="1"/>
                <a:endCxn id="21" idx="2"/>
              </p:cNvCxnSpPr>
              <p:nvPr/>
            </p:nvCxnSpPr>
            <p:spPr>
              <a:xfrm flipH="1">
                <a:off x="9068058" y="4267200"/>
                <a:ext cx="837942" cy="299746"/>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B647FD3-1510-4895-9C29-7267DFEEC3FE}"/>
                  </a:ext>
                </a:extLst>
              </p:cNvPr>
              <p:cNvCxnSpPr>
                <a:stCxn id="59" idx="1"/>
                <a:endCxn id="15" idx="2"/>
              </p:cNvCxnSpPr>
              <p:nvPr/>
            </p:nvCxnSpPr>
            <p:spPr>
              <a:xfrm flipH="1">
                <a:off x="10936669" y="4268151"/>
                <a:ext cx="605749" cy="298795"/>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9B3EFD8-99ED-4243-AB0C-E251DA3FA525}"/>
                  </a:ext>
                </a:extLst>
              </p:cNvPr>
              <p:cNvCxnSpPr>
                <a:cxnSpLocks/>
                <a:stCxn id="13" idx="2"/>
              </p:cNvCxnSpPr>
              <p:nvPr/>
            </p:nvCxnSpPr>
            <p:spPr>
              <a:xfrm>
                <a:off x="5099553" y="1800388"/>
                <a:ext cx="205872" cy="18081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A577A0B-FE61-451B-BC24-DB523859D3C0}"/>
                  </a:ext>
                </a:extLst>
              </p:cNvPr>
              <p:cNvCxnSpPr>
                <a:stCxn id="11" idx="2"/>
              </p:cNvCxnSpPr>
              <p:nvPr/>
            </p:nvCxnSpPr>
            <p:spPr>
              <a:xfrm>
                <a:off x="8820453" y="1800387"/>
                <a:ext cx="1085547" cy="180813"/>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9E3CB8F-BB6B-4981-A8B9-6B14BAF73061}"/>
                  </a:ext>
                </a:extLst>
              </p:cNvPr>
              <p:cNvCxnSpPr>
                <a:cxnSpLocks/>
                <a:stCxn id="9" idx="2"/>
              </p:cNvCxnSpPr>
              <p:nvPr/>
            </p:nvCxnSpPr>
            <p:spPr>
              <a:xfrm flipH="1">
                <a:off x="10363200" y="1800388"/>
                <a:ext cx="550072" cy="18081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07" name="Group 106">
                <a:extLst>
                  <a:ext uri="{FF2B5EF4-FFF2-40B4-BE49-F238E27FC236}">
                    <a16:creationId xmlns:a16="http://schemas.microsoft.com/office/drawing/2014/main" id="{CA6A24F2-E499-4F75-B241-B550FDA77AEA}"/>
                  </a:ext>
                </a:extLst>
              </p:cNvPr>
              <p:cNvGrpSpPr/>
              <p:nvPr/>
            </p:nvGrpSpPr>
            <p:grpSpPr>
              <a:xfrm>
                <a:off x="356308" y="4484185"/>
                <a:ext cx="3918546" cy="1905000"/>
                <a:chOff x="334365" y="4438652"/>
                <a:chExt cx="3918546" cy="1905000"/>
              </a:xfrm>
            </p:grpSpPr>
            <p:grpSp>
              <p:nvGrpSpPr>
                <p:cNvPr id="83" name="Group 82">
                  <a:extLst>
                    <a:ext uri="{FF2B5EF4-FFF2-40B4-BE49-F238E27FC236}">
                      <a16:creationId xmlns:a16="http://schemas.microsoft.com/office/drawing/2014/main" id="{3CEE3C42-73CB-48C1-B4E3-2A3EEBBB6650}"/>
                    </a:ext>
                  </a:extLst>
                </p:cNvPr>
                <p:cNvGrpSpPr/>
                <p:nvPr/>
              </p:nvGrpSpPr>
              <p:grpSpPr>
                <a:xfrm>
                  <a:off x="379216" y="4484185"/>
                  <a:ext cx="2422072" cy="1816555"/>
                  <a:chOff x="6995477" y="3143160"/>
                  <a:chExt cx="3811814" cy="2858861"/>
                </a:xfrm>
              </p:grpSpPr>
              <p:pic>
                <p:nvPicPr>
                  <p:cNvPr id="84" name="Picture 83" descr="A person riding skis down a snow covered slope&#10;&#10;Description automatically generated">
                    <a:extLst>
                      <a:ext uri="{FF2B5EF4-FFF2-40B4-BE49-F238E27FC236}">
                        <a16:creationId xmlns:a16="http://schemas.microsoft.com/office/drawing/2014/main" id="{1E048D9E-D269-425C-9890-DAFC8CA4B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5477" y="3143160"/>
                    <a:ext cx="3811814" cy="2858861"/>
                  </a:xfrm>
                  <a:prstGeom prst="rect">
                    <a:avLst/>
                  </a:prstGeom>
                  <a:ln w="76200">
                    <a:noFill/>
                  </a:ln>
                </p:spPr>
              </p:pic>
              <p:grpSp>
                <p:nvGrpSpPr>
                  <p:cNvPr id="85" name="Group 84">
                    <a:extLst>
                      <a:ext uri="{FF2B5EF4-FFF2-40B4-BE49-F238E27FC236}">
                        <a16:creationId xmlns:a16="http://schemas.microsoft.com/office/drawing/2014/main" id="{50F41EB4-D3F9-492F-A2DA-0E0DA87D3873}"/>
                      </a:ext>
                    </a:extLst>
                  </p:cNvPr>
                  <p:cNvGrpSpPr/>
                  <p:nvPr/>
                </p:nvGrpSpPr>
                <p:grpSpPr>
                  <a:xfrm>
                    <a:off x="7345442" y="3710324"/>
                    <a:ext cx="2825943" cy="2075140"/>
                    <a:chOff x="7345442" y="3710324"/>
                    <a:chExt cx="2825943" cy="2075140"/>
                  </a:xfrm>
                </p:grpSpPr>
                <p:grpSp>
                  <p:nvGrpSpPr>
                    <p:cNvPr id="86" name="Group 85">
                      <a:extLst>
                        <a:ext uri="{FF2B5EF4-FFF2-40B4-BE49-F238E27FC236}">
                          <a16:creationId xmlns:a16="http://schemas.microsoft.com/office/drawing/2014/main" id="{940614CA-4469-43B8-AC43-47FC8F2D316D}"/>
                        </a:ext>
                      </a:extLst>
                    </p:cNvPr>
                    <p:cNvGrpSpPr/>
                    <p:nvPr/>
                  </p:nvGrpSpPr>
                  <p:grpSpPr>
                    <a:xfrm>
                      <a:off x="7345442" y="3710324"/>
                      <a:ext cx="2777848" cy="2075140"/>
                      <a:chOff x="889715" y="1958502"/>
                      <a:chExt cx="5891711" cy="4401294"/>
                    </a:xfrm>
                  </p:grpSpPr>
                  <p:sp>
                    <p:nvSpPr>
                      <p:cNvPr id="88" name="TextBox 87">
                        <a:extLst>
                          <a:ext uri="{FF2B5EF4-FFF2-40B4-BE49-F238E27FC236}">
                            <a16:creationId xmlns:a16="http://schemas.microsoft.com/office/drawing/2014/main" id="{9442DA99-A82A-440C-BB50-C87E37F2BE1B}"/>
                          </a:ext>
                        </a:extLst>
                      </p:cNvPr>
                      <p:cNvSpPr txBox="1"/>
                      <p:nvPr/>
                    </p:nvSpPr>
                    <p:spPr>
                      <a:xfrm>
                        <a:off x="3950858" y="4250328"/>
                        <a:ext cx="2830568" cy="1122268"/>
                      </a:xfrm>
                      <a:prstGeom prst="rect">
                        <a:avLst/>
                      </a:prstGeom>
                      <a:solidFill>
                        <a:srgbClr val="FFFFFF">
                          <a:alpha val="40000"/>
                        </a:srgbClr>
                      </a:solidFill>
                      <a:ln>
                        <a:noFill/>
                      </a:ln>
                    </p:spPr>
                    <p:txBody>
                      <a:bodyPr wrap="square" rtlCol="0">
                        <a:spAutoFit/>
                      </a:bodyPr>
                      <a:lstStyle/>
                      <a:p>
                        <a:pPr algn="ctr"/>
                        <a:r>
                          <a:rPr lang="en-US" sz="700" dirty="0"/>
                          <a:t>Snow Temp. Sensors (buried)</a:t>
                        </a:r>
                      </a:p>
                    </p:txBody>
                  </p:sp>
                  <p:sp>
                    <p:nvSpPr>
                      <p:cNvPr id="89" name="TextBox 88">
                        <a:extLst>
                          <a:ext uri="{FF2B5EF4-FFF2-40B4-BE49-F238E27FC236}">
                            <a16:creationId xmlns:a16="http://schemas.microsoft.com/office/drawing/2014/main" id="{10FFFDFD-FE6A-41A5-ABC0-7394AA6832F7}"/>
                          </a:ext>
                        </a:extLst>
                      </p:cNvPr>
                      <p:cNvSpPr txBox="1"/>
                      <p:nvPr/>
                    </p:nvSpPr>
                    <p:spPr>
                      <a:xfrm>
                        <a:off x="889715" y="3977131"/>
                        <a:ext cx="2242208" cy="1122268"/>
                      </a:xfrm>
                      <a:prstGeom prst="rect">
                        <a:avLst/>
                      </a:prstGeom>
                      <a:solidFill>
                        <a:srgbClr val="FFFFFF">
                          <a:alpha val="40000"/>
                        </a:srgbClr>
                      </a:solidFill>
                      <a:ln>
                        <a:noFill/>
                      </a:ln>
                    </p:spPr>
                    <p:txBody>
                      <a:bodyPr wrap="square" rtlCol="0">
                        <a:spAutoFit/>
                      </a:bodyPr>
                      <a:lstStyle/>
                      <a:p>
                        <a:pPr algn="ctr"/>
                        <a:r>
                          <a:rPr lang="en-US" sz="700" dirty="0"/>
                          <a:t>Datalogger </a:t>
                        </a:r>
                      </a:p>
                      <a:p>
                        <a:pPr algn="ctr"/>
                        <a:r>
                          <a:rPr lang="en-US" sz="700" dirty="0"/>
                          <a:t>Location</a:t>
                        </a:r>
                      </a:p>
                    </p:txBody>
                  </p:sp>
                  <p:sp>
                    <p:nvSpPr>
                      <p:cNvPr id="90" name="TextBox 89">
                        <a:extLst>
                          <a:ext uri="{FF2B5EF4-FFF2-40B4-BE49-F238E27FC236}">
                            <a16:creationId xmlns:a16="http://schemas.microsoft.com/office/drawing/2014/main" id="{F126960B-841E-4C61-84DD-712F9D168719}"/>
                          </a:ext>
                        </a:extLst>
                      </p:cNvPr>
                      <p:cNvSpPr txBox="1"/>
                      <p:nvPr/>
                    </p:nvSpPr>
                    <p:spPr>
                      <a:xfrm>
                        <a:off x="3950851" y="1958502"/>
                        <a:ext cx="2372759" cy="729474"/>
                      </a:xfrm>
                      <a:prstGeom prst="rect">
                        <a:avLst/>
                      </a:prstGeom>
                      <a:solidFill>
                        <a:srgbClr val="FFFFFF">
                          <a:alpha val="40000"/>
                        </a:srgbClr>
                      </a:solidFill>
                      <a:ln>
                        <a:noFill/>
                      </a:ln>
                    </p:spPr>
                    <p:txBody>
                      <a:bodyPr wrap="square" rtlCol="0">
                        <a:spAutoFit/>
                      </a:bodyPr>
                      <a:lstStyle/>
                      <a:p>
                        <a:pPr algn="ctr"/>
                        <a:r>
                          <a:rPr lang="en-US" sz="700" dirty="0"/>
                          <a:t>Radiometer</a:t>
                        </a:r>
                      </a:p>
                    </p:txBody>
                  </p:sp>
                  <p:sp>
                    <p:nvSpPr>
                      <p:cNvPr id="91" name="Isosceles Triangle 90">
                        <a:extLst>
                          <a:ext uri="{FF2B5EF4-FFF2-40B4-BE49-F238E27FC236}">
                            <a16:creationId xmlns:a16="http://schemas.microsoft.com/office/drawing/2014/main" id="{5AC6679C-A991-4B69-8B22-F44198944C46}"/>
                          </a:ext>
                        </a:extLst>
                      </p:cNvPr>
                      <p:cNvSpPr/>
                      <p:nvPr/>
                    </p:nvSpPr>
                    <p:spPr>
                      <a:xfrm rot="18581653">
                        <a:off x="3931260" y="1934070"/>
                        <a:ext cx="789511" cy="1975731"/>
                      </a:xfrm>
                      <a:prstGeom prst="triangle">
                        <a:avLst/>
                      </a:prstGeom>
                      <a:gradFill>
                        <a:gsLst>
                          <a:gs pos="0">
                            <a:srgbClr val="FF0000">
                              <a:alpha val="40000"/>
                            </a:srgbClr>
                          </a:gs>
                          <a:gs pos="38000">
                            <a:srgbClr val="FF0000">
                              <a:alpha val="21000"/>
                            </a:srgbClr>
                          </a:gs>
                          <a:gs pos="100000">
                            <a:srgbClr val="FF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92" name="TextBox 91">
                        <a:extLst>
                          <a:ext uri="{FF2B5EF4-FFF2-40B4-BE49-F238E27FC236}">
                            <a16:creationId xmlns:a16="http://schemas.microsoft.com/office/drawing/2014/main" id="{D0E3D2A0-1B14-4B1B-AC41-37927DCF42EE}"/>
                          </a:ext>
                        </a:extLst>
                      </p:cNvPr>
                      <p:cNvSpPr txBox="1"/>
                      <p:nvPr/>
                    </p:nvSpPr>
                    <p:spPr>
                      <a:xfrm rot="762414">
                        <a:off x="3126604" y="5630322"/>
                        <a:ext cx="2947125" cy="729474"/>
                      </a:xfrm>
                      <a:prstGeom prst="rect">
                        <a:avLst/>
                      </a:prstGeom>
                      <a:solidFill>
                        <a:srgbClr val="FFFFFF">
                          <a:alpha val="40000"/>
                        </a:srgbClr>
                      </a:solidFill>
                      <a:ln>
                        <a:noFill/>
                      </a:ln>
                    </p:spPr>
                    <p:txBody>
                      <a:bodyPr wrap="none" rtlCol="0">
                        <a:spAutoFit/>
                      </a:bodyPr>
                      <a:lstStyle/>
                      <a:p>
                        <a:r>
                          <a:rPr lang="en-US" sz="700" dirty="0"/>
                          <a:t>Filled-in snow pit</a:t>
                        </a:r>
                      </a:p>
                    </p:txBody>
                  </p:sp>
                </p:grpSp>
                <p:sp>
                  <p:nvSpPr>
                    <p:cNvPr id="87" name="Oval 86">
                      <a:extLst>
                        <a:ext uri="{FF2B5EF4-FFF2-40B4-BE49-F238E27FC236}">
                          <a16:creationId xmlns:a16="http://schemas.microsoft.com/office/drawing/2014/main" id="{D0BE4136-BA88-49DF-90D7-18797A8F58CC}"/>
                        </a:ext>
                      </a:extLst>
                    </p:cNvPr>
                    <p:cNvSpPr/>
                    <p:nvPr/>
                  </p:nvSpPr>
                  <p:spPr>
                    <a:xfrm>
                      <a:off x="9052667" y="4258977"/>
                      <a:ext cx="1118718" cy="300647"/>
                    </a:xfrm>
                    <a:prstGeom prst="ellipse">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grpSp>
            <p:grpSp>
              <p:nvGrpSpPr>
                <p:cNvPr id="105" name="Group 104">
                  <a:extLst>
                    <a:ext uri="{FF2B5EF4-FFF2-40B4-BE49-F238E27FC236}">
                      <a16:creationId xmlns:a16="http://schemas.microsoft.com/office/drawing/2014/main" id="{1ACDB7EC-E507-4686-BE07-1775243557FA}"/>
                    </a:ext>
                  </a:extLst>
                </p:cNvPr>
                <p:cNvGrpSpPr/>
                <p:nvPr/>
              </p:nvGrpSpPr>
              <p:grpSpPr>
                <a:xfrm>
                  <a:off x="2842997" y="4484185"/>
                  <a:ext cx="1362415" cy="1816555"/>
                  <a:chOff x="2929128" y="4660445"/>
                  <a:chExt cx="1905565" cy="2540754"/>
                </a:xfrm>
              </p:grpSpPr>
              <p:pic>
                <p:nvPicPr>
                  <p:cNvPr id="94" name="Picture 93" descr="A close up of a tree&#10;&#10;Description automatically generated">
                    <a:extLst>
                      <a:ext uri="{FF2B5EF4-FFF2-40B4-BE49-F238E27FC236}">
                        <a16:creationId xmlns:a16="http://schemas.microsoft.com/office/drawing/2014/main" id="{4302260F-2B9C-4DD2-91F4-81ED9FD83F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9128" y="4660445"/>
                    <a:ext cx="1905565" cy="2540754"/>
                  </a:xfrm>
                  <a:prstGeom prst="rect">
                    <a:avLst/>
                  </a:prstGeom>
                  <a:ln w="76200">
                    <a:noFill/>
                  </a:ln>
                </p:spPr>
              </p:pic>
              <p:sp>
                <p:nvSpPr>
                  <p:cNvPr id="96" name="TextBox 95">
                    <a:extLst>
                      <a:ext uri="{FF2B5EF4-FFF2-40B4-BE49-F238E27FC236}">
                        <a16:creationId xmlns:a16="http://schemas.microsoft.com/office/drawing/2014/main" id="{1CCA6F50-EE15-47CA-B96E-CDC10754249A}"/>
                      </a:ext>
                    </a:extLst>
                  </p:cNvPr>
                  <p:cNvSpPr txBox="1"/>
                  <p:nvPr/>
                </p:nvSpPr>
                <p:spPr>
                  <a:xfrm>
                    <a:off x="4021409" y="5243497"/>
                    <a:ext cx="625295" cy="279810"/>
                  </a:xfrm>
                  <a:prstGeom prst="rect">
                    <a:avLst/>
                  </a:prstGeom>
                  <a:noFill/>
                  <a:ln>
                    <a:noFill/>
                  </a:ln>
                </p:spPr>
                <p:txBody>
                  <a:bodyPr wrap="square" rtlCol="0">
                    <a:spAutoFit/>
                  </a:bodyPr>
                  <a:lstStyle/>
                  <a:p>
                    <a:pPr algn="ctr"/>
                    <a:r>
                      <a:rPr lang="en-US" sz="700" dirty="0"/>
                      <a:t>5 cm</a:t>
                    </a:r>
                  </a:p>
                </p:txBody>
              </p:sp>
              <p:sp>
                <p:nvSpPr>
                  <p:cNvPr id="98" name="TextBox 97">
                    <a:extLst>
                      <a:ext uri="{FF2B5EF4-FFF2-40B4-BE49-F238E27FC236}">
                        <a16:creationId xmlns:a16="http://schemas.microsoft.com/office/drawing/2014/main" id="{1BF31F65-D638-4DF9-84B7-7A32D402AB36}"/>
                      </a:ext>
                    </a:extLst>
                  </p:cNvPr>
                  <p:cNvSpPr txBox="1"/>
                  <p:nvPr/>
                </p:nvSpPr>
                <p:spPr>
                  <a:xfrm>
                    <a:off x="4052420" y="5404604"/>
                    <a:ext cx="625295" cy="279810"/>
                  </a:xfrm>
                  <a:prstGeom prst="rect">
                    <a:avLst/>
                  </a:prstGeom>
                  <a:noFill/>
                  <a:ln>
                    <a:noFill/>
                  </a:ln>
                </p:spPr>
                <p:txBody>
                  <a:bodyPr wrap="square" rtlCol="0">
                    <a:spAutoFit/>
                  </a:bodyPr>
                  <a:lstStyle/>
                  <a:p>
                    <a:pPr algn="ctr"/>
                    <a:r>
                      <a:rPr lang="en-US" sz="700" dirty="0"/>
                      <a:t>10 cm</a:t>
                    </a:r>
                  </a:p>
                </p:txBody>
              </p:sp>
              <p:sp>
                <p:nvSpPr>
                  <p:cNvPr id="100" name="TextBox 99">
                    <a:extLst>
                      <a:ext uri="{FF2B5EF4-FFF2-40B4-BE49-F238E27FC236}">
                        <a16:creationId xmlns:a16="http://schemas.microsoft.com/office/drawing/2014/main" id="{8AFEBC2C-E58E-4CC7-99A5-EB813039ED6A}"/>
                      </a:ext>
                    </a:extLst>
                  </p:cNvPr>
                  <p:cNvSpPr txBox="1"/>
                  <p:nvPr/>
                </p:nvSpPr>
                <p:spPr>
                  <a:xfrm>
                    <a:off x="4075172" y="5580043"/>
                    <a:ext cx="625295" cy="279810"/>
                  </a:xfrm>
                  <a:prstGeom prst="rect">
                    <a:avLst/>
                  </a:prstGeom>
                  <a:noFill/>
                  <a:ln>
                    <a:noFill/>
                  </a:ln>
                </p:spPr>
                <p:txBody>
                  <a:bodyPr wrap="square" rtlCol="0">
                    <a:spAutoFit/>
                  </a:bodyPr>
                  <a:lstStyle/>
                  <a:p>
                    <a:pPr algn="ctr"/>
                    <a:r>
                      <a:rPr lang="en-US" sz="700" dirty="0"/>
                      <a:t>15 cm</a:t>
                    </a:r>
                  </a:p>
                </p:txBody>
              </p:sp>
              <p:sp>
                <p:nvSpPr>
                  <p:cNvPr id="102" name="TextBox 101">
                    <a:extLst>
                      <a:ext uri="{FF2B5EF4-FFF2-40B4-BE49-F238E27FC236}">
                        <a16:creationId xmlns:a16="http://schemas.microsoft.com/office/drawing/2014/main" id="{2DD9E1F4-F5AA-4BFD-8EF3-658EEA4355FE}"/>
                      </a:ext>
                    </a:extLst>
                  </p:cNvPr>
                  <p:cNvSpPr txBox="1"/>
                  <p:nvPr/>
                </p:nvSpPr>
                <p:spPr>
                  <a:xfrm>
                    <a:off x="4114014" y="5755482"/>
                    <a:ext cx="625295" cy="279810"/>
                  </a:xfrm>
                  <a:prstGeom prst="rect">
                    <a:avLst/>
                  </a:prstGeom>
                  <a:noFill/>
                  <a:ln>
                    <a:noFill/>
                  </a:ln>
                </p:spPr>
                <p:txBody>
                  <a:bodyPr wrap="square" rtlCol="0">
                    <a:spAutoFit/>
                  </a:bodyPr>
                  <a:lstStyle/>
                  <a:p>
                    <a:pPr algn="ctr"/>
                    <a:r>
                      <a:rPr lang="en-US" sz="700" dirty="0"/>
                      <a:t>20 cm</a:t>
                    </a:r>
                  </a:p>
                </p:txBody>
              </p:sp>
              <p:sp>
                <p:nvSpPr>
                  <p:cNvPr id="104" name="TextBox 103">
                    <a:extLst>
                      <a:ext uri="{FF2B5EF4-FFF2-40B4-BE49-F238E27FC236}">
                        <a16:creationId xmlns:a16="http://schemas.microsoft.com/office/drawing/2014/main" id="{F835C13A-7DBC-4B99-A2C4-FDA830793622}"/>
                      </a:ext>
                    </a:extLst>
                  </p:cNvPr>
                  <p:cNvSpPr txBox="1"/>
                  <p:nvPr/>
                </p:nvSpPr>
                <p:spPr>
                  <a:xfrm>
                    <a:off x="4161176" y="6106359"/>
                    <a:ext cx="625295" cy="279810"/>
                  </a:xfrm>
                  <a:prstGeom prst="rect">
                    <a:avLst/>
                  </a:prstGeom>
                  <a:noFill/>
                  <a:ln>
                    <a:noFill/>
                  </a:ln>
                </p:spPr>
                <p:txBody>
                  <a:bodyPr wrap="square" rtlCol="0">
                    <a:spAutoFit/>
                  </a:bodyPr>
                  <a:lstStyle/>
                  <a:p>
                    <a:pPr algn="ctr"/>
                    <a:r>
                      <a:rPr lang="en-US" sz="700" dirty="0"/>
                      <a:t>30 cm</a:t>
                    </a:r>
                  </a:p>
                </p:txBody>
              </p:sp>
            </p:grpSp>
            <p:sp>
              <p:nvSpPr>
                <p:cNvPr id="106" name="Rectangle 105">
                  <a:extLst>
                    <a:ext uri="{FF2B5EF4-FFF2-40B4-BE49-F238E27FC236}">
                      <a16:creationId xmlns:a16="http://schemas.microsoft.com/office/drawing/2014/main" id="{2C7E0279-F4EC-4D02-A603-912A4FA5F1F4}"/>
                    </a:ext>
                  </a:extLst>
                </p:cNvPr>
                <p:cNvSpPr/>
                <p:nvPr/>
              </p:nvSpPr>
              <p:spPr>
                <a:xfrm>
                  <a:off x="334365" y="4438652"/>
                  <a:ext cx="3918546" cy="190500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8" name="Straight Connector 107">
                <a:extLst>
                  <a:ext uri="{FF2B5EF4-FFF2-40B4-BE49-F238E27FC236}">
                    <a16:creationId xmlns:a16="http://schemas.microsoft.com/office/drawing/2014/main" id="{3E7D0D29-B093-4025-9FE8-9660806D9587}"/>
                  </a:ext>
                </a:extLst>
              </p:cNvPr>
              <p:cNvCxnSpPr>
                <a:cxnSpLocks/>
              </p:cNvCxnSpPr>
              <p:nvPr/>
            </p:nvCxnSpPr>
            <p:spPr>
              <a:xfrm flipH="1" flipV="1">
                <a:off x="723900" y="4179613"/>
                <a:ext cx="147640" cy="30150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46" name="Group 145">
                <a:extLst>
                  <a:ext uri="{FF2B5EF4-FFF2-40B4-BE49-F238E27FC236}">
                    <a16:creationId xmlns:a16="http://schemas.microsoft.com/office/drawing/2014/main" id="{9F57E673-2127-453F-845B-55B9A585AE0F}"/>
                  </a:ext>
                </a:extLst>
              </p:cNvPr>
              <p:cNvGrpSpPr/>
              <p:nvPr/>
            </p:nvGrpSpPr>
            <p:grpSpPr>
              <a:xfrm>
                <a:off x="4405325" y="4521553"/>
                <a:ext cx="1759898" cy="1362130"/>
                <a:chOff x="4405325" y="4655777"/>
                <a:chExt cx="1759898" cy="1362130"/>
              </a:xfrm>
            </p:grpSpPr>
            <p:grpSp>
              <p:nvGrpSpPr>
                <p:cNvPr id="134" name="Group 133">
                  <a:extLst>
                    <a:ext uri="{FF2B5EF4-FFF2-40B4-BE49-F238E27FC236}">
                      <a16:creationId xmlns:a16="http://schemas.microsoft.com/office/drawing/2014/main" id="{CC15D9D3-961C-4E54-9BE0-598DC4A4EFA6}"/>
                    </a:ext>
                  </a:extLst>
                </p:cNvPr>
                <p:cNvGrpSpPr/>
                <p:nvPr/>
              </p:nvGrpSpPr>
              <p:grpSpPr>
                <a:xfrm>
                  <a:off x="4405325" y="4701171"/>
                  <a:ext cx="1685422" cy="1316736"/>
                  <a:chOff x="4405325" y="4701171"/>
                  <a:chExt cx="1685422" cy="1316736"/>
                </a:xfrm>
              </p:grpSpPr>
              <p:pic>
                <p:nvPicPr>
                  <p:cNvPr id="17" name="Picture 16">
                    <a:extLst>
                      <a:ext uri="{FF2B5EF4-FFF2-40B4-BE49-F238E27FC236}">
                        <a16:creationId xmlns:a16="http://schemas.microsoft.com/office/drawing/2014/main" id="{964158E9-2BAF-4850-BC9A-C672A4CFFE65}"/>
                      </a:ext>
                    </a:extLst>
                  </p:cNvPr>
                  <p:cNvPicPr>
                    <a:picLocks noChangeAspect="1"/>
                  </p:cNvPicPr>
                  <p:nvPr/>
                </p:nvPicPr>
                <p:blipFill rotWithShape="1">
                  <a:blip r:embed="rId5">
                    <a:extLst>
                      <a:ext uri="{28A0092B-C50C-407E-A947-70E740481C1C}">
                        <a14:useLocalDpi xmlns:a14="http://schemas.microsoft.com/office/drawing/2010/main" val="0"/>
                      </a:ext>
                    </a:extLst>
                  </a:blip>
                  <a:srcRect l="3333" t="37778" r="43334" b="6667"/>
                  <a:stretch/>
                </p:blipFill>
                <p:spPr>
                  <a:xfrm rot="10800000" flipH="1">
                    <a:off x="4405325" y="4701171"/>
                    <a:ext cx="1685422" cy="1316736"/>
                  </a:xfrm>
                  <a:prstGeom prst="rect">
                    <a:avLst/>
                  </a:prstGeom>
                  <a:ln>
                    <a:solidFill>
                      <a:schemeClr val="bg2">
                        <a:lumMod val="90000"/>
                      </a:schemeClr>
                    </a:solidFill>
                  </a:ln>
                </p:spPr>
              </p:pic>
              <p:sp>
                <p:nvSpPr>
                  <p:cNvPr id="124" name="Oval 123">
                    <a:extLst>
                      <a:ext uri="{FF2B5EF4-FFF2-40B4-BE49-F238E27FC236}">
                        <a16:creationId xmlns:a16="http://schemas.microsoft.com/office/drawing/2014/main" id="{AA815BD0-3678-4AEA-80E0-0D551E855772}"/>
                      </a:ext>
                    </a:extLst>
                  </p:cNvPr>
                  <p:cNvSpPr/>
                  <p:nvPr/>
                </p:nvSpPr>
                <p:spPr>
                  <a:xfrm>
                    <a:off x="5009474" y="5633601"/>
                    <a:ext cx="58723" cy="58723"/>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5" name="TextBox 134">
                  <a:extLst>
                    <a:ext uri="{FF2B5EF4-FFF2-40B4-BE49-F238E27FC236}">
                      <a16:creationId xmlns:a16="http://schemas.microsoft.com/office/drawing/2014/main" id="{0D1B1E89-A504-4688-AF00-454AD4B60BBB}"/>
                    </a:ext>
                  </a:extLst>
                </p:cNvPr>
                <p:cNvSpPr txBox="1"/>
                <p:nvPr/>
              </p:nvSpPr>
              <p:spPr>
                <a:xfrm>
                  <a:off x="5641362" y="4655777"/>
                  <a:ext cx="523861" cy="276999"/>
                </a:xfrm>
                <a:prstGeom prst="rect">
                  <a:avLst/>
                </a:prstGeom>
                <a:noFill/>
              </p:spPr>
              <p:txBody>
                <a:bodyPr wrap="none" rtlCol="0">
                  <a:spAutoFit/>
                </a:bodyPr>
                <a:lstStyle/>
                <a:p>
                  <a:r>
                    <a:rPr lang="en-US" sz="1200" dirty="0"/>
                    <a:t>Feb 8</a:t>
                  </a:r>
                </a:p>
              </p:txBody>
            </p:sp>
          </p:grpSp>
          <p:grpSp>
            <p:nvGrpSpPr>
              <p:cNvPr id="147" name="Group 146">
                <a:extLst>
                  <a:ext uri="{FF2B5EF4-FFF2-40B4-BE49-F238E27FC236}">
                    <a16:creationId xmlns:a16="http://schemas.microsoft.com/office/drawing/2014/main" id="{C5BB5930-359C-4BA5-9FA3-549E1F88A4FF}"/>
                  </a:ext>
                </a:extLst>
              </p:cNvPr>
              <p:cNvGrpSpPr/>
              <p:nvPr/>
            </p:nvGrpSpPr>
            <p:grpSpPr>
              <a:xfrm>
                <a:off x="6315337" y="4521553"/>
                <a:ext cx="1760220" cy="1362129"/>
                <a:chOff x="6315337" y="4655777"/>
                <a:chExt cx="1760220" cy="1362129"/>
              </a:xfrm>
            </p:grpSpPr>
            <p:grpSp>
              <p:nvGrpSpPr>
                <p:cNvPr id="133" name="Group 132">
                  <a:extLst>
                    <a:ext uri="{FF2B5EF4-FFF2-40B4-BE49-F238E27FC236}">
                      <a16:creationId xmlns:a16="http://schemas.microsoft.com/office/drawing/2014/main" id="{B5B1A61F-2841-44AA-A719-455A9B884530}"/>
                    </a:ext>
                  </a:extLst>
                </p:cNvPr>
                <p:cNvGrpSpPr/>
                <p:nvPr/>
              </p:nvGrpSpPr>
              <p:grpSpPr>
                <a:xfrm>
                  <a:off x="6315337" y="4701170"/>
                  <a:ext cx="1685421" cy="1316736"/>
                  <a:chOff x="6315337" y="4701170"/>
                  <a:chExt cx="1685421" cy="1316736"/>
                </a:xfrm>
              </p:grpSpPr>
              <p:pic>
                <p:nvPicPr>
                  <p:cNvPr id="19" name="Picture 18">
                    <a:extLst>
                      <a:ext uri="{FF2B5EF4-FFF2-40B4-BE49-F238E27FC236}">
                        <a16:creationId xmlns:a16="http://schemas.microsoft.com/office/drawing/2014/main" id="{A6326F5A-6E03-4759-B263-7F7AED169C39}"/>
                      </a:ext>
                    </a:extLst>
                  </p:cNvPr>
                  <p:cNvPicPr>
                    <a:picLocks noChangeAspect="1"/>
                  </p:cNvPicPr>
                  <p:nvPr/>
                </p:nvPicPr>
                <p:blipFill rotWithShape="1">
                  <a:blip r:embed="rId6">
                    <a:extLst>
                      <a:ext uri="{28A0092B-C50C-407E-A947-70E740481C1C}">
                        <a14:useLocalDpi xmlns:a14="http://schemas.microsoft.com/office/drawing/2010/main" val="0"/>
                      </a:ext>
                    </a:extLst>
                  </a:blip>
                  <a:srcRect l="3333" t="37778" r="43334" b="6667"/>
                  <a:stretch/>
                </p:blipFill>
                <p:spPr>
                  <a:xfrm rot="10800000" flipH="1">
                    <a:off x="6315337" y="4701170"/>
                    <a:ext cx="1685421" cy="1316736"/>
                  </a:xfrm>
                  <a:prstGeom prst="rect">
                    <a:avLst/>
                  </a:prstGeom>
                  <a:ln>
                    <a:solidFill>
                      <a:schemeClr val="bg2">
                        <a:lumMod val="90000"/>
                      </a:schemeClr>
                    </a:solidFill>
                  </a:ln>
                </p:spPr>
              </p:pic>
              <p:sp>
                <p:nvSpPr>
                  <p:cNvPr id="126" name="Oval 125">
                    <a:extLst>
                      <a:ext uri="{FF2B5EF4-FFF2-40B4-BE49-F238E27FC236}">
                        <a16:creationId xmlns:a16="http://schemas.microsoft.com/office/drawing/2014/main" id="{A8C65000-DA5B-4D6B-B26B-3AA2B51AA092}"/>
                      </a:ext>
                    </a:extLst>
                  </p:cNvPr>
                  <p:cNvSpPr/>
                  <p:nvPr/>
                </p:nvSpPr>
                <p:spPr>
                  <a:xfrm>
                    <a:off x="6922094" y="5633601"/>
                    <a:ext cx="58723" cy="58723"/>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7" name="TextBox 136">
                  <a:extLst>
                    <a:ext uri="{FF2B5EF4-FFF2-40B4-BE49-F238E27FC236}">
                      <a16:creationId xmlns:a16="http://schemas.microsoft.com/office/drawing/2014/main" id="{07C2CE4F-24FF-425A-B8F2-86636B2708F1}"/>
                    </a:ext>
                  </a:extLst>
                </p:cNvPr>
                <p:cNvSpPr txBox="1"/>
                <p:nvPr/>
              </p:nvSpPr>
              <p:spPr>
                <a:xfrm>
                  <a:off x="7473148" y="4655777"/>
                  <a:ext cx="602409" cy="276999"/>
                </a:xfrm>
                <a:prstGeom prst="rect">
                  <a:avLst/>
                </a:prstGeom>
                <a:noFill/>
              </p:spPr>
              <p:txBody>
                <a:bodyPr wrap="none" rtlCol="0">
                  <a:spAutoFit/>
                </a:bodyPr>
                <a:lstStyle/>
                <a:p>
                  <a:r>
                    <a:rPr lang="en-US" sz="1200" dirty="0"/>
                    <a:t>Feb 10</a:t>
                  </a:r>
                </a:p>
              </p:txBody>
            </p:sp>
          </p:grpSp>
          <p:grpSp>
            <p:nvGrpSpPr>
              <p:cNvPr id="143" name="Group 142">
                <a:extLst>
                  <a:ext uri="{FF2B5EF4-FFF2-40B4-BE49-F238E27FC236}">
                    <a16:creationId xmlns:a16="http://schemas.microsoft.com/office/drawing/2014/main" id="{25D95500-9B22-45D9-80CE-DAC453689BBB}"/>
                  </a:ext>
                </a:extLst>
              </p:cNvPr>
              <p:cNvGrpSpPr/>
              <p:nvPr/>
            </p:nvGrpSpPr>
            <p:grpSpPr>
              <a:xfrm>
                <a:off x="8225347" y="4529718"/>
                <a:ext cx="1746644" cy="1353964"/>
                <a:chOff x="8225347" y="4663942"/>
                <a:chExt cx="1746644" cy="1353964"/>
              </a:xfrm>
            </p:grpSpPr>
            <p:grpSp>
              <p:nvGrpSpPr>
                <p:cNvPr id="132" name="Group 131">
                  <a:extLst>
                    <a:ext uri="{FF2B5EF4-FFF2-40B4-BE49-F238E27FC236}">
                      <a16:creationId xmlns:a16="http://schemas.microsoft.com/office/drawing/2014/main" id="{220B13F9-0BD2-4D20-9F50-55D79E255453}"/>
                    </a:ext>
                  </a:extLst>
                </p:cNvPr>
                <p:cNvGrpSpPr/>
                <p:nvPr/>
              </p:nvGrpSpPr>
              <p:grpSpPr>
                <a:xfrm>
                  <a:off x="8225347" y="4701170"/>
                  <a:ext cx="1685422" cy="1316736"/>
                  <a:chOff x="8225347" y="4701170"/>
                  <a:chExt cx="1685422" cy="1316736"/>
                </a:xfrm>
              </p:grpSpPr>
              <p:pic>
                <p:nvPicPr>
                  <p:cNvPr id="21" name="Picture 20" descr="A close up of a mountain&#10;&#10;Description automatically generated">
                    <a:extLst>
                      <a:ext uri="{FF2B5EF4-FFF2-40B4-BE49-F238E27FC236}">
                        <a16:creationId xmlns:a16="http://schemas.microsoft.com/office/drawing/2014/main" id="{D67EE1F8-4450-4684-8915-C2D5C8259F33}"/>
                      </a:ext>
                    </a:extLst>
                  </p:cNvPr>
                  <p:cNvPicPr>
                    <a:picLocks noChangeAspect="1"/>
                  </p:cNvPicPr>
                  <p:nvPr/>
                </p:nvPicPr>
                <p:blipFill rotWithShape="1">
                  <a:blip r:embed="rId7">
                    <a:extLst>
                      <a:ext uri="{28A0092B-C50C-407E-A947-70E740481C1C}">
                        <a14:useLocalDpi xmlns:a14="http://schemas.microsoft.com/office/drawing/2010/main" val="0"/>
                      </a:ext>
                    </a:extLst>
                  </a:blip>
                  <a:srcRect l="3333" t="37778" r="43334" b="6666"/>
                  <a:stretch/>
                </p:blipFill>
                <p:spPr>
                  <a:xfrm rot="10800000" flipH="1">
                    <a:off x="8225347" y="4701170"/>
                    <a:ext cx="1685422" cy="1316736"/>
                  </a:xfrm>
                  <a:prstGeom prst="rect">
                    <a:avLst/>
                  </a:prstGeom>
                  <a:ln>
                    <a:solidFill>
                      <a:schemeClr val="bg2">
                        <a:lumMod val="90000"/>
                      </a:schemeClr>
                    </a:solidFill>
                  </a:ln>
                </p:spPr>
              </p:pic>
              <p:sp>
                <p:nvSpPr>
                  <p:cNvPr id="128" name="Oval 127">
                    <a:extLst>
                      <a:ext uri="{FF2B5EF4-FFF2-40B4-BE49-F238E27FC236}">
                        <a16:creationId xmlns:a16="http://schemas.microsoft.com/office/drawing/2014/main" id="{E50B8610-4B85-4537-9073-CB3DF87D2C93}"/>
                      </a:ext>
                    </a:extLst>
                  </p:cNvPr>
                  <p:cNvSpPr/>
                  <p:nvPr/>
                </p:nvSpPr>
                <p:spPr>
                  <a:xfrm>
                    <a:off x="8832752" y="5628344"/>
                    <a:ext cx="58723" cy="58723"/>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9" name="TextBox 138">
                  <a:extLst>
                    <a:ext uri="{FF2B5EF4-FFF2-40B4-BE49-F238E27FC236}">
                      <a16:creationId xmlns:a16="http://schemas.microsoft.com/office/drawing/2014/main" id="{D6B27389-2ADA-4D82-8E5B-E6B87DB48BCA}"/>
                    </a:ext>
                  </a:extLst>
                </p:cNvPr>
                <p:cNvSpPr txBox="1"/>
                <p:nvPr/>
              </p:nvSpPr>
              <p:spPr>
                <a:xfrm>
                  <a:off x="9369582" y="4663942"/>
                  <a:ext cx="602409" cy="276999"/>
                </a:xfrm>
                <a:prstGeom prst="rect">
                  <a:avLst/>
                </a:prstGeom>
                <a:noFill/>
              </p:spPr>
              <p:txBody>
                <a:bodyPr wrap="none" rtlCol="0">
                  <a:spAutoFit/>
                </a:bodyPr>
                <a:lstStyle/>
                <a:p>
                  <a:r>
                    <a:rPr lang="en-US" sz="1200" dirty="0"/>
                    <a:t>Feb 11</a:t>
                  </a:r>
                </a:p>
              </p:txBody>
            </p:sp>
          </p:grpSp>
          <p:grpSp>
            <p:nvGrpSpPr>
              <p:cNvPr id="142" name="Group 141">
                <a:extLst>
                  <a:ext uri="{FF2B5EF4-FFF2-40B4-BE49-F238E27FC236}">
                    <a16:creationId xmlns:a16="http://schemas.microsoft.com/office/drawing/2014/main" id="{58EB80EC-BEFD-40AF-8CFB-7AC55795B323}"/>
                  </a:ext>
                </a:extLst>
              </p:cNvPr>
              <p:cNvGrpSpPr/>
              <p:nvPr/>
            </p:nvGrpSpPr>
            <p:grpSpPr>
              <a:xfrm>
                <a:off x="10092747" y="4504646"/>
                <a:ext cx="1750875" cy="1380929"/>
                <a:chOff x="10092747" y="4638870"/>
                <a:chExt cx="1750875" cy="1380929"/>
              </a:xfrm>
            </p:grpSpPr>
            <p:grpSp>
              <p:nvGrpSpPr>
                <p:cNvPr id="131" name="Group 130">
                  <a:extLst>
                    <a:ext uri="{FF2B5EF4-FFF2-40B4-BE49-F238E27FC236}">
                      <a16:creationId xmlns:a16="http://schemas.microsoft.com/office/drawing/2014/main" id="{96FE26EB-25D3-4857-96D4-4ECAF24A0094}"/>
                    </a:ext>
                  </a:extLst>
                </p:cNvPr>
                <p:cNvGrpSpPr/>
                <p:nvPr/>
              </p:nvGrpSpPr>
              <p:grpSpPr>
                <a:xfrm>
                  <a:off x="10092747" y="4701170"/>
                  <a:ext cx="1687844" cy="1318629"/>
                  <a:chOff x="10092747" y="4701170"/>
                  <a:chExt cx="1687844" cy="1318629"/>
                </a:xfrm>
              </p:grpSpPr>
              <p:pic>
                <p:nvPicPr>
                  <p:cNvPr id="15" name="Picture 14" descr="A picture containing photo, smoke, plane, air&#10;&#10;Description automatically generated">
                    <a:extLst>
                      <a:ext uri="{FF2B5EF4-FFF2-40B4-BE49-F238E27FC236}">
                        <a16:creationId xmlns:a16="http://schemas.microsoft.com/office/drawing/2014/main" id="{84F44854-A65A-413D-AA96-DF256B4B60CC}"/>
                      </a:ext>
                    </a:extLst>
                  </p:cNvPr>
                  <p:cNvPicPr>
                    <a:picLocks noChangeAspect="1"/>
                  </p:cNvPicPr>
                  <p:nvPr/>
                </p:nvPicPr>
                <p:blipFill rotWithShape="1">
                  <a:blip r:embed="rId8">
                    <a:extLst>
                      <a:ext uri="{28A0092B-C50C-407E-A947-70E740481C1C}">
                        <a14:useLocalDpi xmlns:a14="http://schemas.microsoft.com/office/drawing/2010/main" val="0"/>
                      </a:ext>
                    </a:extLst>
                  </a:blip>
                  <a:srcRect l="3333" t="37778" r="43333" b="6667"/>
                  <a:stretch/>
                </p:blipFill>
                <p:spPr>
                  <a:xfrm rot="10800000" flipH="1">
                    <a:off x="10092747" y="4701170"/>
                    <a:ext cx="1687844" cy="1318629"/>
                  </a:xfrm>
                  <a:prstGeom prst="rect">
                    <a:avLst/>
                  </a:prstGeom>
                  <a:ln>
                    <a:solidFill>
                      <a:schemeClr val="bg2">
                        <a:lumMod val="90000"/>
                      </a:schemeClr>
                    </a:solidFill>
                  </a:ln>
                </p:spPr>
              </p:pic>
              <p:sp>
                <p:nvSpPr>
                  <p:cNvPr id="130" name="Oval 129">
                    <a:extLst>
                      <a:ext uri="{FF2B5EF4-FFF2-40B4-BE49-F238E27FC236}">
                        <a16:creationId xmlns:a16="http://schemas.microsoft.com/office/drawing/2014/main" id="{DEA14DB5-0472-4A55-B3AB-69B01CEB4C2B}"/>
                      </a:ext>
                    </a:extLst>
                  </p:cNvPr>
                  <p:cNvSpPr/>
                  <p:nvPr/>
                </p:nvSpPr>
                <p:spPr>
                  <a:xfrm>
                    <a:off x="10697747" y="5628344"/>
                    <a:ext cx="58723" cy="58723"/>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1" name="TextBox 140">
                  <a:extLst>
                    <a:ext uri="{FF2B5EF4-FFF2-40B4-BE49-F238E27FC236}">
                      <a16:creationId xmlns:a16="http://schemas.microsoft.com/office/drawing/2014/main" id="{88173E2E-CE76-433A-912F-9341778ECF12}"/>
                    </a:ext>
                  </a:extLst>
                </p:cNvPr>
                <p:cNvSpPr txBox="1"/>
                <p:nvPr/>
              </p:nvSpPr>
              <p:spPr>
                <a:xfrm>
                  <a:off x="11241213" y="4638870"/>
                  <a:ext cx="602409" cy="276999"/>
                </a:xfrm>
                <a:prstGeom prst="rect">
                  <a:avLst/>
                </a:prstGeom>
                <a:noFill/>
              </p:spPr>
              <p:txBody>
                <a:bodyPr wrap="none" rtlCol="0">
                  <a:spAutoFit/>
                </a:bodyPr>
                <a:lstStyle/>
                <a:p>
                  <a:r>
                    <a:rPr lang="en-US" sz="1200" dirty="0"/>
                    <a:t>Feb 12</a:t>
                  </a:r>
                </a:p>
              </p:txBody>
            </p:sp>
          </p:grpSp>
          <p:grpSp>
            <p:nvGrpSpPr>
              <p:cNvPr id="215" name="Group 214">
                <a:extLst>
                  <a:ext uri="{FF2B5EF4-FFF2-40B4-BE49-F238E27FC236}">
                    <a16:creationId xmlns:a16="http://schemas.microsoft.com/office/drawing/2014/main" id="{DC9AAF44-B7F0-41A0-BED6-B3C86934354A}"/>
                  </a:ext>
                </a:extLst>
              </p:cNvPr>
              <p:cNvGrpSpPr/>
              <p:nvPr/>
            </p:nvGrpSpPr>
            <p:grpSpPr>
              <a:xfrm>
                <a:off x="9626799" y="6088160"/>
                <a:ext cx="2242859" cy="407311"/>
                <a:chOff x="5549553" y="5308066"/>
                <a:chExt cx="5423213" cy="984874"/>
              </a:xfrm>
            </p:grpSpPr>
            <p:pic>
              <p:nvPicPr>
                <p:cNvPr id="216" name="Picture 215" descr="A close up of a sign&#10;&#10;Description automatically generated">
                  <a:extLst>
                    <a:ext uri="{FF2B5EF4-FFF2-40B4-BE49-F238E27FC236}">
                      <a16:creationId xmlns:a16="http://schemas.microsoft.com/office/drawing/2014/main" id="{039AC041-E112-4EB4-86A8-F531E808BB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03762" y="5355888"/>
                  <a:ext cx="1369004" cy="903755"/>
                </a:xfrm>
                <a:prstGeom prst="rect">
                  <a:avLst/>
                </a:prstGeom>
              </p:spPr>
            </p:pic>
            <p:grpSp>
              <p:nvGrpSpPr>
                <p:cNvPr id="217" name="Group 216">
                  <a:extLst>
                    <a:ext uri="{FF2B5EF4-FFF2-40B4-BE49-F238E27FC236}">
                      <a16:creationId xmlns:a16="http://schemas.microsoft.com/office/drawing/2014/main" id="{CA142F68-2D0A-44B5-BEAC-8455DE467CF0}"/>
                    </a:ext>
                  </a:extLst>
                </p:cNvPr>
                <p:cNvGrpSpPr/>
                <p:nvPr/>
              </p:nvGrpSpPr>
              <p:grpSpPr>
                <a:xfrm>
                  <a:off x="5549553" y="5308066"/>
                  <a:ext cx="3846442" cy="984874"/>
                  <a:chOff x="2586928" y="5694005"/>
                  <a:chExt cx="4732050" cy="1211632"/>
                </a:xfrm>
              </p:grpSpPr>
              <p:pic>
                <p:nvPicPr>
                  <p:cNvPr id="218" name="Picture 217" descr="A close up of a logo&#10;&#10;Description automatically generated">
                    <a:extLst>
                      <a:ext uri="{FF2B5EF4-FFF2-40B4-BE49-F238E27FC236}">
                        <a16:creationId xmlns:a16="http://schemas.microsoft.com/office/drawing/2014/main" id="{D3BC89EE-6EAF-4FF8-88D0-25C4095A00F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23898" y="5694005"/>
                    <a:ext cx="1110114" cy="1211632"/>
                  </a:xfrm>
                  <a:prstGeom prst="rect">
                    <a:avLst/>
                  </a:prstGeom>
                </p:spPr>
              </p:pic>
              <p:pic>
                <p:nvPicPr>
                  <p:cNvPr id="219" name="Picture 218" descr="A close up of text on a black background&#10;&#10;Description automatically generated">
                    <a:extLst>
                      <a:ext uri="{FF2B5EF4-FFF2-40B4-BE49-F238E27FC236}">
                        <a16:creationId xmlns:a16="http://schemas.microsoft.com/office/drawing/2014/main" id="{1F29CD23-4B21-40BB-96D3-CE12A927FD7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86928" y="5781310"/>
                    <a:ext cx="2089104" cy="1027748"/>
                  </a:xfrm>
                  <a:prstGeom prst="rect">
                    <a:avLst/>
                  </a:prstGeom>
                </p:spPr>
              </p:pic>
              <p:pic>
                <p:nvPicPr>
                  <p:cNvPr id="220" name="Picture 219" descr="A picture containing drawing&#10;&#10;Description automatically generated">
                    <a:extLst>
                      <a:ext uri="{FF2B5EF4-FFF2-40B4-BE49-F238E27FC236}">
                        <a16:creationId xmlns:a16="http://schemas.microsoft.com/office/drawing/2014/main" id="{BB7027B3-4943-4EF6-8F88-9C7D8E9BE0F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89616" y="5884106"/>
                    <a:ext cx="1129362" cy="822153"/>
                  </a:xfrm>
                  <a:prstGeom prst="rect">
                    <a:avLst/>
                  </a:prstGeom>
                </p:spPr>
              </p:pic>
            </p:grpSp>
          </p:grpSp>
          <p:sp>
            <p:nvSpPr>
              <p:cNvPr id="221" name="TextBox 220">
                <a:extLst>
                  <a:ext uri="{FF2B5EF4-FFF2-40B4-BE49-F238E27FC236}">
                    <a16:creationId xmlns:a16="http://schemas.microsoft.com/office/drawing/2014/main" id="{A3131299-7F98-4EF1-AE61-0307976FAD82}"/>
                  </a:ext>
                </a:extLst>
              </p:cNvPr>
              <p:cNvSpPr txBox="1"/>
              <p:nvPr/>
            </p:nvSpPr>
            <p:spPr>
              <a:xfrm>
                <a:off x="279778" y="6458283"/>
                <a:ext cx="3466013" cy="230832"/>
              </a:xfrm>
              <a:prstGeom prst="rect">
                <a:avLst/>
              </a:prstGeom>
              <a:noFill/>
            </p:spPr>
            <p:txBody>
              <a:bodyPr wrap="none" rtlCol="0">
                <a:spAutoFit/>
              </a:bodyPr>
              <a:lstStyle/>
              <a:p>
                <a:r>
                  <a:rPr lang="en-US" sz="900" baseline="30000" dirty="0">
                    <a:solidFill>
                      <a:schemeClr val="bg1">
                        <a:lumMod val="50000"/>
                      </a:schemeClr>
                    </a:solidFill>
                  </a:rPr>
                  <a:t>1. </a:t>
                </a:r>
                <a:r>
                  <a:rPr lang="en-US" sz="900" dirty="0">
                    <a:solidFill>
                      <a:schemeClr val="bg1">
                        <a:lumMod val="50000"/>
                      </a:schemeClr>
                    </a:solidFill>
                  </a:rPr>
                  <a:t>Civil and Environmental Engineering, UW; </a:t>
                </a:r>
                <a:r>
                  <a:rPr lang="en-US" sz="900" baseline="30000" dirty="0">
                    <a:solidFill>
                      <a:schemeClr val="bg1">
                        <a:lumMod val="50000"/>
                      </a:schemeClr>
                    </a:solidFill>
                  </a:rPr>
                  <a:t>2. </a:t>
                </a:r>
                <a:r>
                  <a:rPr lang="en-US" sz="900" dirty="0">
                    <a:solidFill>
                      <a:schemeClr val="bg1">
                        <a:lumMod val="50000"/>
                      </a:schemeClr>
                    </a:solidFill>
                  </a:rPr>
                  <a:t>Applied Physics Lab, UW</a:t>
                </a:r>
              </a:p>
            </p:txBody>
          </p:sp>
          <p:sp>
            <p:nvSpPr>
              <p:cNvPr id="226" name="TextBox 225">
                <a:extLst>
                  <a:ext uri="{FF2B5EF4-FFF2-40B4-BE49-F238E27FC236}">
                    <a16:creationId xmlns:a16="http://schemas.microsoft.com/office/drawing/2014/main" id="{BCED405E-4EAB-4978-A39E-16A1C4D8F939}"/>
                  </a:ext>
                </a:extLst>
              </p:cNvPr>
              <p:cNvSpPr txBox="1"/>
              <p:nvPr/>
            </p:nvSpPr>
            <p:spPr>
              <a:xfrm>
                <a:off x="319087" y="979169"/>
                <a:ext cx="3763675" cy="1015663"/>
              </a:xfrm>
              <a:prstGeom prst="rect">
                <a:avLst/>
              </a:prstGeom>
              <a:noFill/>
            </p:spPr>
            <p:txBody>
              <a:bodyPr wrap="square" rtlCol="0">
                <a:spAutoFit/>
              </a:bodyPr>
              <a:lstStyle/>
              <a:p>
                <a:r>
                  <a:rPr lang="en-US" sz="1000" dirty="0"/>
                  <a:t>To evaluate snow surface temperature observations of Grand Mesa from the GOES-16 and -17 Advanced Baseline Imagers (ABI), ground-based snow temperature measurements were recorded during the SnowEx 2020 Grand Mesa IOP. Coincident higher resolution satellite and airborne infrared imagery was collected to provide context for the spatial variations of surface temperatures across the study area.</a:t>
                </a:r>
              </a:p>
            </p:txBody>
          </p:sp>
          <p:sp>
            <p:nvSpPr>
              <p:cNvPr id="228" name="TextBox 227">
                <a:extLst>
                  <a:ext uri="{FF2B5EF4-FFF2-40B4-BE49-F238E27FC236}">
                    <a16:creationId xmlns:a16="http://schemas.microsoft.com/office/drawing/2014/main" id="{77A7521F-59CF-4222-841D-D03960D67D89}"/>
                  </a:ext>
                </a:extLst>
              </p:cNvPr>
              <p:cNvSpPr txBox="1"/>
              <p:nvPr/>
            </p:nvSpPr>
            <p:spPr>
              <a:xfrm>
                <a:off x="6027181" y="304113"/>
                <a:ext cx="1907272" cy="1477328"/>
              </a:xfrm>
              <a:prstGeom prst="rect">
                <a:avLst/>
              </a:prstGeom>
              <a:solidFill>
                <a:schemeClr val="bg1"/>
              </a:solidFill>
            </p:spPr>
            <p:txBody>
              <a:bodyPr wrap="square" rtlCol="0">
                <a:spAutoFit/>
              </a:bodyPr>
              <a:lstStyle/>
              <a:p>
                <a:r>
                  <a:rPr lang="en-US" sz="1000" dirty="0"/>
                  <a:t>(Left) ASTER 90 m spatial resolution, and (right) ECOSTRESS 70 m thermal infrared observations coincided with airborne IR collections on cloud-free days. Evaluating GOES ABI against these imagers could allow this analysis to be transferred to other study areas. </a:t>
                </a:r>
              </a:p>
            </p:txBody>
          </p:sp>
          <p:sp>
            <p:nvSpPr>
              <p:cNvPr id="230" name="TextBox 229">
                <a:extLst>
                  <a:ext uri="{FF2B5EF4-FFF2-40B4-BE49-F238E27FC236}">
                    <a16:creationId xmlns:a16="http://schemas.microsoft.com/office/drawing/2014/main" id="{B0813F1F-1098-478E-A5D9-4D16CD5A3DDF}"/>
                  </a:ext>
                </a:extLst>
              </p:cNvPr>
              <p:cNvSpPr txBox="1"/>
              <p:nvPr/>
            </p:nvSpPr>
            <p:spPr>
              <a:xfrm>
                <a:off x="4289548" y="5941473"/>
                <a:ext cx="5337251" cy="553998"/>
              </a:xfrm>
              <a:prstGeom prst="rect">
                <a:avLst/>
              </a:prstGeom>
              <a:noFill/>
            </p:spPr>
            <p:txBody>
              <a:bodyPr wrap="square" rtlCol="0">
                <a:spAutoFit/>
              </a:bodyPr>
              <a:lstStyle/>
              <a:p>
                <a:pPr algn="just"/>
                <a:r>
                  <a:rPr lang="en-US" sz="1000" dirty="0"/>
                  <a:t>(Left) At snow pit 2S10, an infrared radiometer and buried temperature sensors were installed to measure snow temperatures at and beneath the surface. (Above) Airborne IR mosaics from the four days of flights provide high spatial resolution (~5m) surface temperature maps of Grand Mesa.</a:t>
                </a:r>
              </a:p>
            </p:txBody>
          </p:sp>
          <p:pic>
            <p:nvPicPr>
              <p:cNvPr id="232" name="Picture 231" descr="A close up of a map&#10;&#10;Description automatically generated">
                <a:extLst>
                  <a:ext uri="{FF2B5EF4-FFF2-40B4-BE49-F238E27FC236}">
                    <a16:creationId xmlns:a16="http://schemas.microsoft.com/office/drawing/2014/main" id="{19BF695B-E9B5-40AC-90E7-96630BF39000}"/>
                  </a:ext>
                </a:extLst>
              </p:cNvPr>
              <p:cNvPicPr>
                <a:picLocks noChangeAspect="1"/>
              </p:cNvPicPr>
              <p:nvPr/>
            </p:nvPicPr>
            <p:blipFill rotWithShape="1">
              <a:blip r:embed="rId2">
                <a:extLst>
                  <a:ext uri="{28A0092B-C50C-407E-A947-70E740481C1C}">
                    <a14:useLocalDpi xmlns:a14="http://schemas.microsoft.com/office/drawing/2010/main" val="0"/>
                  </a:ext>
                </a:extLst>
              </a:blip>
              <a:srcRect l="93026" t="12732" r="115" b="58710"/>
              <a:stretch/>
            </p:blipFill>
            <p:spPr>
              <a:xfrm>
                <a:off x="2693247" y="2040365"/>
                <a:ext cx="852900" cy="811487"/>
              </a:xfrm>
              <a:prstGeom prst="rect">
                <a:avLst/>
              </a:prstGeom>
            </p:spPr>
          </p:pic>
          <p:grpSp>
            <p:nvGrpSpPr>
              <p:cNvPr id="237" name="Group 236">
                <a:extLst>
                  <a:ext uri="{FF2B5EF4-FFF2-40B4-BE49-F238E27FC236}">
                    <a16:creationId xmlns:a16="http://schemas.microsoft.com/office/drawing/2014/main" id="{1D40DDED-4CDA-4634-9268-4C1F3DA0F4F2}"/>
                  </a:ext>
                </a:extLst>
              </p:cNvPr>
              <p:cNvGrpSpPr/>
              <p:nvPr/>
            </p:nvGrpSpPr>
            <p:grpSpPr>
              <a:xfrm>
                <a:off x="2693247" y="3355130"/>
                <a:ext cx="852900" cy="792438"/>
                <a:chOff x="13283698" y="3135588"/>
                <a:chExt cx="852900" cy="792438"/>
              </a:xfrm>
            </p:grpSpPr>
            <p:pic>
              <p:nvPicPr>
                <p:cNvPr id="234" name="Picture 233" descr="A close up of a map&#10;&#10;Description automatically generated">
                  <a:extLst>
                    <a:ext uri="{FF2B5EF4-FFF2-40B4-BE49-F238E27FC236}">
                      <a16:creationId xmlns:a16="http://schemas.microsoft.com/office/drawing/2014/main" id="{7D2A13EC-EDCA-4F87-912B-4026B1DEFE86}"/>
                    </a:ext>
                  </a:extLst>
                </p:cNvPr>
                <p:cNvPicPr>
                  <a:picLocks noChangeAspect="1"/>
                </p:cNvPicPr>
                <p:nvPr/>
              </p:nvPicPr>
              <p:blipFill rotWithShape="1">
                <a:blip r:embed="rId2">
                  <a:extLst>
                    <a:ext uri="{28A0092B-C50C-407E-A947-70E740481C1C}">
                      <a14:useLocalDpi xmlns:a14="http://schemas.microsoft.com/office/drawing/2010/main" val="0"/>
                    </a:ext>
                  </a:extLst>
                </a:blip>
                <a:srcRect l="93026" t="44641" r="115" b="29530"/>
                <a:stretch/>
              </p:blipFill>
              <p:spPr>
                <a:xfrm>
                  <a:off x="13283698" y="3135588"/>
                  <a:ext cx="852900" cy="733944"/>
                </a:xfrm>
                <a:prstGeom prst="rect">
                  <a:avLst/>
                </a:prstGeom>
              </p:spPr>
            </p:pic>
            <p:pic>
              <p:nvPicPr>
                <p:cNvPr id="236" name="Picture 235" descr="A close up of a map&#10;&#10;Description automatically generated">
                  <a:extLst>
                    <a:ext uri="{FF2B5EF4-FFF2-40B4-BE49-F238E27FC236}">
                      <a16:creationId xmlns:a16="http://schemas.microsoft.com/office/drawing/2014/main" id="{8359CF2A-F1D3-428B-9395-74FEAF6AB131}"/>
                    </a:ext>
                  </a:extLst>
                </p:cNvPr>
                <p:cNvPicPr>
                  <a:picLocks noChangeAspect="1"/>
                </p:cNvPicPr>
                <p:nvPr/>
              </p:nvPicPr>
              <p:blipFill rotWithShape="1">
                <a:blip r:embed="rId2">
                  <a:extLst>
                    <a:ext uri="{28A0092B-C50C-407E-A947-70E740481C1C}">
                      <a14:useLocalDpi xmlns:a14="http://schemas.microsoft.com/office/drawing/2010/main" val="0"/>
                    </a:ext>
                  </a:extLst>
                </a:blip>
                <a:srcRect l="93026" t="38478" r="115" b="58710"/>
                <a:stretch/>
              </p:blipFill>
              <p:spPr>
                <a:xfrm>
                  <a:off x="13283698" y="3848103"/>
                  <a:ext cx="852900" cy="79923"/>
                </a:xfrm>
                <a:prstGeom prst="rect">
                  <a:avLst/>
                </a:prstGeom>
              </p:spPr>
            </p:pic>
          </p:grpSp>
          <p:grpSp>
            <p:nvGrpSpPr>
              <p:cNvPr id="20" name="Group 19">
                <a:extLst>
                  <a:ext uri="{FF2B5EF4-FFF2-40B4-BE49-F238E27FC236}">
                    <a16:creationId xmlns:a16="http://schemas.microsoft.com/office/drawing/2014/main" id="{EB2D8264-AF06-4FEC-98F1-E4A916D2D9C5}"/>
                  </a:ext>
                </a:extLst>
              </p:cNvPr>
              <p:cNvGrpSpPr/>
              <p:nvPr/>
            </p:nvGrpSpPr>
            <p:grpSpPr>
              <a:xfrm>
                <a:off x="4097050" y="297047"/>
                <a:ext cx="2005005" cy="1503341"/>
                <a:chOff x="4097050" y="297047"/>
                <a:chExt cx="2005005" cy="1503341"/>
              </a:xfrm>
            </p:grpSpPr>
            <p:grpSp>
              <p:nvGrpSpPr>
                <p:cNvPr id="5" name="Group 4">
                  <a:extLst>
                    <a:ext uri="{FF2B5EF4-FFF2-40B4-BE49-F238E27FC236}">
                      <a16:creationId xmlns:a16="http://schemas.microsoft.com/office/drawing/2014/main" id="{AB1C86F6-CCB5-4842-A82E-A28CB332F24B}"/>
                    </a:ext>
                  </a:extLst>
                </p:cNvPr>
                <p:cNvGrpSpPr/>
                <p:nvPr/>
              </p:nvGrpSpPr>
              <p:grpSpPr>
                <a:xfrm>
                  <a:off x="4097050" y="297047"/>
                  <a:ext cx="2005005" cy="1503341"/>
                  <a:chOff x="4097050" y="297047"/>
                  <a:chExt cx="2005005" cy="1503341"/>
                </a:xfrm>
              </p:grpSpPr>
              <p:grpSp>
                <p:nvGrpSpPr>
                  <p:cNvPr id="122" name="Group 121">
                    <a:extLst>
                      <a:ext uri="{FF2B5EF4-FFF2-40B4-BE49-F238E27FC236}">
                        <a16:creationId xmlns:a16="http://schemas.microsoft.com/office/drawing/2014/main" id="{8D7F9D0A-9381-477B-A524-C9A566EF5623}"/>
                      </a:ext>
                    </a:extLst>
                  </p:cNvPr>
                  <p:cNvGrpSpPr/>
                  <p:nvPr/>
                </p:nvGrpSpPr>
                <p:grpSpPr>
                  <a:xfrm>
                    <a:off x="4097050" y="314326"/>
                    <a:ext cx="2005005" cy="1486062"/>
                    <a:chOff x="3436650" y="314326"/>
                    <a:chExt cx="2005005" cy="1486062"/>
                  </a:xfrm>
                </p:grpSpPr>
                <p:pic>
                  <p:nvPicPr>
                    <p:cNvPr id="13" name="Picture 12" descr="A screenshot of a cell phone&#10;&#10;Description automatically generated">
                      <a:extLst>
                        <a:ext uri="{FF2B5EF4-FFF2-40B4-BE49-F238E27FC236}">
                          <a16:creationId xmlns:a16="http://schemas.microsoft.com/office/drawing/2014/main" id="{BFECEB7E-2538-4717-9928-353388E1DE33}"/>
                        </a:ext>
                      </a:extLst>
                    </p:cNvPr>
                    <p:cNvPicPr>
                      <a:picLocks noChangeAspect="1"/>
                    </p:cNvPicPr>
                    <p:nvPr/>
                  </p:nvPicPr>
                  <p:blipFill rotWithShape="1">
                    <a:blip r:embed="rId13">
                      <a:extLst>
                        <a:ext uri="{28A0092B-C50C-407E-A947-70E740481C1C}">
                          <a14:useLocalDpi xmlns:a14="http://schemas.microsoft.com/office/drawing/2010/main" val="0"/>
                        </a:ext>
                      </a:extLst>
                    </a:blip>
                    <a:srcRect l="6668" t="15556" r="22499" b="14444"/>
                    <a:stretch/>
                  </p:blipFill>
                  <p:spPr>
                    <a:xfrm>
                      <a:off x="3436650" y="314326"/>
                      <a:ext cx="2005005" cy="1486062"/>
                    </a:xfrm>
                    <a:prstGeom prst="rect">
                      <a:avLst/>
                    </a:prstGeom>
                  </p:spPr>
                </p:pic>
                <p:sp>
                  <p:nvSpPr>
                    <p:cNvPr id="115" name="Oval 114">
                      <a:extLst>
                        <a:ext uri="{FF2B5EF4-FFF2-40B4-BE49-F238E27FC236}">
                          <a16:creationId xmlns:a16="http://schemas.microsoft.com/office/drawing/2014/main" id="{28DD0FB9-5469-4292-B189-46E21F496D0A}"/>
                        </a:ext>
                      </a:extLst>
                    </p:cNvPr>
                    <p:cNvSpPr/>
                    <p:nvPr/>
                  </p:nvSpPr>
                  <p:spPr>
                    <a:xfrm>
                      <a:off x="4511024" y="1229656"/>
                      <a:ext cx="58723" cy="58723"/>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a:extLst>
                      <a:ext uri="{FF2B5EF4-FFF2-40B4-BE49-F238E27FC236}">
                        <a16:creationId xmlns:a16="http://schemas.microsoft.com/office/drawing/2014/main" id="{FA3659A4-EC27-41C4-A70B-E48FB0C1411F}"/>
                      </a:ext>
                    </a:extLst>
                  </p:cNvPr>
                  <p:cNvSpPr/>
                  <p:nvPr/>
                </p:nvSpPr>
                <p:spPr>
                  <a:xfrm>
                    <a:off x="4291929" y="297047"/>
                    <a:ext cx="1649819" cy="82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216ECF40-F5DE-45EB-9118-1365B49170F2}"/>
                    </a:ext>
                  </a:extLst>
                </p:cNvPr>
                <p:cNvSpPr txBox="1"/>
                <p:nvPr/>
              </p:nvSpPr>
              <p:spPr>
                <a:xfrm>
                  <a:off x="5229258" y="408771"/>
                  <a:ext cx="771365" cy="230832"/>
                </a:xfrm>
                <a:prstGeom prst="rect">
                  <a:avLst/>
                </a:prstGeom>
                <a:solidFill>
                  <a:schemeClr val="bg1">
                    <a:alpha val="38000"/>
                  </a:schemeClr>
                </a:solidFill>
              </p:spPr>
              <p:txBody>
                <a:bodyPr wrap="none" rtlCol="0">
                  <a:spAutoFit/>
                </a:bodyPr>
                <a:lstStyle/>
                <a:p>
                  <a:r>
                    <a:rPr lang="en-US" sz="900" b="1" dirty="0"/>
                    <a:t>ASTER Feb 8</a:t>
                  </a:r>
                </a:p>
              </p:txBody>
            </p:sp>
          </p:grpSp>
          <p:grpSp>
            <p:nvGrpSpPr>
              <p:cNvPr id="18" name="Group 17">
                <a:extLst>
                  <a:ext uri="{FF2B5EF4-FFF2-40B4-BE49-F238E27FC236}">
                    <a16:creationId xmlns:a16="http://schemas.microsoft.com/office/drawing/2014/main" id="{1637648D-9088-4983-961C-B05EF9597F35}"/>
                  </a:ext>
                </a:extLst>
              </p:cNvPr>
              <p:cNvGrpSpPr/>
              <p:nvPr/>
            </p:nvGrpSpPr>
            <p:grpSpPr>
              <a:xfrm>
                <a:off x="7817950" y="297047"/>
                <a:ext cx="2005005" cy="1503340"/>
                <a:chOff x="7817950" y="297047"/>
                <a:chExt cx="2005005" cy="1503340"/>
              </a:xfrm>
            </p:grpSpPr>
            <p:grpSp>
              <p:nvGrpSpPr>
                <p:cNvPr id="8" name="Group 7">
                  <a:extLst>
                    <a:ext uri="{FF2B5EF4-FFF2-40B4-BE49-F238E27FC236}">
                      <a16:creationId xmlns:a16="http://schemas.microsoft.com/office/drawing/2014/main" id="{B1224267-F426-4156-8E54-023BBE354BE7}"/>
                    </a:ext>
                  </a:extLst>
                </p:cNvPr>
                <p:cNvGrpSpPr/>
                <p:nvPr/>
              </p:nvGrpSpPr>
              <p:grpSpPr>
                <a:xfrm>
                  <a:off x="7817950" y="297047"/>
                  <a:ext cx="2005005" cy="1503340"/>
                  <a:chOff x="7817950" y="297047"/>
                  <a:chExt cx="2005005" cy="1503340"/>
                </a:xfrm>
              </p:grpSpPr>
              <p:grpSp>
                <p:nvGrpSpPr>
                  <p:cNvPr id="121" name="Group 120">
                    <a:extLst>
                      <a:ext uri="{FF2B5EF4-FFF2-40B4-BE49-F238E27FC236}">
                        <a16:creationId xmlns:a16="http://schemas.microsoft.com/office/drawing/2014/main" id="{0059F765-3F6B-4986-A952-A27C3D188F12}"/>
                      </a:ext>
                    </a:extLst>
                  </p:cNvPr>
                  <p:cNvGrpSpPr/>
                  <p:nvPr/>
                </p:nvGrpSpPr>
                <p:grpSpPr>
                  <a:xfrm>
                    <a:off x="7817950" y="314325"/>
                    <a:ext cx="2005005" cy="1486062"/>
                    <a:chOff x="7817950" y="314325"/>
                    <a:chExt cx="2005005" cy="1486062"/>
                  </a:xfrm>
                </p:grpSpPr>
                <p:pic>
                  <p:nvPicPr>
                    <p:cNvPr id="11" name="Picture 10" descr="A picture containing sitting, rain, person, smoke&#10;&#10;Description automatically generated">
                      <a:extLst>
                        <a:ext uri="{FF2B5EF4-FFF2-40B4-BE49-F238E27FC236}">
                          <a16:creationId xmlns:a16="http://schemas.microsoft.com/office/drawing/2014/main" id="{8A5F1391-F649-4334-8E05-C5EA95D9AAB6}"/>
                        </a:ext>
                      </a:extLst>
                    </p:cNvPr>
                    <p:cNvPicPr>
                      <a:picLocks noChangeAspect="1"/>
                    </p:cNvPicPr>
                    <p:nvPr/>
                  </p:nvPicPr>
                  <p:blipFill rotWithShape="1">
                    <a:blip r:embed="rId14">
                      <a:extLst>
                        <a:ext uri="{28A0092B-C50C-407E-A947-70E740481C1C}">
                          <a14:useLocalDpi xmlns:a14="http://schemas.microsoft.com/office/drawing/2010/main" val="0"/>
                        </a:ext>
                      </a:extLst>
                    </a:blip>
                    <a:srcRect l="6668" t="15556" r="22499" b="14444"/>
                    <a:stretch/>
                  </p:blipFill>
                  <p:spPr>
                    <a:xfrm>
                      <a:off x="7817950" y="314325"/>
                      <a:ext cx="2005005" cy="1486062"/>
                    </a:xfrm>
                    <a:prstGeom prst="rect">
                      <a:avLst/>
                    </a:prstGeom>
                  </p:spPr>
                </p:pic>
                <p:sp>
                  <p:nvSpPr>
                    <p:cNvPr id="117" name="Oval 116">
                      <a:extLst>
                        <a:ext uri="{FF2B5EF4-FFF2-40B4-BE49-F238E27FC236}">
                          <a16:creationId xmlns:a16="http://schemas.microsoft.com/office/drawing/2014/main" id="{DC89EB59-419C-4C20-853B-5B98C9D94B62}"/>
                        </a:ext>
                      </a:extLst>
                    </p:cNvPr>
                    <p:cNvSpPr/>
                    <p:nvPr/>
                  </p:nvSpPr>
                  <p:spPr>
                    <a:xfrm>
                      <a:off x="8891475" y="1229656"/>
                      <a:ext cx="58723" cy="58723"/>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51E9A57D-27ED-40F7-BF6F-DB455FF6695E}"/>
                      </a:ext>
                    </a:extLst>
                  </p:cNvPr>
                  <p:cNvSpPr/>
                  <p:nvPr/>
                </p:nvSpPr>
                <p:spPr>
                  <a:xfrm>
                    <a:off x="8032186" y="297047"/>
                    <a:ext cx="1649819" cy="82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9E772F8E-05B6-4DB0-AB76-CEAA52F47F62}"/>
                    </a:ext>
                  </a:extLst>
                </p:cNvPr>
                <p:cNvSpPr txBox="1"/>
                <p:nvPr/>
              </p:nvSpPr>
              <p:spPr>
                <a:xfrm>
                  <a:off x="8645946" y="396371"/>
                  <a:ext cx="1063112" cy="230832"/>
                </a:xfrm>
                <a:prstGeom prst="rect">
                  <a:avLst/>
                </a:prstGeom>
                <a:solidFill>
                  <a:schemeClr val="bg1">
                    <a:alpha val="38000"/>
                  </a:schemeClr>
                </a:solidFill>
              </p:spPr>
              <p:txBody>
                <a:bodyPr wrap="none" rtlCol="0">
                  <a:spAutoFit/>
                </a:bodyPr>
                <a:lstStyle/>
                <a:p>
                  <a:r>
                    <a:rPr lang="en-US" sz="900" b="1" dirty="0"/>
                    <a:t>ECOSTRESS Feb 11</a:t>
                  </a:r>
                </a:p>
              </p:txBody>
            </p:sp>
          </p:grpSp>
          <p:grpSp>
            <p:nvGrpSpPr>
              <p:cNvPr id="16" name="Group 15">
                <a:extLst>
                  <a:ext uri="{FF2B5EF4-FFF2-40B4-BE49-F238E27FC236}">
                    <a16:creationId xmlns:a16="http://schemas.microsoft.com/office/drawing/2014/main" id="{720573C7-A410-4520-A6C0-32E0D38AF051}"/>
                  </a:ext>
                </a:extLst>
              </p:cNvPr>
              <p:cNvGrpSpPr/>
              <p:nvPr/>
            </p:nvGrpSpPr>
            <p:grpSpPr>
              <a:xfrm>
                <a:off x="9910769" y="297047"/>
                <a:ext cx="2005006" cy="1503341"/>
                <a:chOff x="9910769" y="297047"/>
                <a:chExt cx="2005006" cy="1503341"/>
              </a:xfrm>
            </p:grpSpPr>
            <p:grpSp>
              <p:nvGrpSpPr>
                <p:cNvPr id="10" name="Group 9">
                  <a:extLst>
                    <a:ext uri="{FF2B5EF4-FFF2-40B4-BE49-F238E27FC236}">
                      <a16:creationId xmlns:a16="http://schemas.microsoft.com/office/drawing/2014/main" id="{C7135F1C-4353-4B28-BD08-6FF469246823}"/>
                    </a:ext>
                  </a:extLst>
                </p:cNvPr>
                <p:cNvGrpSpPr/>
                <p:nvPr/>
              </p:nvGrpSpPr>
              <p:grpSpPr>
                <a:xfrm>
                  <a:off x="9910769" y="297047"/>
                  <a:ext cx="2005006" cy="1503341"/>
                  <a:chOff x="9910769" y="297047"/>
                  <a:chExt cx="2005006" cy="1503341"/>
                </a:xfrm>
              </p:grpSpPr>
              <p:grpSp>
                <p:nvGrpSpPr>
                  <p:cNvPr id="120" name="Group 119">
                    <a:extLst>
                      <a:ext uri="{FF2B5EF4-FFF2-40B4-BE49-F238E27FC236}">
                        <a16:creationId xmlns:a16="http://schemas.microsoft.com/office/drawing/2014/main" id="{CA3C3FEC-B9F8-4062-BDB5-9C68B23050CD}"/>
                      </a:ext>
                    </a:extLst>
                  </p:cNvPr>
                  <p:cNvGrpSpPr/>
                  <p:nvPr/>
                </p:nvGrpSpPr>
                <p:grpSpPr>
                  <a:xfrm>
                    <a:off x="9910769" y="314325"/>
                    <a:ext cx="2005006" cy="1486063"/>
                    <a:chOff x="9910769" y="314325"/>
                    <a:chExt cx="2005006" cy="1486063"/>
                  </a:xfrm>
                </p:grpSpPr>
                <p:pic>
                  <p:nvPicPr>
                    <p:cNvPr id="9" name="Picture 8" descr="A picture containing photo, plane, rain, airplane&#10;&#10;Description automatically generated">
                      <a:extLst>
                        <a:ext uri="{FF2B5EF4-FFF2-40B4-BE49-F238E27FC236}">
                          <a16:creationId xmlns:a16="http://schemas.microsoft.com/office/drawing/2014/main" id="{001CB666-5297-48F4-B880-BBCC6C4963DE}"/>
                        </a:ext>
                      </a:extLst>
                    </p:cNvPr>
                    <p:cNvPicPr>
                      <a:picLocks noChangeAspect="1"/>
                    </p:cNvPicPr>
                    <p:nvPr/>
                  </p:nvPicPr>
                  <p:blipFill rotWithShape="1">
                    <a:blip r:embed="rId15">
                      <a:extLst>
                        <a:ext uri="{28A0092B-C50C-407E-A947-70E740481C1C}">
                          <a14:useLocalDpi xmlns:a14="http://schemas.microsoft.com/office/drawing/2010/main" val="0"/>
                        </a:ext>
                      </a:extLst>
                    </a:blip>
                    <a:srcRect l="6668" t="15556" r="22499" b="14444"/>
                    <a:stretch/>
                  </p:blipFill>
                  <p:spPr>
                    <a:xfrm>
                      <a:off x="9910769" y="314325"/>
                      <a:ext cx="2005006" cy="1486063"/>
                    </a:xfrm>
                    <a:prstGeom prst="rect">
                      <a:avLst/>
                    </a:prstGeom>
                  </p:spPr>
                </p:pic>
                <p:sp>
                  <p:nvSpPr>
                    <p:cNvPr id="119" name="Oval 118">
                      <a:extLst>
                        <a:ext uri="{FF2B5EF4-FFF2-40B4-BE49-F238E27FC236}">
                          <a16:creationId xmlns:a16="http://schemas.microsoft.com/office/drawing/2014/main" id="{44C00E20-778E-4AE0-AE62-370E065B44E9}"/>
                        </a:ext>
                      </a:extLst>
                    </p:cNvPr>
                    <p:cNvSpPr/>
                    <p:nvPr/>
                  </p:nvSpPr>
                  <p:spPr>
                    <a:xfrm>
                      <a:off x="10969784" y="1229656"/>
                      <a:ext cx="58723" cy="58723"/>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AD203A95-BE8B-4440-9C96-8121E401C3A5}"/>
                      </a:ext>
                    </a:extLst>
                  </p:cNvPr>
                  <p:cNvSpPr/>
                  <p:nvPr/>
                </p:nvSpPr>
                <p:spPr>
                  <a:xfrm>
                    <a:off x="10144874" y="297047"/>
                    <a:ext cx="1649819" cy="82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FD764C63-C684-4282-8568-8D0EA2889993}"/>
                    </a:ext>
                  </a:extLst>
                </p:cNvPr>
                <p:cNvSpPr txBox="1"/>
                <p:nvPr/>
              </p:nvSpPr>
              <p:spPr>
                <a:xfrm>
                  <a:off x="10756470" y="396371"/>
                  <a:ext cx="1063112" cy="230832"/>
                </a:xfrm>
                <a:prstGeom prst="rect">
                  <a:avLst/>
                </a:prstGeom>
                <a:solidFill>
                  <a:schemeClr val="bg1">
                    <a:alpha val="38000"/>
                  </a:schemeClr>
                </a:solidFill>
              </p:spPr>
              <p:txBody>
                <a:bodyPr wrap="none" rtlCol="0">
                  <a:spAutoFit/>
                </a:bodyPr>
                <a:lstStyle/>
                <a:p>
                  <a:r>
                    <a:rPr lang="en-US" sz="900" b="1" dirty="0"/>
                    <a:t>ECOSTRESS Feb 11</a:t>
                  </a:r>
                </a:p>
              </p:txBody>
            </p:sp>
          </p:grpSp>
        </p:grpSp>
        <p:grpSp>
          <p:nvGrpSpPr>
            <p:cNvPr id="26" name="Group 25">
              <a:extLst>
                <a:ext uri="{FF2B5EF4-FFF2-40B4-BE49-F238E27FC236}">
                  <a16:creationId xmlns:a16="http://schemas.microsoft.com/office/drawing/2014/main" id="{37792D6B-3D6A-4CE7-9A95-F938CA04D193}"/>
                </a:ext>
              </a:extLst>
            </p:cNvPr>
            <p:cNvGrpSpPr/>
            <p:nvPr/>
          </p:nvGrpSpPr>
          <p:grpSpPr>
            <a:xfrm>
              <a:off x="11795078" y="324214"/>
              <a:ext cx="291639" cy="1486064"/>
              <a:chOff x="11792750" y="262182"/>
              <a:chExt cx="291639" cy="1486064"/>
            </a:xfrm>
          </p:grpSpPr>
          <p:pic>
            <p:nvPicPr>
              <p:cNvPr id="22" name="Picture 21" descr="A screenshot of a cell phone&#10;&#10;Description automatically generated">
                <a:extLst>
                  <a:ext uri="{FF2B5EF4-FFF2-40B4-BE49-F238E27FC236}">
                    <a16:creationId xmlns:a16="http://schemas.microsoft.com/office/drawing/2014/main" id="{B775C92B-8383-41A8-86BF-0450C629BEBA}"/>
                  </a:ext>
                </a:extLst>
              </p:cNvPr>
              <p:cNvPicPr>
                <a:picLocks noChangeAspect="1"/>
              </p:cNvPicPr>
              <p:nvPr/>
            </p:nvPicPr>
            <p:blipFill rotWithShape="1">
              <a:blip r:embed="rId13">
                <a:extLst>
                  <a:ext uri="{28A0092B-C50C-407E-A947-70E740481C1C}">
                    <a14:useLocalDpi xmlns:a14="http://schemas.microsoft.com/office/drawing/2010/main" val="0"/>
                  </a:ext>
                </a:extLst>
              </a:blip>
              <a:srcRect l="77845" t="10648" r="15710" b="10319"/>
              <a:stretch/>
            </p:blipFill>
            <p:spPr>
              <a:xfrm>
                <a:off x="11922789" y="262182"/>
                <a:ext cx="161600" cy="1486064"/>
              </a:xfrm>
              <a:prstGeom prst="rect">
                <a:avLst/>
              </a:prstGeom>
            </p:spPr>
          </p:pic>
          <p:sp>
            <p:nvSpPr>
              <p:cNvPr id="25" name="TextBox 24">
                <a:extLst>
                  <a:ext uri="{FF2B5EF4-FFF2-40B4-BE49-F238E27FC236}">
                    <a16:creationId xmlns:a16="http://schemas.microsoft.com/office/drawing/2014/main" id="{9B6F206F-98AB-4CE1-BF30-14FEDF893ECD}"/>
                  </a:ext>
                </a:extLst>
              </p:cNvPr>
              <p:cNvSpPr txBox="1"/>
              <p:nvPr/>
            </p:nvSpPr>
            <p:spPr>
              <a:xfrm rot="16200000">
                <a:off x="11559834" y="987584"/>
                <a:ext cx="635110" cy="169277"/>
              </a:xfrm>
              <a:prstGeom prst="rect">
                <a:avLst/>
              </a:prstGeom>
              <a:noFill/>
            </p:spPr>
            <p:txBody>
              <a:bodyPr wrap="none" rtlCol="0">
                <a:spAutoFit/>
              </a:bodyPr>
              <a:lstStyle/>
              <a:p>
                <a:r>
                  <a:rPr lang="en-US" sz="500" dirty="0"/>
                  <a:t>Temperature [</a:t>
                </a:r>
                <a:r>
                  <a:rPr lang="en-US" sz="500" dirty="0">
                    <a:latin typeface="Calibri" panose="020F0502020204030204" pitchFamily="34" charset="0"/>
                    <a:cs typeface="Calibri" panose="020F0502020204030204" pitchFamily="34" charset="0"/>
                  </a:rPr>
                  <a:t>°</a:t>
                </a:r>
                <a:r>
                  <a:rPr lang="en-US" sz="500" dirty="0"/>
                  <a:t>C]</a:t>
                </a:r>
              </a:p>
            </p:txBody>
          </p:sp>
        </p:grpSp>
        <p:grpSp>
          <p:nvGrpSpPr>
            <p:cNvPr id="99" name="Group 98">
              <a:extLst>
                <a:ext uri="{FF2B5EF4-FFF2-40B4-BE49-F238E27FC236}">
                  <a16:creationId xmlns:a16="http://schemas.microsoft.com/office/drawing/2014/main" id="{631980A1-16F2-4AA1-842B-49C80FA1A7E8}"/>
                </a:ext>
              </a:extLst>
            </p:cNvPr>
            <p:cNvGrpSpPr/>
            <p:nvPr/>
          </p:nvGrpSpPr>
          <p:grpSpPr>
            <a:xfrm>
              <a:off x="11753858" y="4484185"/>
              <a:ext cx="291639" cy="1486064"/>
              <a:chOff x="11792750" y="262182"/>
              <a:chExt cx="291639" cy="1486064"/>
            </a:xfrm>
          </p:grpSpPr>
          <p:pic>
            <p:nvPicPr>
              <p:cNvPr id="101" name="Picture 100" descr="A screenshot of a cell phone&#10;&#10;Description automatically generated">
                <a:extLst>
                  <a:ext uri="{FF2B5EF4-FFF2-40B4-BE49-F238E27FC236}">
                    <a16:creationId xmlns:a16="http://schemas.microsoft.com/office/drawing/2014/main" id="{3E8878C0-7CBD-493C-B2B2-C7421FD24E0C}"/>
                  </a:ext>
                </a:extLst>
              </p:cNvPr>
              <p:cNvPicPr>
                <a:picLocks noChangeAspect="1"/>
              </p:cNvPicPr>
              <p:nvPr/>
            </p:nvPicPr>
            <p:blipFill rotWithShape="1">
              <a:blip r:embed="rId13">
                <a:extLst>
                  <a:ext uri="{28A0092B-C50C-407E-A947-70E740481C1C}">
                    <a14:useLocalDpi xmlns:a14="http://schemas.microsoft.com/office/drawing/2010/main" val="0"/>
                  </a:ext>
                </a:extLst>
              </a:blip>
              <a:srcRect l="77845" t="10648" r="15710" b="10319"/>
              <a:stretch/>
            </p:blipFill>
            <p:spPr>
              <a:xfrm>
                <a:off x="11922789" y="262182"/>
                <a:ext cx="161600" cy="1486064"/>
              </a:xfrm>
              <a:prstGeom prst="rect">
                <a:avLst/>
              </a:prstGeom>
            </p:spPr>
          </p:pic>
          <p:sp>
            <p:nvSpPr>
              <p:cNvPr id="103" name="TextBox 102">
                <a:extLst>
                  <a:ext uri="{FF2B5EF4-FFF2-40B4-BE49-F238E27FC236}">
                    <a16:creationId xmlns:a16="http://schemas.microsoft.com/office/drawing/2014/main" id="{EA55128E-1E78-42D1-A9BB-B91E5228D555}"/>
                  </a:ext>
                </a:extLst>
              </p:cNvPr>
              <p:cNvSpPr txBox="1"/>
              <p:nvPr/>
            </p:nvSpPr>
            <p:spPr>
              <a:xfrm rot="16200000">
                <a:off x="11559834" y="987584"/>
                <a:ext cx="635110" cy="169277"/>
              </a:xfrm>
              <a:prstGeom prst="rect">
                <a:avLst/>
              </a:prstGeom>
              <a:noFill/>
            </p:spPr>
            <p:txBody>
              <a:bodyPr wrap="none" rtlCol="0">
                <a:spAutoFit/>
              </a:bodyPr>
              <a:lstStyle/>
              <a:p>
                <a:r>
                  <a:rPr lang="en-US" sz="500" dirty="0"/>
                  <a:t>Temperature [</a:t>
                </a:r>
                <a:r>
                  <a:rPr lang="en-US" sz="500" dirty="0">
                    <a:latin typeface="Calibri" panose="020F0502020204030204" pitchFamily="34" charset="0"/>
                    <a:cs typeface="Calibri" panose="020F0502020204030204" pitchFamily="34" charset="0"/>
                  </a:rPr>
                  <a:t>°</a:t>
                </a:r>
                <a:r>
                  <a:rPr lang="en-US" sz="500" dirty="0"/>
                  <a:t>C]</a:t>
                </a:r>
              </a:p>
            </p:txBody>
          </p:sp>
        </p:grpSp>
      </p:grpSp>
    </p:spTree>
    <p:extLst>
      <p:ext uri="{BB962C8B-B14F-4D97-AF65-F5344CB8AC3E}">
        <p14:creationId xmlns:p14="http://schemas.microsoft.com/office/powerpoint/2010/main" val="26749001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240</Words>
  <Application>Microsoft Office PowerPoint</Application>
  <PresentationFormat>Widescreen</PresentationFormat>
  <Paragraphs>26</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Pestana</dc:creator>
  <cp:lastModifiedBy>Steven Pestana</cp:lastModifiedBy>
  <cp:revision>1</cp:revision>
  <dcterms:created xsi:type="dcterms:W3CDTF">2020-09-07T21:09:21Z</dcterms:created>
  <dcterms:modified xsi:type="dcterms:W3CDTF">2020-09-08T16:55:57Z</dcterms:modified>
</cp:coreProperties>
</file>