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43891200" cy="21945600"/>
  <p:notesSz cx="6985000" cy="9283700"/>
  <p:defaultTextStyle>
    <a:defPPr>
      <a:defRPr lang="en-US"/>
    </a:defPPr>
    <a:lvl1pPr marL="0" algn="l" defTabSz="4332996" rtl="0" eaLnBrk="1" latinLnBrk="0" hangingPunct="1">
      <a:defRPr sz="8557" kern="1200">
        <a:solidFill>
          <a:schemeClr val="tx1"/>
        </a:solidFill>
        <a:latin typeface="+mn-lt"/>
        <a:ea typeface="+mn-ea"/>
        <a:cs typeface="+mn-cs"/>
      </a:defRPr>
    </a:lvl1pPr>
    <a:lvl2pPr marL="2166498" algn="l" defTabSz="4332996" rtl="0" eaLnBrk="1" latinLnBrk="0" hangingPunct="1">
      <a:defRPr sz="8557" kern="1200">
        <a:solidFill>
          <a:schemeClr val="tx1"/>
        </a:solidFill>
        <a:latin typeface="+mn-lt"/>
        <a:ea typeface="+mn-ea"/>
        <a:cs typeface="+mn-cs"/>
      </a:defRPr>
    </a:lvl2pPr>
    <a:lvl3pPr marL="4332996" algn="l" defTabSz="4332996" rtl="0" eaLnBrk="1" latinLnBrk="0" hangingPunct="1">
      <a:defRPr sz="8557" kern="1200">
        <a:solidFill>
          <a:schemeClr val="tx1"/>
        </a:solidFill>
        <a:latin typeface="+mn-lt"/>
        <a:ea typeface="+mn-ea"/>
        <a:cs typeface="+mn-cs"/>
      </a:defRPr>
    </a:lvl3pPr>
    <a:lvl4pPr marL="6499499" algn="l" defTabSz="4332996" rtl="0" eaLnBrk="1" latinLnBrk="0" hangingPunct="1">
      <a:defRPr sz="8557" kern="1200">
        <a:solidFill>
          <a:schemeClr val="tx1"/>
        </a:solidFill>
        <a:latin typeface="+mn-lt"/>
        <a:ea typeface="+mn-ea"/>
        <a:cs typeface="+mn-cs"/>
      </a:defRPr>
    </a:lvl4pPr>
    <a:lvl5pPr marL="8665997" algn="l" defTabSz="4332996" rtl="0" eaLnBrk="1" latinLnBrk="0" hangingPunct="1">
      <a:defRPr sz="8557" kern="1200">
        <a:solidFill>
          <a:schemeClr val="tx1"/>
        </a:solidFill>
        <a:latin typeface="+mn-lt"/>
        <a:ea typeface="+mn-ea"/>
        <a:cs typeface="+mn-cs"/>
      </a:defRPr>
    </a:lvl5pPr>
    <a:lvl6pPr marL="10832495" algn="l" defTabSz="4332996" rtl="0" eaLnBrk="1" latinLnBrk="0" hangingPunct="1">
      <a:defRPr sz="8557" kern="1200">
        <a:solidFill>
          <a:schemeClr val="tx1"/>
        </a:solidFill>
        <a:latin typeface="+mn-lt"/>
        <a:ea typeface="+mn-ea"/>
        <a:cs typeface="+mn-cs"/>
      </a:defRPr>
    </a:lvl6pPr>
    <a:lvl7pPr marL="12998993" algn="l" defTabSz="4332996" rtl="0" eaLnBrk="1" latinLnBrk="0" hangingPunct="1">
      <a:defRPr sz="8557" kern="1200">
        <a:solidFill>
          <a:schemeClr val="tx1"/>
        </a:solidFill>
        <a:latin typeface="+mn-lt"/>
        <a:ea typeface="+mn-ea"/>
        <a:cs typeface="+mn-cs"/>
      </a:defRPr>
    </a:lvl7pPr>
    <a:lvl8pPr marL="15165492" algn="l" defTabSz="4332996" rtl="0" eaLnBrk="1" latinLnBrk="0" hangingPunct="1">
      <a:defRPr sz="8557" kern="1200">
        <a:solidFill>
          <a:schemeClr val="tx1"/>
        </a:solidFill>
        <a:latin typeface="+mn-lt"/>
        <a:ea typeface="+mn-ea"/>
        <a:cs typeface="+mn-cs"/>
      </a:defRPr>
    </a:lvl8pPr>
    <a:lvl9pPr marL="17331994" algn="l" defTabSz="4332996" rtl="0" eaLnBrk="1" latinLnBrk="0" hangingPunct="1">
      <a:defRPr sz="8557"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394CE9-11CE-4B81-9F94-F5C7880DF26A}">
          <p14:sldIdLst>
            <p14:sldId id="258"/>
          </p14:sldIdLst>
        </p14:section>
      </p14:sectionLst>
    </p:ex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1DA"/>
    <a:srgbClr val="F6C25D"/>
    <a:srgbClr val="CFD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6" autoAdjust="0"/>
    <p:restoredTop sz="94145" autoAdjust="0"/>
  </p:normalViewPr>
  <p:slideViewPr>
    <p:cSldViewPr>
      <p:cViewPr varScale="1">
        <p:scale>
          <a:sx n="33" d="100"/>
          <a:sy n="33" d="100"/>
        </p:scale>
        <p:origin x="896" y="232"/>
      </p:cViewPr>
      <p:guideLst>
        <p:guide orient="horz" pos="6912"/>
        <p:guide pos="13824"/>
      </p:guideLst>
    </p:cSldViewPr>
  </p:slideViewPr>
  <p:notesTextViewPr>
    <p:cViewPr>
      <p:scale>
        <a:sx n="1" d="1"/>
        <a:sy n="1" d="1"/>
      </p:scale>
      <p:origin x="0" y="0"/>
    </p:cViewPr>
  </p:notesTextViewPr>
  <p:sorterViewPr>
    <p:cViewPr>
      <p:scale>
        <a:sx n="172" d="100"/>
        <a:sy n="172"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1"/>
            <a:ext cx="3027363" cy="465138"/>
          </a:xfrm>
          <a:prstGeom prst="rect">
            <a:avLst/>
          </a:prstGeom>
        </p:spPr>
        <p:txBody>
          <a:bodyPr vert="horz" lIns="91440" tIns="45720" rIns="91440" bIns="45720" rtlCol="0"/>
          <a:lstStyle>
            <a:lvl1pPr algn="r">
              <a:defRPr sz="1200"/>
            </a:lvl1pPr>
          </a:lstStyle>
          <a:p>
            <a:fld id="{05174E7A-8139-4BE7-A73F-5E60C7092144}" type="datetimeFigureOut">
              <a:rPr lang="en-US" smtClean="0"/>
              <a:t>9/7/20</a:t>
            </a:fld>
            <a:endParaRPr lang="en-US"/>
          </a:p>
        </p:txBody>
      </p:sp>
      <p:sp>
        <p:nvSpPr>
          <p:cNvPr id="4" name="Slide Image Placeholder 3"/>
          <p:cNvSpPr>
            <a:spLocks noGrp="1" noRot="1" noChangeAspect="1"/>
          </p:cNvSpPr>
          <p:nvPr>
            <p:ph type="sldImg" idx="2"/>
          </p:nvPr>
        </p:nvSpPr>
        <p:spPr>
          <a:xfrm>
            <a:off x="358775" y="1160463"/>
            <a:ext cx="62674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6"/>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8563"/>
            <a:ext cx="3027363" cy="465137"/>
          </a:xfrm>
          <a:prstGeom prst="rect">
            <a:avLst/>
          </a:prstGeom>
        </p:spPr>
        <p:txBody>
          <a:bodyPr vert="horz" lIns="91440" tIns="45720" rIns="91440" bIns="45720" rtlCol="0" anchor="b"/>
          <a:lstStyle>
            <a:lvl1pPr algn="r">
              <a:defRPr sz="1200"/>
            </a:lvl1pPr>
          </a:lstStyle>
          <a:p>
            <a:fld id="{01CEA8B2-EEAF-4406-89EA-FEA726F7A5A8}" type="slidenum">
              <a:rPr lang="en-US" smtClean="0"/>
              <a:t>‹#›</a:t>
            </a:fld>
            <a:endParaRPr lang="en-US"/>
          </a:p>
        </p:txBody>
      </p:sp>
    </p:spTree>
    <p:extLst>
      <p:ext uri="{BB962C8B-B14F-4D97-AF65-F5344CB8AC3E}">
        <p14:creationId xmlns:p14="http://schemas.microsoft.com/office/powerpoint/2010/main" val="1469736538"/>
      </p:ext>
    </p:extLst>
  </p:cSld>
  <p:clrMap bg1="lt1" tx1="dk1" bg2="lt2" tx2="dk2" accent1="accent1" accent2="accent2" accent3="accent3" accent4="accent4" accent5="accent5" accent6="accent6" hlink="hlink" folHlink="folHlink"/>
  <p:notesStyle>
    <a:lvl1pPr marL="0" algn="l" defTabSz="1334908" rtl="0" eaLnBrk="1" latinLnBrk="0" hangingPunct="1">
      <a:defRPr sz="1754" kern="1200">
        <a:solidFill>
          <a:schemeClr val="tx1"/>
        </a:solidFill>
        <a:latin typeface="+mn-lt"/>
        <a:ea typeface="+mn-ea"/>
        <a:cs typeface="+mn-cs"/>
      </a:defRPr>
    </a:lvl1pPr>
    <a:lvl2pPr marL="667456" algn="l" defTabSz="1334908" rtl="0" eaLnBrk="1" latinLnBrk="0" hangingPunct="1">
      <a:defRPr sz="1754" kern="1200">
        <a:solidFill>
          <a:schemeClr val="tx1"/>
        </a:solidFill>
        <a:latin typeface="+mn-lt"/>
        <a:ea typeface="+mn-ea"/>
        <a:cs typeface="+mn-cs"/>
      </a:defRPr>
    </a:lvl2pPr>
    <a:lvl3pPr marL="1334908" algn="l" defTabSz="1334908" rtl="0" eaLnBrk="1" latinLnBrk="0" hangingPunct="1">
      <a:defRPr sz="1754" kern="1200">
        <a:solidFill>
          <a:schemeClr val="tx1"/>
        </a:solidFill>
        <a:latin typeface="+mn-lt"/>
        <a:ea typeface="+mn-ea"/>
        <a:cs typeface="+mn-cs"/>
      </a:defRPr>
    </a:lvl3pPr>
    <a:lvl4pPr marL="2002363" algn="l" defTabSz="1334908" rtl="0" eaLnBrk="1" latinLnBrk="0" hangingPunct="1">
      <a:defRPr sz="1754" kern="1200">
        <a:solidFill>
          <a:schemeClr val="tx1"/>
        </a:solidFill>
        <a:latin typeface="+mn-lt"/>
        <a:ea typeface="+mn-ea"/>
        <a:cs typeface="+mn-cs"/>
      </a:defRPr>
    </a:lvl4pPr>
    <a:lvl5pPr marL="2669807" algn="l" defTabSz="1334908" rtl="0" eaLnBrk="1" latinLnBrk="0" hangingPunct="1">
      <a:defRPr sz="1754" kern="1200">
        <a:solidFill>
          <a:schemeClr val="tx1"/>
        </a:solidFill>
        <a:latin typeface="+mn-lt"/>
        <a:ea typeface="+mn-ea"/>
        <a:cs typeface="+mn-cs"/>
      </a:defRPr>
    </a:lvl5pPr>
    <a:lvl6pPr marL="3337263" algn="l" defTabSz="1334908" rtl="0" eaLnBrk="1" latinLnBrk="0" hangingPunct="1">
      <a:defRPr sz="1754" kern="1200">
        <a:solidFill>
          <a:schemeClr val="tx1"/>
        </a:solidFill>
        <a:latin typeface="+mn-lt"/>
        <a:ea typeface="+mn-ea"/>
        <a:cs typeface="+mn-cs"/>
      </a:defRPr>
    </a:lvl6pPr>
    <a:lvl7pPr marL="4004715" algn="l" defTabSz="1334908" rtl="0" eaLnBrk="1" latinLnBrk="0" hangingPunct="1">
      <a:defRPr sz="1754" kern="1200">
        <a:solidFill>
          <a:schemeClr val="tx1"/>
        </a:solidFill>
        <a:latin typeface="+mn-lt"/>
        <a:ea typeface="+mn-ea"/>
        <a:cs typeface="+mn-cs"/>
      </a:defRPr>
    </a:lvl7pPr>
    <a:lvl8pPr marL="4672170" algn="l" defTabSz="1334908" rtl="0" eaLnBrk="1" latinLnBrk="0" hangingPunct="1">
      <a:defRPr sz="1754" kern="1200">
        <a:solidFill>
          <a:schemeClr val="tx1"/>
        </a:solidFill>
        <a:latin typeface="+mn-lt"/>
        <a:ea typeface="+mn-ea"/>
        <a:cs typeface="+mn-cs"/>
      </a:defRPr>
    </a:lvl8pPr>
    <a:lvl9pPr marL="5339614" algn="l" defTabSz="1334908" rtl="0" eaLnBrk="1" latinLnBrk="0" hangingPunct="1">
      <a:defRPr sz="17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1160463"/>
            <a:ext cx="62674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EA8B2-EEAF-4406-89EA-FEA726F7A5A8}" type="slidenum">
              <a:rPr lang="en-US" smtClean="0"/>
              <a:t>1</a:t>
            </a:fld>
            <a:endParaRPr lang="en-US"/>
          </a:p>
        </p:txBody>
      </p:sp>
    </p:spTree>
    <p:extLst>
      <p:ext uri="{BB962C8B-B14F-4D97-AF65-F5344CB8AC3E}">
        <p14:creationId xmlns:p14="http://schemas.microsoft.com/office/powerpoint/2010/main" val="348313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3" y="6817375"/>
            <a:ext cx="37307519" cy="4704080"/>
          </a:xfrm>
        </p:spPr>
        <p:txBody>
          <a:bodyPr/>
          <a:lstStyle/>
          <a:p>
            <a:r>
              <a:rPr lang="en-US"/>
              <a:t>Click to edit Master title style</a:t>
            </a:r>
          </a:p>
        </p:txBody>
      </p:sp>
      <p:sp>
        <p:nvSpPr>
          <p:cNvPr id="3" name="Subtitle 2"/>
          <p:cNvSpPr>
            <a:spLocks noGrp="1"/>
          </p:cNvSpPr>
          <p:nvPr>
            <p:ph type="subTitle" idx="1"/>
          </p:nvPr>
        </p:nvSpPr>
        <p:spPr>
          <a:xfrm>
            <a:off x="6583681" y="12435840"/>
            <a:ext cx="30723842" cy="5608320"/>
          </a:xfrm>
        </p:spPr>
        <p:txBody>
          <a:bodyPr/>
          <a:lstStyle>
            <a:lvl1pPr marL="0" indent="0" algn="ctr">
              <a:buNone/>
              <a:defRPr>
                <a:solidFill>
                  <a:schemeClr val="tx1">
                    <a:tint val="75000"/>
                  </a:schemeClr>
                </a:solidFill>
              </a:defRPr>
            </a:lvl1pPr>
            <a:lvl2pPr marL="1385477" indent="0" algn="ctr">
              <a:buNone/>
              <a:defRPr>
                <a:solidFill>
                  <a:schemeClr val="tx1">
                    <a:tint val="75000"/>
                  </a:schemeClr>
                </a:solidFill>
              </a:defRPr>
            </a:lvl2pPr>
            <a:lvl3pPr marL="2770957" indent="0" algn="ctr">
              <a:buNone/>
              <a:defRPr>
                <a:solidFill>
                  <a:schemeClr val="tx1">
                    <a:tint val="75000"/>
                  </a:schemeClr>
                </a:solidFill>
              </a:defRPr>
            </a:lvl3pPr>
            <a:lvl4pPr marL="4156432" indent="0" algn="ctr">
              <a:buNone/>
              <a:defRPr>
                <a:solidFill>
                  <a:schemeClr val="tx1">
                    <a:tint val="75000"/>
                  </a:schemeClr>
                </a:solidFill>
              </a:defRPr>
            </a:lvl4pPr>
            <a:lvl5pPr marL="5541911" indent="0" algn="ctr">
              <a:buNone/>
              <a:defRPr>
                <a:solidFill>
                  <a:schemeClr val="tx1">
                    <a:tint val="75000"/>
                  </a:schemeClr>
                </a:solidFill>
              </a:defRPr>
            </a:lvl5pPr>
            <a:lvl6pPr marL="6927388" indent="0" algn="ctr">
              <a:buNone/>
              <a:defRPr>
                <a:solidFill>
                  <a:schemeClr val="tx1">
                    <a:tint val="75000"/>
                  </a:schemeClr>
                </a:solidFill>
              </a:defRPr>
            </a:lvl6pPr>
            <a:lvl7pPr marL="8312868" indent="0" algn="ctr">
              <a:buNone/>
              <a:defRPr>
                <a:solidFill>
                  <a:schemeClr val="tx1">
                    <a:tint val="75000"/>
                  </a:schemeClr>
                </a:solidFill>
              </a:defRPr>
            </a:lvl7pPr>
            <a:lvl8pPr marL="9698343" indent="0" algn="ctr">
              <a:buNone/>
              <a:defRPr>
                <a:solidFill>
                  <a:schemeClr val="tx1">
                    <a:tint val="75000"/>
                  </a:schemeClr>
                </a:solidFill>
              </a:defRPr>
            </a:lvl8pPr>
            <a:lvl9pPr marL="1108381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26074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336799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878849"/>
            <a:ext cx="9875521"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878849"/>
            <a:ext cx="28895041"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61336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35077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5" y="14102087"/>
            <a:ext cx="37307519" cy="4358643"/>
          </a:xfrm>
        </p:spPr>
        <p:txBody>
          <a:bodyPr anchor="t"/>
          <a:lstStyle>
            <a:lvl1pPr algn="l">
              <a:defRPr sz="12077" b="1" cap="all"/>
            </a:lvl1pPr>
          </a:lstStyle>
          <a:p>
            <a:r>
              <a:rPr lang="en-US"/>
              <a:t>Click to edit Master title style</a:t>
            </a:r>
          </a:p>
        </p:txBody>
      </p:sp>
      <p:sp>
        <p:nvSpPr>
          <p:cNvPr id="3" name="Text Placeholder 2"/>
          <p:cNvSpPr>
            <a:spLocks noGrp="1"/>
          </p:cNvSpPr>
          <p:nvPr>
            <p:ph type="body" idx="1"/>
          </p:nvPr>
        </p:nvSpPr>
        <p:spPr>
          <a:xfrm>
            <a:off x="3467105" y="9301493"/>
            <a:ext cx="37307519" cy="4800599"/>
          </a:xfrm>
        </p:spPr>
        <p:txBody>
          <a:bodyPr anchor="b"/>
          <a:lstStyle>
            <a:lvl1pPr marL="0" indent="0">
              <a:buNone/>
              <a:defRPr sz="5987">
                <a:solidFill>
                  <a:schemeClr val="tx1">
                    <a:tint val="75000"/>
                  </a:schemeClr>
                </a:solidFill>
              </a:defRPr>
            </a:lvl1pPr>
            <a:lvl2pPr marL="1385477" indent="0">
              <a:buNone/>
              <a:defRPr sz="5472">
                <a:solidFill>
                  <a:schemeClr val="tx1">
                    <a:tint val="75000"/>
                  </a:schemeClr>
                </a:solidFill>
              </a:defRPr>
            </a:lvl2pPr>
            <a:lvl3pPr marL="2770957" indent="0">
              <a:buNone/>
              <a:defRPr sz="4850">
                <a:solidFill>
                  <a:schemeClr val="tx1">
                    <a:tint val="75000"/>
                  </a:schemeClr>
                </a:solidFill>
              </a:defRPr>
            </a:lvl3pPr>
            <a:lvl4pPr marL="4156432" indent="0">
              <a:buNone/>
              <a:defRPr sz="4232">
                <a:solidFill>
                  <a:schemeClr val="tx1">
                    <a:tint val="75000"/>
                  </a:schemeClr>
                </a:solidFill>
              </a:defRPr>
            </a:lvl4pPr>
            <a:lvl5pPr marL="5541911" indent="0">
              <a:buNone/>
              <a:defRPr sz="4232">
                <a:solidFill>
                  <a:schemeClr val="tx1">
                    <a:tint val="75000"/>
                  </a:schemeClr>
                </a:solidFill>
              </a:defRPr>
            </a:lvl5pPr>
            <a:lvl6pPr marL="6927388" indent="0">
              <a:buNone/>
              <a:defRPr sz="4232">
                <a:solidFill>
                  <a:schemeClr val="tx1">
                    <a:tint val="75000"/>
                  </a:schemeClr>
                </a:solidFill>
              </a:defRPr>
            </a:lvl6pPr>
            <a:lvl7pPr marL="8312868" indent="0">
              <a:buNone/>
              <a:defRPr sz="4232">
                <a:solidFill>
                  <a:schemeClr val="tx1">
                    <a:tint val="75000"/>
                  </a:schemeClr>
                </a:solidFill>
              </a:defRPr>
            </a:lvl7pPr>
            <a:lvl8pPr marL="9698343" indent="0">
              <a:buNone/>
              <a:defRPr sz="4232">
                <a:solidFill>
                  <a:schemeClr val="tx1">
                    <a:tint val="75000"/>
                  </a:schemeClr>
                </a:solidFill>
              </a:defRPr>
            </a:lvl8pPr>
            <a:lvl9pPr marL="11083819" indent="0">
              <a:buNone/>
              <a:defRPr sz="42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216672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5120645"/>
            <a:ext cx="19385281" cy="14483081"/>
          </a:xfrm>
        </p:spPr>
        <p:txBody>
          <a:bodyPr/>
          <a:lstStyle>
            <a:lvl1pPr>
              <a:defRPr sz="8463"/>
            </a:lvl1pPr>
            <a:lvl2pPr>
              <a:defRPr sz="7331"/>
            </a:lvl2pPr>
            <a:lvl3pPr>
              <a:defRPr sz="5987"/>
            </a:lvl3pPr>
            <a:lvl4pPr>
              <a:defRPr sz="5472"/>
            </a:lvl4pPr>
            <a:lvl5pPr>
              <a:defRPr sz="5472"/>
            </a:lvl5pPr>
            <a:lvl6pPr>
              <a:defRPr sz="5472"/>
            </a:lvl6pPr>
            <a:lvl7pPr>
              <a:defRPr sz="5472"/>
            </a:lvl7pPr>
            <a:lvl8pPr>
              <a:defRPr sz="5472"/>
            </a:lvl8pPr>
            <a:lvl9pPr>
              <a:defRPr sz="54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5120645"/>
            <a:ext cx="19385281" cy="14483081"/>
          </a:xfrm>
        </p:spPr>
        <p:txBody>
          <a:bodyPr/>
          <a:lstStyle>
            <a:lvl1pPr>
              <a:defRPr sz="8463"/>
            </a:lvl1pPr>
            <a:lvl2pPr>
              <a:defRPr sz="7331"/>
            </a:lvl2pPr>
            <a:lvl3pPr>
              <a:defRPr sz="5987"/>
            </a:lvl3pPr>
            <a:lvl4pPr>
              <a:defRPr sz="5472"/>
            </a:lvl4pPr>
            <a:lvl5pPr>
              <a:defRPr sz="5472"/>
            </a:lvl5pPr>
            <a:lvl6pPr>
              <a:defRPr sz="5472"/>
            </a:lvl6pPr>
            <a:lvl7pPr>
              <a:defRPr sz="5472"/>
            </a:lvl7pPr>
            <a:lvl8pPr>
              <a:defRPr sz="5472"/>
            </a:lvl8pPr>
            <a:lvl9pPr>
              <a:defRPr sz="54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112077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4912364"/>
            <a:ext cx="19392901" cy="2047241"/>
          </a:xfrm>
        </p:spPr>
        <p:txBody>
          <a:bodyPr anchor="b"/>
          <a:lstStyle>
            <a:lvl1pPr marL="0" indent="0">
              <a:buNone/>
              <a:defRPr sz="7331" b="1"/>
            </a:lvl1pPr>
            <a:lvl2pPr marL="1385477" indent="0">
              <a:buNone/>
              <a:defRPr sz="5987" b="1"/>
            </a:lvl2pPr>
            <a:lvl3pPr marL="2770957" indent="0">
              <a:buNone/>
              <a:defRPr sz="5472" b="1"/>
            </a:lvl3pPr>
            <a:lvl4pPr marL="4156432" indent="0">
              <a:buNone/>
              <a:defRPr sz="4850" b="1"/>
            </a:lvl4pPr>
            <a:lvl5pPr marL="5541911" indent="0">
              <a:buNone/>
              <a:defRPr sz="4850" b="1"/>
            </a:lvl5pPr>
            <a:lvl6pPr marL="6927388" indent="0">
              <a:buNone/>
              <a:defRPr sz="4850" b="1"/>
            </a:lvl6pPr>
            <a:lvl7pPr marL="8312868" indent="0">
              <a:buNone/>
              <a:defRPr sz="4850" b="1"/>
            </a:lvl7pPr>
            <a:lvl8pPr marL="9698343" indent="0">
              <a:buNone/>
              <a:defRPr sz="4850" b="1"/>
            </a:lvl8pPr>
            <a:lvl9pPr marL="11083819" indent="0">
              <a:buNone/>
              <a:defRPr sz="4850" b="1"/>
            </a:lvl9pPr>
          </a:lstStyle>
          <a:p>
            <a:pPr lvl="0"/>
            <a:r>
              <a:rPr lang="en-US"/>
              <a:t>Click to edit Master text styles</a:t>
            </a:r>
          </a:p>
        </p:txBody>
      </p:sp>
      <p:sp>
        <p:nvSpPr>
          <p:cNvPr id="4" name="Content Placeholder 3"/>
          <p:cNvSpPr>
            <a:spLocks noGrp="1"/>
          </p:cNvSpPr>
          <p:nvPr>
            <p:ph sz="half" idx="2"/>
          </p:nvPr>
        </p:nvSpPr>
        <p:spPr>
          <a:xfrm>
            <a:off x="2194560" y="6959600"/>
            <a:ext cx="19392901" cy="12644121"/>
          </a:xfrm>
        </p:spPr>
        <p:txBody>
          <a:bodyPr/>
          <a:lstStyle>
            <a:lvl1pPr>
              <a:defRPr sz="7331"/>
            </a:lvl1pPr>
            <a:lvl2pPr>
              <a:defRPr sz="5987"/>
            </a:lvl2pPr>
            <a:lvl3pPr>
              <a:defRPr sz="5472"/>
            </a:lvl3pPr>
            <a:lvl4pPr>
              <a:defRPr sz="4850"/>
            </a:lvl4pPr>
            <a:lvl5pPr>
              <a:defRPr sz="4850"/>
            </a:lvl5pPr>
            <a:lvl6pPr>
              <a:defRPr sz="4850"/>
            </a:lvl6pPr>
            <a:lvl7pPr>
              <a:defRPr sz="4850"/>
            </a:lvl7pPr>
            <a:lvl8pPr>
              <a:defRPr sz="4850"/>
            </a:lvl8pPr>
            <a:lvl9pPr>
              <a:defRPr sz="48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32" y="4912364"/>
            <a:ext cx="19400520" cy="2047241"/>
          </a:xfrm>
        </p:spPr>
        <p:txBody>
          <a:bodyPr anchor="b"/>
          <a:lstStyle>
            <a:lvl1pPr marL="0" indent="0">
              <a:buNone/>
              <a:defRPr sz="7331" b="1"/>
            </a:lvl1pPr>
            <a:lvl2pPr marL="1385477" indent="0">
              <a:buNone/>
              <a:defRPr sz="5987" b="1"/>
            </a:lvl2pPr>
            <a:lvl3pPr marL="2770957" indent="0">
              <a:buNone/>
              <a:defRPr sz="5472" b="1"/>
            </a:lvl3pPr>
            <a:lvl4pPr marL="4156432" indent="0">
              <a:buNone/>
              <a:defRPr sz="4850" b="1"/>
            </a:lvl4pPr>
            <a:lvl5pPr marL="5541911" indent="0">
              <a:buNone/>
              <a:defRPr sz="4850" b="1"/>
            </a:lvl5pPr>
            <a:lvl6pPr marL="6927388" indent="0">
              <a:buNone/>
              <a:defRPr sz="4850" b="1"/>
            </a:lvl6pPr>
            <a:lvl7pPr marL="8312868" indent="0">
              <a:buNone/>
              <a:defRPr sz="4850" b="1"/>
            </a:lvl7pPr>
            <a:lvl8pPr marL="9698343" indent="0">
              <a:buNone/>
              <a:defRPr sz="4850" b="1"/>
            </a:lvl8pPr>
            <a:lvl9pPr marL="11083819" indent="0">
              <a:buNone/>
              <a:defRPr sz="4850" b="1"/>
            </a:lvl9pPr>
          </a:lstStyle>
          <a:p>
            <a:pPr lvl="0"/>
            <a:r>
              <a:rPr lang="en-US"/>
              <a:t>Click to edit Master text styles</a:t>
            </a:r>
          </a:p>
        </p:txBody>
      </p:sp>
      <p:sp>
        <p:nvSpPr>
          <p:cNvPr id="6" name="Content Placeholder 5"/>
          <p:cNvSpPr>
            <a:spLocks noGrp="1"/>
          </p:cNvSpPr>
          <p:nvPr>
            <p:ph sz="quarter" idx="4"/>
          </p:nvPr>
        </p:nvSpPr>
        <p:spPr>
          <a:xfrm>
            <a:off x="22296132" y="6959600"/>
            <a:ext cx="19400520" cy="12644121"/>
          </a:xfrm>
        </p:spPr>
        <p:txBody>
          <a:bodyPr/>
          <a:lstStyle>
            <a:lvl1pPr>
              <a:defRPr sz="7331"/>
            </a:lvl1pPr>
            <a:lvl2pPr>
              <a:defRPr sz="5987"/>
            </a:lvl2pPr>
            <a:lvl3pPr>
              <a:defRPr sz="5472"/>
            </a:lvl3pPr>
            <a:lvl4pPr>
              <a:defRPr sz="4850"/>
            </a:lvl4pPr>
            <a:lvl5pPr>
              <a:defRPr sz="4850"/>
            </a:lvl5pPr>
            <a:lvl6pPr>
              <a:defRPr sz="4850"/>
            </a:lvl6pPr>
            <a:lvl7pPr>
              <a:defRPr sz="4850"/>
            </a:lvl7pPr>
            <a:lvl8pPr>
              <a:defRPr sz="4850"/>
            </a:lvl8pPr>
            <a:lvl9pPr>
              <a:defRPr sz="48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19070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348787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79429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6" y="873765"/>
            <a:ext cx="14439901" cy="3718563"/>
          </a:xfrm>
        </p:spPr>
        <p:txBody>
          <a:bodyPr anchor="b"/>
          <a:lstStyle>
            <a:lvl1pPr algn="l">
              <a:defRPr sz="5987" b="1"/>
            </a:lvl1pPr>
          </a:lstStyle>
          <a:p>
            <a:r>
              <a:rPr lang="en-US"/>
              <a:t>Click to edit Master title style</a:t>
            </a:r>
          </a:p>
        </p:txBody>
      </p:sp>
      <p:sp>
        <p:nvSpPr>
          <p:cNvPr id="3" name="Content Placeholder 2"/>
          <p:cNvSpPr>
            <a:spLocks noGrp="1"/>
          </p:cNvSpPr>
          <p:nvPr>
            <p:ph idx="1"/>
          </p:nvPr>
        </p:nvSpPr>
        <p:spPr>
          <a:xfrm>
            <a:off x="17160240" y="873772"/>
            <a:ext cx="24536401" cy="18729961"/>
          </a:xfrm>
        </p:spPr>
        <p:txBody>
          <a:bodyPr/>
          <a:lstStyle>
            <a:lvl1pPr>
              <a:defRPr sz="9704"/>
            </a:lvl1pPr>
            <a:lvl2pPr>
              <a:defRPr sz="8463"/>
            </a:lvl2pPr>
            <a:lvl3pPr>
              <a:defRPr sz="7331"/>
            </a:lvl3pPr>
            <a:lvl4pPr>
              <a:defRPr sz="5987"/>
            </a:lvl4pPr>
            <a:lvl5pPr>
              <a:defRPr sz="5987"/>
            </a:lvl5pPr>
            <a:lvl6pPr>
              <a:defRPr sz="5987"/>
            </a:lvl6pPr>
            <a:lvl7pPr>
              <a:defRPr sz="5987"/>
            </a:lvl7pPr>
            <a:lvl8pPr>
              <a:defRPr sz="5987"/>
            </a:lvl8pPr>
            <a:lvl9pPr>
              <a:defRPr sz="59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6" y="4592332"/>
            <a:ext cx="14439901" cy="15011401"/>
          </a:xfrm>
        </p:spPr>
        <p:txBody>
          <a:bodyPr/>
          <a:lstStyle>
            <a:lvl1pPr marL="0" indent="0">
              <a:buNone/>
              <a:defRPr sz="4232"/>
            </a:lvl1pPr>
            <a:lvl2pPr marL="1385477" indent="0">
              <a:buNone/>
              <a:defRPr sz="3614"/>
            </a:lvl2pPr>
            <a:lvl3pPr marL="2770957" indent="0">
              <a:buNone/>
              <a:defRPr sz="3095"/>
            </a:lvl3pPr>
            <a:lvl4pPr marL="4156432" indent="0">
              <a:buNone/>
              <a:defRPr sz="2789"/>
            </a:lvl4pPr>
            <a:lvl5pPr marL="5541911" indent="0">
              <a:buNone/>
              <a:defRPr sz="2789"/>
            </a:lvl5pPr>
            <a:lvl6pPr marL="6927388" indent="0">
              <a:buNone/>
              <a:defRPr sz="2789"/>
            </a:lvl6pPr>
            <a:lvl7pPr marL="8312868" indent="0">
              <a:buNone/>
              <a:defRPr sz="2789"/>
            </a:lvl7pPr>
            <a:lvl8pPr marL="9698343" indent="0">
              <a:buNone/>
              <a:defRPr sz="2789"/>
            </a:lvl8pPr>
            <a:lvl9pPr marL="11083819" indent="0">
              <a:buNone/>
              <a:defRPr sz="2789"/>
            </a:lvl9pPr>
          </a:lstStyle>
          <a:p>
            <a:pPr lvl="0"/>
            <a:r>
              <a:rPr lang="en-US"/>
              <a:t>Click to edit Master text styles</a:t>
            </a:r>
          </a:p>
        </p:txBody>
      </p:sp>
      <p:sp>
        <p:nvSpPr>
          <p:cNvPr id="5" name="Date Placeholder 4"/>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403812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4" y="15361922"/>
            <a:ext cx="26334720" cy="1813565"/>
          </a:xfrm>
        </p:spPr>
        <p:txBody>
          <a:bodyPr anchor="b"/>
          <a:lstStyle>
            <a:lvl1pPr algn="l">
              <a:defRPr sz="5987" b="1"/>
            </a:lvl1pPr>
          </a:lstStyle>
          <a:p>
            <a:r>
              <a:rPr lang="en-US"/>
              <a:t>Click to edit Master title style</a:t>
            </a:r>
          </a:p>
        </p:txBody>
      </p:sp>
      <p:sp>
        <p:nvSpPr>
          <p:cNvPr id="3" name="Picture Placeholder 2"/>
          <p:cNvSpPr>
            <a:spLocks noGrp="1"/>
          </p:cNvSpPr>
          <p:nvPr>
            <p:ph type="pic" idx="1"/>
          </p:nvPr>
        </p:nvSpPr>
        <p:spPr>
          <a:xfrm>
            <a:off x="8602984" y="1960880"/>
            <a:ext cx="26334720" cy="13167360"/>
          </a:xfrm>
        </p:spPr>
        <p:txBody>
          <a:bodyPr/>
          <a:lstStyle>
            <a:lvl1pPr marL="0" indent="0">
              <a:buNone/>
              <a:defRPr sz="9704"/>
            </a:lvl1pPr>
            <a:lvl2pPr marL="1385477" indent="0">
              <a:buNone/>
              <a:defRPr sz="8463"/>
            </a:lvl2pPr>
            <a:lvl3pPr marL="2770957" indent="0">
              <a:buNone/>
              <a:defRPr sz="7331"/>
            </a:lvl3pPr>
            <a:lvl4pPr marL="4156432" indent="0">
              <a:buNone/>
              <a:defRPr sz="5987"/>
            </a:lvl4pPr>
            <a:lvl5pPr marL="5541911" indent="0">
              <a:buNone/>
              <a:defRPr sz="5987"/>
            </a:lvl5pPr>
            <a:lvl6pPr marL="6927388" indent="0">
              <a:buNone/>
              <a:defRPr sz="5987"/>
            </a:lvl6pPr>
            <a:lvl7pPr marL="8312868" indent="0">
              <a:buNone/>
              <a:defRPr sz="5987"/>
            </a:lvl7pPr>
            <a:lvl8pPr marL="9698343" indent="0">
              <a:buNone/>
              <a:defRPr sz="5987"/>
            </a:lvl8pPr>
            <a:lvl9pPr marL="11083819" indent="0">
              <a:buNone/>
              <a:defRPr sz="5987"/>
            </a:lvl9pPr>
          </a:lstStyle>
          <a:p>
            <a:endParaRPr lang="en-US" dirty="0"/>
          </a:p>
        </p:txBody>
      </p:sp>
      <p:sp>
        <p:nvSpPr>
          <p:cNvPr id="4" name="Text Placeholder 3"/>
          <p:cNvSpPr>
            <a:spLocks noGrp="1"/>
          </p:cNvSpPr>
          <p:nvPr>
            <p:ph type="body" sz="half" idx="2"/>
          </p:nvPr>
        </p:nvSpPr>
        <p:spPr>
          <a:xfrm>
            <a:off x="8602984" y="17175484"/>
            <a:ext cx="26334720" cy="2575561"/>
          </a:xfrm>
        </p:spPr>
        <p:txBody>
          <a:bodyPr/>
          <a:lstStyle>
            <a:lvl1pPr marL="0" indent="0">
              <a:buNone/>
              <a:defRPr sz="4232"/>
            </a:lvl1pPr>
            <a:lvl2pPr marL="1385477" indent="0">
              <a:buNone/>
              <a:defRPr sz="3614"/>
            </a:lvl2pPr>
            <a:lvl3pPr marL="2770957" indent="0">
              <a:buNone/>
              <a:defRPr sz="3095"/>
            </a:lvl3pPr>
            <a:lvl4pPr marL="4156432" indent="0">
              <a:buNone/>
              <a:defRPr sz="2789"/>
            </a:lvl4pPr>
            <a:lvl5pPr marL="5541911" indent="0">
              <a:buNone/>
              <a:defRPr sz="2789"/>
            </a:lvl5pPr>
            <a:lvl6pPr marL="6927388" indent="0">
              <a:buNone/>
              <a:defRPr sz="2789"/>
            </a:lvl6pPr>
            <a:lvl7pPr marL="8312868" indent="0">
              <a:buNone/>
              <a:defRPr sz="2789"/>
            </a:lvl7pPr>
            <a:lvl8pPr marL="9698343" indent="0">
              <a:buNone/>
              <a:defRPr sz="2789"/>
            </a:lvl8pPr>
            <a:lvl9pPr marL="11083819" indent="0">
              <a:buNone/>
              <a:defRPr sz="2789"/>
            </a:lvl9pPr>
          </a:lstStyle>
          <a:p>
            <a:pPr lvl="0"/>
            <a:r>
              <a:rPr lang="en-US"/>
              <a:t>Click to edit Master text styles</a:t>
            </a:r>
          </a:p>
        </p:txBody>
      </p:sp>
      <p:sp>
        <p:nvSpPr>
          <p:cNvPr id="5" name="Date Placeholder 4"/>
          <p:cNvSpPr>
            <a:spLocks noGrp="1"/>
          </p:cNvSpPr>
          <p:nvPr>
            <p:ph type="dt" sz="half" idx="10"/>
          </p:nvPr>
        </p:nvSpPr>
        <p:spPr/>
        <p:txBody>
          <a:bodyPr/>
          <a:lstStyle/>
          <a:p>
            <a:fld id="{6371C9C5-A59F-42DD-8289-6B0D8D0CA2CD}" type="datetimeFigureOut">
              <a:rPr lang="en-US" smtClean="0"/>
              <a:pPr/>
              <a:t>9/7/20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44388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1" y="878845"/>
            <a:ext cx="39502082" cy="3657600"/>
          </a:xfrm>
          <a:prstGeom prst="rect">
            <a:avLst/>
          </a:prstGeom>
        </p:spPr>
        <p:txBody>
          <a:bodyPr vert="horz" lIns="268434" tIns="134217" rIns="268434" bIns="134217" rtlCol="0" anchor="ctr">
            <a:normAutofit/>
          </a:bodyPr>
          <a:lstStyle/>
          <a:p>
            <a:r>
              <a:rPr lang="en-US"/>
              <a:t>Click to edit Master title style</a:t>
            </a:r>
          </a:p>
        </p:txBody>
      </p:sp>
      <p:sp>
        <p:nvSpPr>
          <p:cNvPr id="3" name="Text Placeholder 2"/>
          <p:cNvSpPr>
            <a:spLocks noGrp="1"/>
          </p:cNvSpPr>
          <p:nvPr>
            <p:ph type="body" idx="1"/>
          </p:nvPr>
        </p:nvSpPr>
        <p:spPr>
          <a:xfrm>
            <a:off x="2194561" y="5120645"/>
            <a:ext cx="39502082" cy="14483081"/>
          </a:xfrm>
          <a:prstGeom prst="rect">
            <a:avLst/>
          </a:prstGeom>
        </p:spPr>
        <p:txBody>
          <a:bodyPr vert="horz" lIns="268434" tIns="134217" rIns="268434" bIns="1342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2" y="20340328"/>
            <a:ext cx="10241279" cy="1168400"/>
          </a:xfrm>
          <a:prstGeom prst="rect">
            <a:avLst/>
          </a:prstGeom>
        </p:spPr>
        <p:txBody>
          <a:bodyPr vert="horz" lIns="268434" tIns="134217" rIns="268434" bIns="134217" rtlCol="0" anchor="ctr"/>
          <a:lstStyle>
            <a:lvl1pPr algn="l">
              <a:defRPr sz="3614">
                <a:solidFill>
                  <a:schemeClr val="tx1">
                    <a:tint val="75000"/>
                  </a:schemeClr>
                </a:solidFill>
              </a:defRPr>
            </a:lvl1pPr>
          </a:lstStyle>
          <a:p>
            <a:fld id="{6371C9C5-A59F-42DD-8289-6B0D8D0CA2CD}" type="datetimeFigureOut">
              <a:rPr lang="en-US" smtClean="0"/>
              <a:pPr/>
              <a:t>9/7/20</a:t>
            </a:fld>
            <a:endParaRPr lang="en-US" dirty="0"/>
          </a:p>
        </p:txBody>
      </p:sp>
      <p:sp>
        <p:nvSpPr>
          <p:cNvPr id="5" name="Footer Placeholder 4"/>
          <p:cNvSpPr>
            <a:spLocks noGrp="1"/>
          </p:cNvSpPr>
          <p:nvPr>
            <p:ph type="ftr" sz="quarter" idx="3"/>
          </p:nvPr>
        </p:nvSpPr>
        <p:spPr>
          <a:xfrm>
            <a:off x="14996161" y="20340328"/>
            <a:ext cx="13898882" cy="1168400"/>
          </a:xfrm>
          <a:prstGeom prst="rect">
            <a:avLst/>
          </a:prstGeom>
        </p:spPr>
        <p:txBody>
          <a:bodyPr vert="horz" lIns="268434" tIns="134217" rIns="268434" bIns="134217" rtlCol="0" anchor="ctr"/>
          <a:lstStyle>
            <a:lvl1pPr algn="ctr">
              <a:defRPr sz="361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8" y="20340328"/>
            <a:ext cx="10241279" cy="1168400"/>
          </a:xfrm>
          <a:prstGeom prst="rect">
            <a:avLst/>
          </a:prstGeom>
        </p:spPr>
        <p:txBody>
          <a:bodyPr vert="horz" lIns="268434" tIns="134217" rIns="268434" bIns="134217" rtlCol="0" anchor="ctr"/>
          <a:lstStyle>
            <a:lvl1pPr algn="r">
              <a:defRPr sz="3614">
                <a:solidFill>
                  <a:schemeClr val="tx1">
                    <a:tint val="75000"/>
                  </a:schemeClr>
                </a:solidFill>
              </a:defRPr>
            </a:lvl1pPr>
          </a:lstStyle>
          <a:p>
            <a:fld id="{251E3DDF-28D1-4513-81BB-71D2E6A617BA}" type="slidenum">
              <a:rPr lang="en-US" smtClean="0"/>
              <a:pPr/>
              <a:t>‹#›</a:t>
            </a:fld>
            <a:endParaRPr lang="en-US" dirty="0"/>
          </a:p>
        </p:txBody>
      </p:sp>
    </p:spTree>
    <p:extLst>
      <p:ext uri="{BB962C8B-B14F-4D97-AF65-F5344CB8AC3E}">
        <p14:creationId xmlns:p14="http://schemas.microsoft.com/office/powerpoint/2010/main" val="34860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70957" rtl="0" eaLnBrk="1" latinLnBrk="0" hangingPunct="1">
        <a:spcBef>
          <a:spcPct val="0"/>
        </a:spcBef>
        <a:buNone/>
        <a:defRPr sz="13417" kern="1200">
          <a:solidFill>
            <a:schemeClr val="tx1"/>
          </a:solidFill>
          <a:latin typeface="+mj-lt"/>
          <a:ea typeface="+mj-ea"/>
          <a:cs typeface="+mj-cs"/>
        </a:defRPr>
      </a:lvl1pPr>
    </p:titleStyle>
    <p:bodyStyle>
      <a:lvl1pPr marL="1039111" indent="-1039111" algn="l" defTabSz="2770957" rtl="0" eaLnBrk="1" latinLnBrk="0" hangingPunct="1">
        <a:spcBef>
          <a:spcPct val="20000"/>
        </a:spcBef>
        <a:buFont typeface="Arial" pitchFamily="34" charset="0"/>
        <a:buChar char="•"/>
        <a:defRPr sz="9704" kern="1200">
          <a:solidFill>
            <a:schemeClr val="tx1"/>
          </a:solidFill>
          <a:latin typeface="+mn-lt"/>
          <a:ea typeface="+mn-ea"/>
          <a:cs typeface="+mn-cs"/>
        </a:defRPr>
      </a:lvl1pPr>
      <a:lvl2pPr marL="2251402" indent="-865922" algn="l" defTabSz="2770957" rtl="0" eaLnBrk="1" latinLnBrk="0" hangingPunct="1">
        <a:spcBef>
          <a:spcPct val="20000"/>
        </a:spcBef>
        <a:buFont typeface="Arial" pitchFamily="34" charset="0"/>
        <a:buChar char="–"/>
        <a:defRPr sz="8463" kern="1200">
          <a:solidFill>
            <a:schemeClr val="tx1"/>
          </a:solidFill>
          <a:latin typeface="+mn-lt"/>
          <a:ea typeface="+mn-ea"/>
          <a:cs typeface="+mn-cs"/>
        </a:defRPr>
      </a:lvl2pPr>
      <a:lvl3pPr marL="3463694" indent="-692738" algn="l" defTabSz="2770957" rtl="0" eaLnBrk="1" latinLnBrk="0" hangingPunct="1">
        <a:spcBef>
          <a:spcPct val="20000"/>
        </a:spcBef>
        <a:buFont typeface="Arial" pitchFamily="34" charset="0"/>
        <a:buChar char="•"/>
        <a:defRPr sz="7331" kern="1200">
          <a:solidFill>
            <a:schemeClr val="tx1"/>
          </a:solidFill>
          <a:latin typeface="+mn-lt"/>
          <a:ea typeface="+mn-ea"/>
          <a:cs typeface="+mn-cs"/>
        </a:defRPr>
      </a:lvl3pPr>
      <a:lvl4pPr marL="4849174" indent="-692738" algn="l" defTabSz="2770957" rtl="0" eaLnBrk="1" latinLnBrk="0" hangingPunct="1">
        <a:spcBef>
          <a:spcPct val="20000"/>
        </a:spcBef>
        <a:buFont typeface="Arial" pitchFamily="34" charset="0"/>
        <a:buChar char="–"/>
        <a:defRPr sz="5987" kern="1200">
          <a:solidFill>
            <a:schemeClr val="tx1"/>
          </a:solidFill>
          <a:latin typeface="+mn-lt"/>
          <a:ea typeface="+mn-ea"/>
          <a:cs typeface="+mn-cs"/>
        </a:defRPr>
      </a:lvl4pPr>
      <a:lvl5pPr marL="6234649" indent="-692738" algn="l" defTabSz="2770957" rtl="0" eaLnBrk="1" latinLnBrk="0" hangingPunct="1">
        <a:spcBef>
          <a:spcPct val="20000"/>
        </a:spcBef>
        <a:buFont typeface="Arial" pitchFamily="34" charset="0"/>
        <a:buChar char="»"/>
        <a:defRPr sz="5987" kern="1200">
          <a:solidFill>
            <a:schemeClr val="tx1"/>
          </a:solidFill>
          <a:latin typeface="+mn-lt"/>
          <a:ea typeface="+mn-ea"/>
          <a:cs typeface="+mn-cs"/>
        </a:defRPr>
      </a:lvl5pPr>
      <a:lvl6pPr marL="7620126" indent="-692738" algn="l" defTabSz="2770957" rtl="0" eaLnBrk="1" latinLnBrk="0" hangingPunct="1">
        <a:spcBef>
          <a:spcPct val="20000"/>
        </a:spcBef>
        <a:buFont typeface="Arial" pitchFamily="34" charset="0"/>
        <a:buChar char="•"/>
        <a:defRPr sz="5987" kern="1200">
          <a:solidFill>
            <a:schemeClr val="tx1"/>
          </a:solidFill>
          <a:latin typeface="+mn-lt"/>
          <a:ea typeface="+mn-ea"/>
          <a:cs typeface="+mn-cs"/>
        </a:defRPr>
      </a:lvl6pPr>
      <a:lvl7pPr marL="9005606" indent="-692738" algn="l" defTabSz="2770957" rtl="0" eaLnBrk="1" latinLnBrk="0" hangingPunct="1">
        <a:spcBef>
          <a:spcPct val="20000"/>
        </a:spcBef>
        <a:buFont typeface="Arial" pitchFamily="34" charset="0"/>
        <a:buChar char="•"/>
        <a:defRPr sz="5987" kern="1200">
          <a:solidFill>
            <a:schemeClr val="tx1"/>
          </a:solidFill>
          <a:latin typeface="+mn-lt"/>
          <a:ea typeface="+mn-ea"/>
          <a:cs typeface="+mn-cs"/>
        </a:defRPr>
      </a:lvl7pPr>
      <a:lvl8pPr marL="10391081" indent="-692738" algn="l" defTabSz="2770957" rtl="0" eaLnBrk="1" latinLnBrk="0" hangingPunct="1">
        <a:spcBef>
          <a:spcPct val="20000"/>
        </a:spcBef>
        <a:buFont typeface="Arial" pitchFamily="34" charset="0"/>
        <a:buChar char="•"/>
        <a:defRPr sz="5987" kern="1200">
          <a:solidFill>
            <a:schemeClr val="tx1"/>
          </a:solidFill>
          <a:latin typeface="+mn-lt"/>
          <a:ea typeface="+mn-ea"/>
          <a:cs typeface="+mn-cs"/>
        </a:defRPr>
      </a:lvl8pPr>
      <a:lvl9pPr marL="11776560" indent="-692738" algn="l" defTabSz="2770957" rtl="0" eaLnBrk="1" latinLnBrk="0" hangingPunct="1">
        <a:spcBef>
          <a:spcPct val="20000"/>
        </a:spcBef>
        <a:buFont typeface="Arial" pitchFamily="34" charset="0"/>
        <a:buChar char="•"/>
        <a:defRPr sz="5987" kern="1200">
          <a:solidFill>
            <a:schemeClr val="tx1"/>
          </a:solidFill>
          <a:latin typeface="+mn-lt"/>
          <a:ea typeface="+mn-ea"/>
          <a:cs typeface="+mn-cs"/>
        </a:defRPr>
      </a:lvl9pPr>
    </p:bodyStyle>
    <p:otherStyle>
      <a:defPPr>
        <a:defRPr lang="en-US"/>
      </a:defPPr>
      <a:lvl1pPr marL="0" algn="l" defTabSz="2770957" rtl="0" eaLnBrk="1" latinLnBrk="0" hangingPunct="1">
        <a:defRPr sz="5472" kern="1200">
          <a:solidFill>
            <a:schemeClr val="tx1"/>
          </a:solidFill>
          <a:latin typeface="+mn-lt"/>
          <a:ea typeface="+mn-ea"/>
          <a:cs typeface="+mn-cs"/>
        </a:defRPr>
      </a:lvl1pPr>
      <a:lvl2pPr marL="1385477" algn="l" defTabSz="2770957" rtl="0" eaLnBrk="1" latinLnBrk="0" hangingPunct="1">
        <a:defRPr sz="5472" kern="1200">
          <a:solidFill>
            <a:schemeClr val="tx1"/>
          </a:solidFill>
          <a:latin typeface="+mn-lt"/>
          <a:ea typeface="+mn-ea"/>
          <a:cs typeface="+mn-cs"/>
        </a:defRPr>
      </a:lvl2pPr>
      <a:lvl3pPr marL="2770957" algn="l" defTabSz="2770957" rtl="0" eaLnBrk="1" latinLnBrk="0" hangingPunct="1">
        <a:defRPr sz="5472" kern="1200">
          <a:solidFill>
            <a:schemeClr val="tx1"/>
          </a:solidFill>
          <a:latin typeface="+mn-lt"/>
          <a:ea typeface="+mn-ea"/>
          <a:cs typeface="+mn-cs"/>
        </a:defRPr>
      </a:lvl3pPr>
      <a:lvl4pPr marL="4156432" algn="l" defTabSz="2770957" rtl="0" eaLnBrk="1" latinLnBrk="0" hangingPunct="1">
        <a:defRPr sz="5472" kern="1200">
          <a:solidFill>
            <a:schemeClr val="tx1"/>
          </a:solidFill>
          <a:latin typeface="+mn-lt"/>
          <a:ea typeface="+mn-ea"/>
          <a:cs typeface="+mn-cs"/>
        </a:defRPr>
      </a:lvl4pPr>
      <a:lvl5pPr marL="5541911" algn="l" defTabSz="2770957" rtl="0" eaLnBrk="1" latinLnBrk="0" hangingPunct="1">
        <a:defRPr sz="5472" kern="1200">
          <a:solidFill>
            <a:schemeClr val="tx1"/>
          </a:solidFill>
          <a:latin typeface="+mn-lt"/>
          <a:ea typeface="+mn-ea"/>
          <a:cs typeface="+mn-cs"/>
        </a:defRPr>
      </a:lvl5pPr>
      <a:lvl6pPr marL="6927388" algn="l" defTabSz="2770957" rtl="0" eaLnBrk="1" latinLnBrk="0" hangingPunct="1">
        <a:defRPr sz="5472" kern="1200">
          <a:solidFill>
            <a:schemeClr val="tx1"/>
          </a:solidFill>
          <a:latin typeface="+mn-lt"/>
          <a:ea typeface="+mn-ea"/>
          <a:cs typeface="+mn-cs"/>
        </a:defRPr>
      </a:lvl6pPr>
      <a:lvl7pPr marL="8312868" algn="l" defTabSz="2770957" rtl="0" eaLnBrk="1" latinLnBrk="0" hangingPunct="1">
        <a:defRPr sz="5472" kern="1200">
          <a:solidFill>
            <a:schemeClr val="tx1"/>
          </a:solidFill>
          <a:latin typeface="+mn-lt"/>
          <a:ea typeface="+mn-ea"/>
          <a:cs typeface="+mn-cs"/>
        </a:defRPr>
      </a:lvl7pPr>
      <a:lvl8pPr marL="9698343" algn="l" defTabSz="2770957" rtl="0" eaLnBrk="1" latinLnBrk="0" hangingPunct="1">
        <a:defRPr sz="5472" kern="1200">
          <a:solidFill>
            <a:schemeClr val="tx1"/>
          </a:solidFill>
          <a:latin typeface="+mn-lt"/>
          <a:ea typeface="+mn-ea"/>
          <a:cs typeface="+mn-cs"/>
        </a:defRPr>
      </a:lvl8pPr>
      <a:lvl9pPr marL="11083819" algn="l" defTabSz="2770957" rtl="0" eaLnBrk="1" latinLnBrk="0" hangingPunct="1">
        <a:defRPr sz="54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D4A1E0A0-2449-6E41-BF50-EB634DB8CA07}"/>
              </a:ext>
            </a:extLst>
          </p:cNvPr>
          <p:cNvSpPr/>
          <p:nvPr/>
        </p:nvSpPr>
        <p:spPr>
          <a:xfrm>
            <a:off x="33070800" y="2626627"/>
            <a:ext cx="10607040" cy="18975573"/>
          </a:xfrm>
          <a:prstGeom prst="rect">
            <a:avLst/>
          </a:prstGeom>
          <a:solidFill>
            <a:srgbClr val="E6F1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BEC015C-EB6A-3B4B-9F70-C405633D2710}"/>
              </a:ext>
            </a:extLst>
          </p:cNvPr>
          <p:cNvSpPr/>
          <p:nvPr/>
        </p:nvSpPr>
        <p:spPr>
          <a:xfrm>
            <a:off x="10911823" y="6407495"/>
            <a:ext cx="21945600" cy="15233305"/>
          </a:xfrm>
          <a:prstGeom prst="rect">
            <a:avLst/>
          </a:prstGeom>
          <a:solidFill>
            <a:srgbClr val="E6F1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E6EA8F-9785-9B49-BC12-626B7FFE0546}"/>
              </a:ext>
            </a:extLst>
          </p:cNvPr>
          <p:cNvSpPr txBox="1"/>
          <p:nvPr/>
        </p:nvSpPr>
        <p:spPr>
          <a:xfrm>
            <a:off x="228600" y="152400"/>
            <a:ext cx="10406360" cy="21862395"/>
          </a:xfrm>
          <a:prstGeom prst="rect">
            <a:avLst/>
          </a:prstGeom>
          <a:solidFill>
            <a:srgbClr val="E6F1DA"/>
          </a:solidFill>
          <a:ln w="19050">
            <a:solidFill>
              <a:schemeClr val="tx1"/>
            </a:solidFill>
          </a:ln>
        </p:spPr>
        <p:txBody>
          <a:bodyPr wrap="square" rtlCol="0">
            <a:spAutoFit/>
          </a:bodyPr>
          <a:lstStyle/>
          <a:p>
            <a:pPr>
              <a:spcAft>
                <a:spcPts val="753"/>
              </a:spcAft>
            </a:pPr>
            <a:r>
              <a:rPr lang="en-US" sz="2800" b="1" dirty="0">
                <a:ea typeface="Calibri" panose="020F0502020204030204" pitchFamily="34" charset="0"/>
                <a:cs typeface="Times New Roman" panose="02020603050405020304" pitchFamily="18" charset="0"/>
              </a:rPr>
              <a:t>Introduction: </a:t>
            </a:r>
            <a:r>
              <a:rPr lang="en-US" sz="2800" dirty="0">
                <a:ea typeface="Calibri" panose="020F0502020204030204" pitchFamily="34" charset="0"/>
                <a:cs typeface="Times New Roman" panose="02020603050405020304" pitchFamily="18" charset="0"/>
              </a:rPr>
              <a:t>Snow albedo thought to be a primary control on timing and rate of snowmelt in mountain watersheds. But is this the case in snow forests?? In snowy forests, there are few measurements of snow albedo and we lack an understanding of how albedo changes across forest density gradients and over the snow season. Satellite-based albedo measurements have high uncertainties even under the best of conditions. We present recent results of a field experiment and consider future needs for snow albedo research in forested regions.  </a:t>
            </a:r>
          </a:p>
          <a:p>
            <a:pPr>
              <a:spcAft>
                <a:spcPts val="753"/>
              </a:spcAft>
            </a:pPr>
            <a:r>
              <a:rPr lang="en-US" sz="2800" b="1" dirty="0">
                <a:ea typeface="Calibri" panose="020F0502020204030204" pitchFamily="34" charset="0"/>
                <a:cs typeface="Times New Roman" panose="02020603050405020304" pitchFamily="18" charset="0"/>
              </a:rPr>
              <a:t>Objectives: </a:t>
            </a:r>
          </a:p>
          <a:p>
            <a:pPr marL="514350" indent="-514350">
              <a:spcAft>
                <a:spcPts val="753"/>
              </a:spcAft>
              <a:buFont typeface="+mj-lt"/>
              <a:buAutoNum type="arabicPeriod"/>
            </a:pPr>
            <a:r>
              <a:rPr lang="en-US" sz="2800" dirty="0">
                <a:ea typeface="Calibri" panose="020F0502020204030204" pitchFamily="34" charset="0"/>
                <a:cs typeface="Times New Roman" panose="02020603050405020304" pitchFamily="18" charset="0"/>
              </a:rPr>
              <a:t>Quantify the spatial and temporal variability of snow albedo across a forest density gradient and as a function of forest litter;</a:t>
            </a:r>
          </a:p>
          <a:p>
            <a:pPr marL="514350" indent="-514350">
              <a:spcAft>
                <a:spcPts val="753"/>
              </a:spcAft>
              <a:buFont typeface="+mj-lt"/>
              <a:buAutoNum type="arabicPeriod"/>
            </a:pPr>
            <a:r>
              <a:rPr lang="en-US" sz="2800" dirty="0">
                <a:ea typeface="Calibri" panose="020F0502020204030204" pitchFamily="34" charset="0"/>
                <a:cs typeface="Times New Roman" panose="02020603050405020304" pitchFamily="18" charset="0"/>
              </a:rPr>
              <a:t>Quantify the contribution of snow albedo and net shortwave radiation to the snowpack energy balance for forest, edge, and open;</a:t>
            </a:r>
          </a:p>
          <a:p>
            <a:pPr marL="514350" indent="-514350">
              <a:spcAft>
                <a:spcPts val="753"/>
              </a:spcAft>
              <a:buFont typeface="+mj-lt"/>
              <a:buAutoNum type="arabicPeriod"/>
            </a:pPr>
            <a:r>
              <a:rPr lang="en-US" sz="2800" dirty="0">
                <a:ea typeface="Calibri" panose="020F0502020204030204" pitchFamily="34" charset="0"/>
                <a:cs typeface="Times New Roman" panose="02020603050405020304" pitchFamily="18" charset="0"/>
              </a:rPr>
              <a:t>Consider uncertainties, future directions for boreal forest snow albedo.</a:t>
            </a:r>
          </a:p>
          <a:p>
            <a:pPr>
              <a:spcAft>
                <a:spcPts val="753"/>
              </a:spcAft>
            </a:pPr>
            <a:r>
              <a:rPr lang="en-US" sz="2800" b="1" dirty="0"/>
              <a:t>Study Site:</a:t>
            </a:r>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pPr>
              <a:spcAft>
                <a:spcPts val="753"/>
              </a:spcAft>
            </a:pPr>
            <a:endParaRPr lang="en-US" sz="2800" b="1" dirty="0"/>
          </a:p>
          <a:p>
            <a:r>
              <a:rPr lang="en-US" sz="2800" b="1" dirty="0">
                <a:ea typeface="Calibri" panose="020F0502020204030204" pitchFamily="34" charset="0"/>
                <a:cs typeface="Times New Roman" panose="02020603050405020304" pitchFamily="18" charset="0"/>
              </a:rPr>
              <a:t>Sagehen Creek Field Station and USFS Experimental Watershed:</a:t>
            </a:r>
          </a:p>
          <a:p>
            <a:r>
              <a:rPr lang="en-US" sz="2800" dirty="0">
                <a:ea typeface="Calibri" panose="020F0502020204030204" pitchFamily="34" charset="0"/>
                <a:cs typeface="Times New Roman" panose="02020603050405020304" pitchFamily="18" charset="0"/>
              </a:rPr>
              <a:t>Located in the California Sierra Nevada at an </a:t>
            </a:r>
            <a:r>
              <a:rPr lang="en-US" sz="2800">
                <a:ea typeface="Calibri" panose="020F0502020204030204" pitchFamily="34" charset="0"/>
                <a:cs typeface="Times New Roman" panose="02020603050405020304" pitchFamily="18" charset="0"/>
              </a:rPr>
              <a:t>elevation of 1940’ </a:t>
            </a:r>
            <a:r>
              <a:rPr lang="en-US" sz="2800" dirty="0">
                <a:ea typeface="Calibri" panose="020F0502020204030204" pitchFamily="34" charset="0"/>
                <a:cs typeface="Times New Roman" panose="02020603050405020304" pitchFamily="18" charset="0"/>
              </a:rPr>
              <a:t>Vegetation is temperate coniferous forest and grassy meadows. Annual precipitation is about 85-100 cm, ~80% is snowfall. We installed three meteorological/eddy flux stations span a forest density gradient</a:t>
            </a:r>
            <a:endParaRPr lang="en-US" sz="2800" b="1" dirty="0">
              <a:ea typeface="Calibri" panose="020F0502020204030204" pitchFamily="34" charset="0"/>
              <a:cs typeface="Times New Roman" panose="02020603050405020304" pitchFamily="18" charset="0"/>
            </a:endParaRPr>
          </a:p>
          <a:p>
            <a:endParaRPr lang="en-US" sz="2800" b="1" dirty="0"/>
          </a:p>
          <a:p>
            <a:pPr>
              <a:spcAft>
                <a:spcPts val="753"/>
              </a:spcAft>
            </a:pPr>
            <a:r>
              <a:rPr lang="en-US" sz="2800" b="1" dirty="0"/>
              <a:t>Methods: </a:t>
            </a:r>
          </a:p>
          <a:p>
            <a:pPr marL="380984" indent="-380984">
              <a:buFont typeface="Arial" panose="020B0604020202020204" pitchFamily="34" charset="0"/>
              <a:buChar char="•"/>
            </a:pPr>
            <a:r>
              <a:rPr lang="en-US" sz="2800" dirty="0"/>
              <a:t>Transect measurements of spectral snow albedo using a Spectral Evolution RS-3500 spectroradiometer on six dates in winter 2019</a:t>
            </a:r>
          </a:p>
          <a:p>
            <a:pPr marL="380984" indent="-380984">
              <a:buFont typeface="Arial" panose="020B0604020202020204" pitchFamily="34" charset="0"/>
              <a:buChar char="•"/>
            </a:pPr>
            <a:r>
              <a:rPr lang="en-US" sz="2800" dirty="0"/>
              <a:t>Snow samples analyzed for forest litter (vacuum filtration); BC and dust also measured</a:t>
            </a:r>
          </a:p>
          <a:p>
            <a:pPr marL="380984" indent="-380984">
              <a:buFont typeface="Arial" panose="020B0604020202020204" pitchFamily="34" charset="0"/>
              <a:buChar char="•"/>
            </a:pPr>
            <a:r>
              <a:rPr lang="en-US" sz="2800" dirty="0"/>
              <a:t>Concurrent snow depth and SWE transects</a:t>
            </a:r>
          </a:p>
          <a:p>
            <a:pPr marL="380984" indent="-380984">
              <a:buFont typeface="Arial" panose="020B0604020202020204" pitchFamily="34" charset="0"/>
              <a:buChar char="•"/>
            </a:pPr>
            <a:r>
              <a:rPr lang="en-US" sz="2800" dirty="0"/>
              <a:t>Continuous energy balance, eddy flux measurements at stations</a:t>
            </a:r>
          </a:p>
          <a:p>
            <a:pPr marL="380984" indent="-380984">
              <a:buFont typeface="Arial" panose="020B0604020202020204" pitchFamily="34" charset="0"/>
              <a:buChar char="•"/>
            </a:pPr>
            <a:r>
              <a:rPr lang="en-US" sz="2800" dirty="0"/>
              <a:t>1-m airborne lidar data to estimate percent canopy cover</a:t>
            </a:r>
          </a:p>
          <a:p>
            <a:pPr marL="380984" indent="-380984">
              <a:buFont typeface="Arial" panose="020B0604020202020204" pitchFamily="34" charset="0"/>
              <a:buChar char="•"/>
            </a:pPr>
            <a:r>
              <a:rPr lang="en-US" sz="2800" dirty="0"/>
              <a:t>Snow grain size using Nolin &amp; Dozier (2000) inversion method</a:t>
            </a:r>
          </a:p>
          <a:p>
            <a:pPr marL="380984" indent="-380984">
              <a:buFont typeface="Arial" panose="020B0604020202020204" pitchFamily="34" charset="0"/>
              <a:buChar char="•"/>
            </a:pPr>
            <a:r>
              <a:rPr lang="en-US" sz="2800" dirty="0"/>
              <a:t>SNICAR used to model albedo</a:t>
            </a:r>
          </a:p>
        </p:txBody>
      </p:sp>
      <p:sp>
        <p:nvSpPr>
          <p:cNvPr id="8" name="TextBox 7">
            <a:extLst>
              <a:ext uri="{FF2B5EF4-FFF2-40B4-BE49-F238E27FC236}">
                <a16:creationId xmlns:a16="http://schemas.microsoft.com/office/drawing/2014/main" id="{59242F67-FE8D-A14F-9A5F-9CA728A53C5F}"/>
              </a:ext>
            </a:extLst>
          </p:cNvPr>
          <p:cNvSpPr txBox="1"/>
          <p:nvPr/>
        </p:nvSpPr>
        <p:spPr>
          <a:xfrm>
            <a:off x="10911823" y="2626628"/>
            <a:ext cx="21945600" cy="3970318"/>
          </a:xfrm>
          <a:prstGeom prst="rect">
            <a:avLst/>
          </a:prstGeom>
          <a:solidFill>
            <a:srgbClr val="002060"/>
          </a:solidFill>
          <a:ln>
            <a:solidFill>
              <a:schemeClr val="tx1"/>
            </a:solidFill>
          </a:ln>
        </p:spPr>
        <p:txBody>
          <a:bodyPr wrap="square" lIns="274320" rIns="274320" rtlCol="0">
            <a:spAutoFit/>
          </a:bodyPr>
          <a:lstStyle/>
          <a:p>
            <a:r>
              <a:rPr lang="en-US" sz="3600" b="1" dirty="0">
                <a:solidFill>
                  <a:schemeClr val="bg1"/>
                </a:solidFill>
              </a:rPr>
              <a:t>Key Findings:</a:t>
            </a:r>
          </a:p>
          <a:p>
            <a:pPr marL="742950" indent="-742950">
              <a:buFont typeface="+mj-lt"/>
              <a:buAutoNum type="arabicPeriod"/>
            </a:pPr>
            <a:r>
              <a:rPr lang="en-US" sz="3600" b="1" dirty="0">
                <a:solidFill>
                  <a:schemeClr val="bg1"/>
                </a:solidFill>
              </a:rPr>
              <a:t>Forest litter reduces snow albedo about 22% compared with open areas. Litter becomes concentrated during that ablation period. </a:t>
            </a:r>
          </a:p>
          <a:p>
            <a:pPr marL="742950" indent="-742950">
              <a:buAutoNum type="arabicPeriod"/>
            </a:pPr>
            <a:r>
              <a:rPr lang="en-US" sz="3600" b="1" dirty="0">
                <a:solidFill>
                  <a:schemeClr val="bg1"/>
                </a:solidFill>
              </a:rPr>
              <a:t>Snow albedo in forests has high variability and uncertainties; but because subcanopy solar irradiance is low snow energy balance is less sensitive to albedo.</a:t>
            </a:r>
          </a:p>
          <a:p>
            <a:pPr marL="742950" indent="-742950">
              <a:buAutoNum type="arabicPeriod"/>
            </a:pPr>
            <a:r>
              <a:rPr lang="en-US" sz="3600" b="1" dirty="0">
                <a:solidFill>
                  <a:schemeClr val="bg1"/>
                </a:solidFill>
              </a:rPr>
              <a:t>For snowy forests, we still don’t know the accuracy requirements, the spatial and temporal uncertainties, and measurement scales needed for satellite-based albedo measurements.</a:t>
            </a:r>
          </a:p>
        </p:txBody>
      </p:sp>
      <p:pic>
        <p:nvPicPr>
          <p:cNvPr id="41" name="Picture 40" descr="A screenshot of a cell phone&#10;&#10;Description automatically generated">
            <a:extLst>
              <a:ext uri="{FF2B5EF4-FFF2-40B4-BE49-F238E27FC236}">
                <a16:creationId xmlns:a16="http://schemas.microsoft.com/office/drawing/2014/main" id="{9B53D060-03F3-7646-885E-CDB9E8F24C4F}"/>
              </a:ext>
            </a:extLst>
          </p:cNvPr>
          <p:cNvPicPr/>
          <p:nvPr/>
        </p:nvPicPr>
        <p:blipFill>
          <a:blip r:embed="rId3" cstate="print">
            <a:extLst>
              <a:ext uri="{28A0092B-C50C-407E-A947-70E740481C1C}">
                <a14:useLocalDpi xmlns:a14="http://schemas.microsoft.com/office/drawing/2010/main"/>
              </a:ext>
            </a:extLst>
          </a:blip>
          <a:stretch>
            <a:fillRect/>
          </a:stretch>
        </p:blipFill>
        <p:spPr>
          <a:xfrm>
            <a:off x="12118188" y="14024147"/>
            <a:ext cx="8536603" cy="5486400"/>
          </a:xfrm>
          <a:prstGeom prst="rect">
            <a:avLst/>
          </a:prstGeom>
          <a:ln w="19050">
            <a:solidFill>
              <a:schemeClr val="tx1"/>
            </a:solidFill>
          </a:ln>
        </p:spPr>
      </p:pic>
      <p:pic>
        <p:nvPicPr>
          <p:cNvPr id="1034" name="Picture 10" descr="Image result for snowex nasa">
            <a:extLst>
              <a:ext uri="{FF2B5EF4-FFF2-40B4-BE49-F238E27FC236}">
                <a16:creationId xmlns:a16="http://schemas.microsoft.com/office/drawing/2014/main" id="{1334ACFE-5A6A-C84B-A52F-E4D4FD259F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363010" y="698718"/>
            <a:ext cx="2583675" cy="170484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34447203" y="8446491"/>
            <a:ext cx="122485" cy="347314"/>
          </a:xfrm>
          <a:prstGeom prst="rect">
            <a:avLst/>
          </a:prstGeom>
          <a:noFill/>
        </p:spPr>
        <p:txBody>
          <a:bodyPr wrap="none" lIns="60618" tIns="30309" rIns="60618" bIns="30309" rtlCol="0">
            <a:spAutoFit/>
          </a:bodyPr>
          <a:lstStyle/>
          <a:p>
            <a:endParaRPr lang="en-US" sz="1859" dirty="0"/>
          </a:p>
        </p:txBody>
      </p:sp>
      <p:pic>
        <p:nvPicPr>
          <p:cNvPr id="17" name="Picture 16" descr="A close up of a map&#10;&#10;Description automatically generated">
            <a:extLst>
              <a:ext uri="{FF2B5EF4-FFF2-40B4-BE49-F238E27FC236}">
                <a16:creationId xmlns:a16="http://schemas.microsoft.com/office/drawing/2014/main" id="{ADBE00E0-A17D-6D4B-9DE5-667C744B171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201400" y="7133617"/>
            <a:ext cx="10714846" cy="5486400"/>
          </a:xfrm>
          <a:prstGeom prst="rect">
            <a:avLst/>
          </a:prstGeom>
          <a:ln w="19050">
            <a:solidFill>
              <a:schemeClr val="accent1">
                <a:shade val="50000"/>
              </a:schemeClr>
            </a:solidFill>
          </a:ln>
        </p:spPr>
      </p:pic>
      <p:pic>
        <p:nvPicPr>
          <p:cNvPr id="1026" name="Picture 2" descr="page55image59291456">
            <a:extLst>
              <a:ext uri="{FF2B5EF4-FFF2-40B4-BE49-F238E27FC236}">
                <a16:creationId xmlns:a16="http://schemas.microsoft.com/office/drawing/2014/main" id="{F36AF400-13BC-D448-B27D-4D204ACD3EC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50400" y="7086600"/>
            <a:ext cx="10437541" cy="5486400"/>
          </a:xfrm>
          <a:prstGeom prst="rect">
            <a:avLst/>
          </a:prstGeom>
          <a:noFill/>
          <a:ln w="19050">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DEAF8F8-8FA3-6443-9A09-0AC036245A9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462202" y="627946"/>
            <a:ext cx="1704849" cy="17048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64image59456128">
            <a:extLst>
              <a:ext uri="{FF2B5EF4-FFF2-40B4-BE49-F238E27FC236}">
                <a16:creationId xmlns:a16="http://schemas.microsoft.com/office/drawing/2014/main" id="{508E77C6-98BA-3642-8BAE-FC6BA52BC7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204439" y="14325600"/>
            <a:ext cx="10433304" cy="4949132"/>
          </a:xfrm>
          <a:prstGeom prst="rect">
            <a:avLst/>
          </a:prstGeom>
          <a:noFill/>
          <a:ln w="19050">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1030" name="Picture 6" descr="page71image59523280">
            <a:extLst>
              <a:ext uri="{FF2B5EF4-FFF2-40B4-BE49-F238E27FC236}">
                <a16:creationId xmlns:a16="http://schemas.microsoft.com/office/drawing/2014/main" id="{7943996D-F579-4943-8CBB-6CB6A6DD921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375600" y="2971800"/>
            <a:ext cx="10058400" cy="341727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page70image59529936">
            <a:extLst>
              <a:ext uri="{FF2B5EF4-FFF2-40B4-BE49-F238E27FC236}">
                <a16:creationId xmlns:a16="http://schemas.microsoft.com/office/drawing/2014/main" id="{0896FED5-4744-ED4A-9EEC-E5A8D8C3381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647409" y="8155679"/>
            <a:ext cx="7769405" cy="60096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page93image59495296">
            <a:extLst>
              <a:ext uri="{FF2B5EF4-FFF2-40B4-BE49-F238E27FC236}">
                <a16:creationId xmlns:a16="http://schemas.microsoft.com/office/drawing/2014/main" id="{4E30C857-C7F7-0947-8A99-57DA2EB2CF5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3298810" y="7086600"/>
            <a:ext cx="10058401" cy="5486400"/>
          </a:xfrm>
          <a:prstGeom prst="rect">
            <a:avLst/>
          </a:prstGeom>
          <a:noFill/>
          <a:ln w="19050">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655C71E-B2CC-8448-95B0-D027703C02DB}"/>
              </a:ext>
            </a:extLst>
          </p:cNvPr>
          <p:cNvSpPr txBox="1"/>
          <p:nvPr/>
        </p:nvSpPr>
        <p:spPr>
          <a:xfrm>
            <a:off x="11125200" y="304800"/>
            <a:ext cx="21722293" cy="846386"/>
          </a:xfrm>
          <a:prstGeom prst="rect">
            <a:avLst/>
          </a:prstGeom>
          <a:noFill/>
        </p:spPr>
        <p:txBody>
          <a:bodyPr wrap="none" rtlCol="0">
            <a:spAutoFit/>
          </a:bodyPr>
          <a:lstStyle/>
          <a:p>
            <a:r>
              <a:rPr lang="en-US" sz="4900" b="1" dirty="0"/>
              <a:t>Forest Litter Reduces Snow Albedo in Forests but Solar Irradiance is Also Important</a:t>
            </a:r>
            <a:endParaRPr lang="en-US" sz="4900" dirty="0"/>
          </a:p>
        </p:txBody>
      </p:sp>
      <p:sp>
        <p:nvSpPr>
          <p:cNvPr id="23" name="TextBox 22">
            <a:extLst>
              <a:ext uri="{FF2B5EF4-FFF2-40B4-BE49-F238E27FC236}">
                <a16:creationId xmlns:a16="http://schemas.microsoft.com/office/drawing/2014/main" id="{1AD36FEA-6713-C443-93F2-2371FB732960}"/>
              </a:ext>
            </a:extLst>
          </p:cNvPr>
          <p:cNvSpPr txBox="1"/>
          <p:nvPr/>
        </p:nvSpPr>
        <p:spPr>
          <a:xfrm>
            <a:off x="16994788" y="1141682"/>
            <a:ext cx="10946523" cy="1261884"/>
          </a:xfrm>
          <a:prstGeom prst="rect">
            <a:avLst/>
          </a:prstGeom>
          <a:noFill/>
        </p:spPr>
        <p:txBody>
          <a:bodyPr wrap="none" rtlCol="0">
            <a:spAutoFit/>
          </a:bodyPr>
          <a:lstStyle/>
          <a:p>
            <a:pPr algn="ctr"/>
            <a:r>
              <a:rPr lang="en-US" sz="4000" dirty="0"/>
              <a:t>Anne Nolin</a:t>
            </a:r>
            <a:r>
              <a:rPr lang="en-US" sz="4000" baseline="30000" dirty="0"/>
              <a:t>1</a:t>
            </a:r>
            <a:r>
              <a:rPr lang="en-US" sz="4000" dirty="0"/>
              <a:t>, Alexander Greenwald</a:t>
            </a:r>
            <a:r>
              <a:rPr lang="en-US" sz="4000" baseline="30000" dirty="0"/>
              <a:t>1</a:t>
            </a:r>
            <a:r>
              <a:rPr lang="en-US" sz="4000" dirty="0"/>
              <a:t>, Keith Jennings</a:t>
            </a:r>
            <a:r>
              <a:rPr lang="en-US" sz="4000" baseline="30000" dirty="0"/>
              <a:t>2</a:t>
            </a:r>
          </a:p>
          <a:p>
            <a:pPr algn="ctr"/>
            <a:r>
              <a:rPr lang="en-US" sz="3600" i="1" baseline="30000" dirty="0"/>
              <a:t>1</a:t>
            </a:r>
            <a:r>
              <a:rPr lang="en-US" sz="3600" i="1" dirty="0"/>
              <a:t>University of Nevada, Reno;  </a:t>
            </a:r>
            <a:r>
              <a:rPr lang="en-US" sz="3600" i="1" baseline="30000" dirty="0"/>
              <a:t>2</a:t>
            </a:r>
            <a:r>
              <a:rPr lang="en-US" sz="3600" i="1" dirty="0"/>
              <a:t>Lynker Technologies, Inc.</a:t>
            </a:r>
            <a:endParaRPr lang="en-US" sz="3600" dirty="0"/>
          </a:p>
        </p:txBody>
      </p:sp>
      <p:pic>
        <p:nvPicPr>
          <p:cNvPr id="28" name="Picture 27" descr="A picture containing clock&#10;&#10;Description automatically generated">
            <a:extLst>
              <a:ext uri="{FF2B5EF4-FFF2-40B4-BE49-F238E27FC236}">
                <a16:creationId xmlns:a16="http://schemas.microsoft.com/office/drawing/2014/main" id="{1DA62116-54D9-0A43-A76B-2C11AFB3D80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8365151" y="83324"/>
            <a:ext cx="2583675" cy="2583675"/>
          </a:xfrm>
          <a:prstGeom prst="rect">
            <a:avLst/>
          </a:prstGeom>
        </p:spPr>
      </p:pic>
      <p:pic>
        <p:nvPicPr>
          <p:cNvPr id="30" name="Picture 29" descr="A picture containing tree, snow&#10;&#10;Description automatically generated">
            <a:extLst>
              <a:ext uri="{FF2B5EF4-FFF2-40B4-BE49-F238E27FC236}">
                <a16:creationId xmlns:a16="http://schemas.microsoft.com/office/drawing/2014/main" id="{E8FF52AD-A0BD-1A4F-8B6F-FA63B33AE5C7}"/>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3277529" y="14798688"/>
            <a:ext cx="3429002" cy="2571752"/>
          </a:xfrm>
          <a:prstGeom prst="rect">
            <a:avLst/>
          </a:prstGeom>
          <a:ln>
            <a:solidFill>
              <a:schemeClr val="accent1">
                <a:shade val="50000"/>
              </a:schemeClr>
            </a:solidFill>
          </a:ln>
        </p:spPr>
      </p:pic>
      <p:grpSp>
        <p:nvGrpSpPr>
          <p:cNvPr id="35" name="Group 34">
            <a:extLst>
              <a:ext uri="{FF2B5EF4-FFF2-40B4-BE49-F238E27FC236}">
                <a16:creationId xmlns:a16="http://schemas.microsoft.com/office/drawing/2014/main" id="{154FD433-F251-FD45-9D19-F738C37EF354}"/>
              </a:ext>
            </a:extLst>
          </p:cNvPr>
          <p:cNvGrpSpPr/>
          <p:nvPr/>
        </p:nvGrpSpPr>
        <p:grpSpPr>
          <a:xfrm>
            <a:off x="33297038" y="14354421"/>
            <a:ext cx="10058276" cy="4924179"/>
            <a:chOff x="33298935" y="16230600"/>
            <a:chExt cx="10058276" cy="4924179"/>
          </a:xfrm>
        </p:grpSpPr>
        <p:pic>
          <p:nvPicPr>
            <p:cNvPr id="34" name="Picture 33" descr="A close up of a map&#10;&#10;Description automatically generated">
              <a:extLst>
                <a:ext uri="{FF2B5EF4-FFF2-40B4-BE49-F238E27FC236}">
                  <a16:creationId xmlns:a16="http://schemas.microsoft.com/office/drawing/2014/main" id="{C7DCA2A4-D77B-BD4F-A462-80F5DBC9A8FC}"/>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3298935" y="16230600"/>
              <a:ext cx="10058276" cy="4924179"/>
            </a:xfrm>
            <a:prstGeom prst="rect">
              <a:avLst/>
            </a:prstGeom>
            <a:ln>
              <a:solidFill>
                <a:schemeClr val="tx1"/>
              </a:solidFill>
            </a:ln>
          </p:spPr>
        </p:pic>
        <p:pic>
          <p:nvPicPr>
            <p:cNvPr id="32" name="Picture 31" descr="A close up of a tree&#10;&#10;Description automatically generated">
              <a:extLst>
                <a:ext uri="{FF2B5EF4-FFF2-40B4-BE49-F238E27FC236}">
                  <a16:creationId xmlns:a16="http://schemas.microsoft.com/office/drawing/2014/main" id="{A36A7988-7F9F-F14B-89D6-7BC73C4E980C}"/>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33375600" y="16306800"/>
              <a:ext cx="4483703" cy="3763958"/>
            </a:xfrm>
            <a:prstGeom prst="rect">
              <a:avLst/>
            </a:prstGeom>
          </p:spPr>
        </p:pic>
      </p:grpSp>
      <p:sp>
        <p:nvSpPr>
          <p:cNvPr id="42" name="TextBox 41">
            <a:extLst>
              <a:ext uri="{FF2B5EF4-FFF2-40B4-BE49-F238E27FC236}">
                <a16:creationId xmlns:a16="http://schemas.microsoft.com/office/drawing/2014/main" id="{A446F9D7-ADE6-7A4D-B634-A1F035D8D12F}"/>
              </a:ext>
            </a:extLst>
          </p:cNvPr>
          <p:cNvSpPr txBox="1"/>
          <p:nvPr/>
        </p:nvSpPr>
        <p:spPr>
          <a:xfrm>
            <a:off x="22204439" y="19367718"/>
            <a:ext cx="10433304" cy="1815882"/>
          </a:xfrm>
          <a:prstGeom prst="rect">
            <a:avLst/>
          </a:prstGeom>
          <a:noFill/>
        </p:spPr>
        <p:txBody>
          <a:bodyPr wrap="square" rtlCol="0">
            <a:spAutoFit/>
          </a:bodyPr>
          <a:lstStyle/>
          <a:p>
            <a:r>
              <a:rPr lang="en-US" sz="2800" dirty="0"/>
              <a:t>The SNICAR radiative transfer model is not able to accurately model snow albedo for the case forest litter. </a:t>
            </a:r>
          </a:p>
          <a:p>
            <a:r>
              <a:rPr lang="en-US" sz="2800" dirty="0"/>
              <a:t>What is needed is a modified version of the model that accounts for larger size and spectral characteristics of forest litter.</a:t>
            </a:r>
          </a:p>
        </p:txBody>
      </p:sp>
      <p:sp>
        <p:nvSpPr>
          <p:cNvPr id="72" name="TextBox 71">
            <a:extLst>
              <a:ext uri="{FF2B5EF4-FFF2-40B4-BE49-F238E27FC236}">
                <a16:creationId xmlns:a16="http://schemas.microsoft.com/office/drawing/2014/main" id="{47DD8DD5-A5F8-6D4A-B2F4-ED54CF210643}"/>
              </a:ext>
            </a:extLst>
          </p:cNvPr>
          <p:cNvSpPr txBox="1"/>
          <p:nvPr/>
        </p:nvSpPr>
        <p:spPr>
          <a:xfrm>
            <a:off x="11690413" y="19620339"/>
            <a:ext cx="9896819" cy="1815882"/>
          </a:xfrm>
          <a:prstGeom prst="rect">
            <a:avLst/>
          </a:prstGeom>
          <a:noFill/>
        </p:spPr>
        <p:txBody>
          <a:bodyPr wrap="square" rtlCol="0">
            <a:spAutoFit/>
          </a:bodyPr>
          <a:lstStyle/>
          <a:p>
            <a:r>
              <a:rPr lang="en-US" sz="2800" dirty="0"/>
              <a:t>Measured forest litter from snow samples during accumulation and ablation periods. Open sites have very low litter concentrations while the dense forest has high concentrations especially in the ablation period when it concentrates on the snowpack surface.</a:t>
            </a:r>
          </a:p>
        </p:txBody>
      </p:sp>
      <p:sp>
        <p:nvSpPr>
          <p:cNvPr id="73" name="TextBox 72">
            <a:extLst>
              <a:ext uri="{FF2B5EF4-FFF2-40B4-BE49-F238E27FC236}">
                <a16:creationId xmlns:a16="http://schemas.microsoft.com/office/drawing/2014/main" id="{7C078106-20C0-1148-BBAD-2B49B99EA0BA}"/>
              </a:ext>
            </a:extLst>
          </p:cNvPr>
          <p:cNvSpPr txBox="1"/>
          <p:nvPr/>
        </p:nvSpPr>
        <p:spPr>
          <a:xfrm>
            <a:off x="22250400" y="12552714"/>
            <a:ext cx="10499771" cy="1384995"/>
          </a:xfrm>
          <a:prstGeom prst="rect">
            <a:avLst/>
          </a:prstGeom>
          <a:noFill/>
        </p:spPr>
        <p:txBody>
          <a:bodyPr wrap="square" rtlCol="0">
            <a:spAutoFit/>
          </a:bodyPr>
          <a:lstStyle/>
          <a:p>
            <a:r>
              <a:rPr lang="en-US" sz="2800" dirty="0"/>
              <a:t>Spectrally-integrated snow albedo decreases with increased forest density. The effect is strongest in the accumulation period though still strong during ablation.</a:t>
            </a:r>
          </a:p>
        </p:txBody>
      </p:sp>
      <p:sp>
        <p:nvSpPr>
          <p:cNvPr id="74" name="TextBox 73">
            <a:extLst>
              <a:ext uri="{FF2B5EF4-FFF2-40B4-BE49-F238E27FC236}">
                <a16:creationId xmlns:a16="http://schemas.microsoft.com/office/drawing/2014/main" id="{49E92F2C-1B99-794E-B5C8-936F855457C9}"/>
              </a:ext>
            </a:extLst>
          </p:cNvPr>
          <p:cNvSpPr txBox="1"/>
          <p:nvPr/>
        </p:nvSpPr>
        <p:spPr>
          <a:xfrm>
            <a:off x="11201401" y="12620017"/>
            <a:ext cx="10714846" cy="954107"/>
          </a:xfrm>
          <a:prstGeom prst="rect">
            <a:avLst/>
          </a:prstGeom>
          <a:noFill/>
        </p:spPr>
        <p:txBody>
          <a:bodyPr wrap="square" rtlCol="0">
            <a:spAutoFit/>
          </a:bodyPr>
          <a:lstStyle/>
          <a:p>
            <a:r>
              <a:rPr lang="en-US" sz="2800" dirty="0"/>
              <a:t>Spectrally snow albedo decreases with from open to forest sites and over time. Horizontal lines are spectrally-integrated albedo values.</a:t>
            </a:r>
          </a:p>
        </p:txBody>
      </p:sp>
      <p:sp>
        <p:nvSpPr>
          <p:cNvPr id="75" name="TextBox 74">
            <a:extLst>
              <a:ext uri="{FF2B5EF4-FFF2-40B4-BE49-F238E27FC236}">
                <a16:creationId xmlns:a16="http://schemas.microsoft.com/office/drawing/2014/main" id="{B24F3DB1-5919-084C-AB09-59D94E9DE9AD}"/>
              </a:ext>
            </a:extLst>
          </p:cNvPr>
          <p:cNvSpPr txBox="1"/>
          <p:nvPr/>
        </p:nvSpPr>
        <p:spPr>
          <a:xfrm>
            <a:off x="33297038" y="12639152"/>
            <a:ext cx="10401397" cy="1384995"/>
          </a:xfrm>
          <a:prstGeom prst="rect">
            <a:avLst/>
          </a:prstGeom>
          <a:noFill/>
        </p:spPr>
        <p:txBody>
          <a:bodyPr wrap="square" rtlCol="0">
            <a:spAutoFit/>
          </a:bodyPr>
          <a:lstStyle/>
          <a:p>
            <a:r>
              <a:rPr lang="en-US" sz="2800" dirty="0"/>
              <a:t>Net SW radiation is strongly a function of snow albedo in the open (S3) and forest edge (S4) sites but is only weakly related to albedo in the forest (S1). </a:t>
            </a:r>
          </a:p>
        </p:txBody>
      </p:sp>
      <p:sp>
        <p:nvSpPr>
          <p:cNvPr id="76" name="TextBox 75">
            <a:extLst>
              <a:ext uri="{FF2B5EF4-FFF2-40B4-BE49-F238E27FC236}">
                <a16:creationId xmlns:a16="http://schemas.microsoft.com/office/drawing/2014/main" id="{29A0EB9D-8637-7746-AD4C-689BD370CE68}"/>
              </a:ext>
            </a:extLst>
          </p:cNvPr>
          <p:cNvSpPr txBox="1"/>
          <p:nvPr/>
        </p:nvSpPr>
        <p:spPr>
          <a:xfrm>
            <a:off x="33279317" y="19431000"/>
            <a:ext cx="10075997" cy="1815882"/>
          </a:xfrm>
          <a:prstGeom prst="rect">
            <a:avLst/>
          </a:prstGeom>
          <a:noFill/>
        </p:spPr>
        <p:txBody>
          <a:bodyPr wrap="square" rtlCol="0">
            <a:spAutoFit/>
          </a:bodyPr>
          <a:lstStyle/>
          <a:p>
            <a:r>
              <a:rPr lang="en-US" sz="2800" dirty="0"/>
              <a:t>The boreal forest (above) is the largest terrestrial ecosystem on the planet. It has high spatial variability, dramatic wildfire disturbance, and rapidly declining </a:t>
            </a:r>
            <a:r>
              <a:rPr lang="en-US" sz="2800" dirty="0" err="1"/>
              <a:t>snowpacks</a:t>
            </a:r>
            <a:r>
              <a:rPr lang="en-US" sz="2800" dirty="0"/>
              <a:t>. We plan to characterize albedo variability and uncertainties in SnowEx 2022.</a:t>
            </a:r>
          </a:p>
        </p:txBody>
      </p:sp>
    </p:spTree>
    <p:extLst>
      <p:ext uri="{BB962C8B-B14F-4D97-AF65-F5344CB8AC3E}">
        <p14:creationId xmlns:p14="http://schemas.microsoft.com/office/powerpoint/2010/main" val="2282803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25795</TotalTime>
  <Words>597</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Wright</dc:creator>
  <cp:lastModifiedBy>Anne W Nolin</cp:lastModifiedBy>
  <cp:revision>585</cp:revision>
  <cp:lastPrinted>2012-09-26T19:10:51Z</cp:lastPrinted>
  <dcterms:created xsi:type="dcterms:W3CDTF">2012-09-24T18:42:40Z</dcterms:created>
  <dcterms:modified xsi:type="dcterms:W3CDTF">2020-09-07T19:40:33Z</dcterms:modified>
</cp:coreProperties>
</file>