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13"/>
  </p:notesMasterIdLst>
  <p:sldIdLst>
    <p:sldId id="256" r:id="rId4"/>
    <p:sldId id="257" r:id="rId5"/>
    <p:sldId id="258" r:id="rId6"/>
    <p:sldId id="434" r:id="rId7"/>
    <p:sldId id="435" r:id="rId8"/>
    <p:sldId id="436" r:id="rId9"/>
    <p:sldId id="437" r:id="rId10"/>
    <p:sldId id="259" r:id="rId11"/>
    <p:sldId id="4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rand, Michael" initials="DM" lastIdx="1" clrIdx="0">
    <p:extLst>
      <p:ext uri="{19B8F6BF-5375-455C-9EA6-DF929625EA0E}">
        <p15:presenceInfo xmlns:p15="http://schemas.microsoft.com/office/powerpoint/2012/main" userId="S::durand.8@osu.edu::2977a6df-e39c-4ba9-b3e7-9b8ad8e39a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AE54D-F50F-EE40-8B31-0C02B144362B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468B9-05B1-EB47-B4C2-E5CDD0BC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1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want to mention that it is not true that we see doing Boreal with satellites only, and Arctic with aircraft only. Not a critique of this glorious diagram!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052A7-29AE-2242-9489-DD2035C264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54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39E5-A379-7446-8AB0-26BFE8E72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99E27-CB70-ED42-B09C-087F307AA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BA086-8E16-6645-9417-7C22D470B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E5B3-8A5D-ED40-BA91-B06E7D3ABF84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790EC-1656-874C-970D-3551F8EB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5C812-451A-7C46-8C75-5709C2A1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8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D203-5D65-1649-A4B4-32B49F72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F0E00-1BD5-BE4D-B503-4800A60D0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704B5-DE66-A149-AAB1-835E2947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40C1-EF12-7641-9A27-8203BA74706B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9F22D-0782-0D45-A3A5-64721942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2F818-3DAF-7244-B633-F725CA8C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5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97F6C-2AE2-8440-8697-42DE18606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E1EE3-E15B-C34F-BC98-433A9B373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FA968-EA71-0048-B9A0-A5389827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242C-1C15-5744-AD80-B568F50AF600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F2C12-97A1-1D48-9432-69ED364C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2DE64-978F-C340-9035-2458A083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47012"/>
            <a:ext cx="2844800" cy="339912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084A8B-65C8-49B7-B2E3-5B8E4F5C74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3D25-33C8-7742-9E90-AA90F348E763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2E13-072B-3446-95DB-C49A123C70FE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A0BF-B582-374D-88DB-BC2832B15E3C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BF50-664D-F64A-86B2-DB4E6E9BF66E}" type="datetime1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8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3D71-0DFA-3548-8FD0-EEF42FB6C5CB}" type="datetime1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14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4CCA-6336-814F-8645-66218D1C4ED4}" type="datetime1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7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A2AA-82AC-A14B-93DB-CCEF5AA4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BC1A9-43A7-A247-8D68-555D947C2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C8BDD-0B64-C74D-B383-40C362E3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9893-8490-8F4B-A689-345EA54A25C1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0246E-5E6E-9040-80FD-C25607B2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885ED-F1D7-8E49-BB84-61DA8AF6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https://lh5.googleusercontent.com/84DY2VLcSh3crC1_5k2JbV9ch3vipeBdTSJV5-FL6rPnQvQp2wzMBE0iwd64y8pGMKrpQGXoVtcYE3LUia5Fwnta44VjfukOTCDLj2ETl1JzM6MuFq9bzH6YSSZct5YqlEOQLdS_Nd0">
            <a:extLst>
              <a:ext uri="{FF2B5EF4-FFF2-40B4-BE49-F238E27FC236}">
                <a16:creationId xmlns:a16="http://schemas.microsoft.com/office/drawing/2014/main" id="{EC517CA5-BC9A-D547-9E8B-07627FBC33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392" y="136525"/>
            <a:ext cx="1296815" cy="8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7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B97-38FE-A146-A5A8-8744901F27E5}" type="datetime1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3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911F-C53E-E34E-A537-C2FA83B03EC1}" type="datetime1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9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9190-C9D2-D047-B8E4-3C6A98E34ABB}" type="datetime1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24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5429-298B-4642-AA02-9A608BE83E16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12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A9BE-1BA7-7747-8F8D-49C59DBF5398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0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D4CD-E049-C34E-820E-ADDC2E33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F419B-4D18-2B4E-9F1E-157B10B6E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C655E-CF5D-1E4B-BCF3-7190EE3B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A2A-0160-C349-881C-ED93C9A8204E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52A0-57BD-0744-9064-1F2E0233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7EF89-6A97-E447-8995-7611B439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4F59-EF06-334A-9DDA-AADAC258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FB2CC-4714-E744-A1B0-AD090CC30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06F7B-B586-674D-957E-A53B1BC56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1767A-FD72-CE43-8B51-DF53B3A7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2771-BF20-C24F-8508-183E064E3A12}" type="datetime1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2C36E-09AD-0A4A-A11D-2A7F21B6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7B4D6-4971-2A4E-88FD-E6DC3261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6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CC89-E9A6-3C4A-A4AB-9B577D05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34643-07B1-874D-BED9-FCA91886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96C28-D8B0-634E-9593-1B9E856D4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D3E9B-FC61-7244-B3BF-F30523BF5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7329A-4EE8-FE49-8149-41CC9D2DF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22E1F-A5D4-CB4E-88C6-97753CAF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2CA9-914E-6B42-AE2F-F9EEDF5A32F7}" type="datetime1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9A633-0845-504D-A440-C8B609F0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F11BE-26DC-3446-BD92-E070F381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0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E455-3A37-1245-A1A2-151B3132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0F960-A72A-794B-AAFE-C83452AE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5EB0-1222-9A4F-AD52-799D0AEDC57C}" type="datetime1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A420E-B841-AE48-A88C-27A32947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E7B4D-BAB0-014F-B2D1-DA98FCF6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7C0B2-5651-5A4A-9663-07735F1C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3C07-7564-3045-AABF-404624D2653E}" type="datetime1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8FB9B-9407-D249-B1F1-D1609CAD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6DB76-6278-424C-B6CA-F83DBDD2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4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6AC7-7957-6646-97C5-19B744CF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77A17-9FC8-4445-AF11-325B0BD0E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9B65A-3702-9C4B-A002-26F256665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3557C-D44D-8240-B895-00DCF17C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D3F2-8462-CA4B-AE4E-25C5EAE9E670}" type="datetime1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44544-77A0-D94E-B1CB-75702F98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C1E28-7703-A146-93EF-C38A1B1D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6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885C-CF21-9E44-A3EF-A395B223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5F9F8-2853-034E-90D8-8CCDA6E25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D0F7F-D79C-4946-9DB5-CA57955D6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79DC3-D044-3343-96CE-8D6ECB7D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EA5C-F15C-D344-8A61-B0384F699923}" type="datetime1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9B218-05C6-2F41-8185-1D241221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8B342-398B-0D41-A2CF-406F50B6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36E60-F8F5-D649-A2F3-4399CE05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69A2F-DF7A-3D4E-90EC-92D23371C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65D48-AE22-1D44-A2D4-A76BC0240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7B7A72CE-45BA-8643-A170-BA886E1718CF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352B-12A9-404C-9CA6-9BC82384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3BB53-90E0-2840-A90C-9AD6C8DB7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16DD9B3A-78A3-394F-821D-A0126D5AE1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5574" y="6024282"/>
            <a:ext cx="11878056" cy="6782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120FDA-B318-47FB-9D0E-FA5E8D4F5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AutoShape 2" descr="Image result for CRRE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RRE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573" y="183152"/>
            <a:ext cx="11878056" cy="5841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574" y="160336"/>
            <a:ext cx="11878056" cy="6536092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cvuyovic\Documents\nasa_logo\na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5" y="6126164"/>
            <a:ext cx="627398" cy="5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E1F9-763A-F047-934E-542B80137FB1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8FE9-EE88-4EDB-B2A6-C5C5F63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6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CBF0-8C15-0347-8B8C-4907E4AF6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5371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venir Next" panose="020B0503020202020204" pitchFamily="34" charset="0"/>
              </a:rPr>
              <a:t>Mind the Gaps: How SnowEx campaigns are contributing to snow remote sensing measurement science identified in the Science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FF7B2-1B2B-A343-9928-286922D91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6073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Mike Durand, Ohio State | Byrd Polar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THP Snow Virtual Meeting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September 11, 2020 </a:t>
            </a:r>
          </a:p>
        </p:txBody>
      </p:sp>
    </p:spTree>
    <p:extLst>
      <p:ext uri="{BB962C8B-B14F-4D97-AF65-F5344CB8AC3E}">
        <p14:creationId xmlns:p14="http://schemas.microsoft.com/office/powerpoint/2010/main" val="93006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12BA-8922-6C45-ADEA-13D0157E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Plan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8DCA-4B54-7F44-9C89-1E0F4D0D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5257800" cy="4802187"/>
          </a:xfrm>
        </p:spPr>
        <p:txBody>
          <a:bodyPr>
            <a:normAutofit/>
          </a:bodyPr>
          <a:lstStyle/>
          <a:p>
            <a:r>
              <a:rPr lang="en-US" dirty="0"/>
              <a:t>As of today, we do not have a technology ready to advance for a global SWE mission…</a:t>
            </a:r>
          </a:p>
          <a:p>
            <a:r>
              <a:rPr lang="en-US" dirty="0"/>
              <a:t>… because there are critical gaps in our knowledge of the capability of various methods</a:t>
            </a:r>
          </a:p>
          <a:p>
            <a:r>
              <a:rPr lang="en-US" dirty="0"/>
              <a:t>One objective of SnowEx SWE activities is to develop the basis for technology selection based on a series of airborne campaigns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9124C-22F2-9E4A-A339-E261445B5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529" y="1258974"/>
            <a:ext cx="4963808" cy="4917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65DCA-56CE-C045-A086-2CF28C85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3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3AEDF-5DBA-E049-AD33-EC5E3AD8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31E283-FD72-5947-9670-82B4518E7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47938"/>
              </p:ext>
            </p:extLst>
          </p:nvPr>
        </p:nvGraphicFramePr>
        <p:xfrm>
          <a:off x="801756" y="1526660"/>
          <a:ext cx="10588488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496">
                  <a:extLst>
                    <a:ext uri="{9D8B030D-6E8A-4147-A177-3AD203B41FA5}">
                      <a16:colId xmlns:a16="http://schemas.microsoft.com/office/drawing/2014/main" val="2270370405"/>
                    </a:ext>
                  </a:extLst>
                </a:gridCol>
                <a:gridCol w="3529496">
                  <a:extLst>
                    <a:ext uri="{9D8B030D-6E8A-4147-A177-3AD203B41FA5}">
                      <a16:colId xmlns:a16="http://schemas.microsoft.com/office/drawing/2014/main" val="70598090"/>
                    </a:ext>
                  </a:extLst>
                </a:gridCol>
                <a:gridCol w="3529496">
                  <a:extLst>
                    <a:ext uri="{9D8B030D-6E8A-4147-A177-3AD203B41FA5}">
                      <a16:colId xmlns:a16="http://schemas.microsoft.com/office/drawing/2014/main" val="3077153153"/>
                    </a:ext>
                  </a:extLst>
                </a:gridCol>
              </a:tblGrid>
              <a:tr h="496621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Ku-X SAR scattering Gaps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i="1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Substrate: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How to deal with the effect of the substrate (soil freeze thaw state, and submerged vegetation) on retrievals?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i="1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Microstructure: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How to best include prior information in the retrieval algorithms? E.g. how to understand how snow grain size properties scale spatially in tundra environments?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i="1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Forest Cover: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To what extent do these measurements penetrate various types of canopies?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L-band </a:t>
                      </a:r>
                      <a:r>
                        <a:rPr lang="en-US" b="1" i="0" dirty="0" err="1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InSAR</a:t>
                      </a:r>
                      <a:r>
                        <a:rPr lang="en-US" b="1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Gaps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i="1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Coherence: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How well do L-band 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InSAR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scenes retain coherence? How does forest cover and other factors lead to loss of coherence?</a:t>
                      </a:r>
                      <a:endParaRPr lang="en-US" b="1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i="1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Unwrapping: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To what extent do phase ambiguities lead to inability to retrieve SWE change?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i="1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Layover: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To what extent does radar layover limit retrieval in steep terrain?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i="1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Wet Snow: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To what extent does presence of liquid water limit retrieval?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LiDAR &amp; </a:t>
                      </a:r>
                      <a:r>
                        <a:rPr lang="en-US" b="1" i="0" dirty="0" err="1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SfM</a:t>
                      </a:r>
                      <a:r>
                        <a:rPr lang="en-US" b="1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Gaps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i="1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Substrate: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How accurately can depth be measured via differencing two surface elevation models when the substrate elevation changes and snow is shallow, as is the case in arctic tundra environments?</a:t>
                      </a:r>
                    </a:p>
                    <a:p>
                      <a:endParaRPr lang="en-US" b="1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  <a:p>
                      <a:endParaRPr lang="en-US" b="1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94860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783BD33-D40D-9F43-8AA5-DDED50C6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Gaps in our measurement science</a:t>
            </a:r>
          </a:p>
        </p:txBody>
      </p:sp>
    </p:spTree>
    <p:extLst>
      <p:ext uri="{BB962C8B-B14F-4D97-AF65-F5344CB8AC3E}">
        <p14:creationId xmlns:p14="http://schemas.microsoft.com/office/powerpoint/2010/main" val="14838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E210-E0F7-7D4B-B137-D6322ADE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66" y="223136"/>
            <a:ext cx="10972800" cy="1143000"/>
          </a:xfrm>
        </p:spPr>
        <p:txBody>
          <a:bodyPr/>
          <a:lstStyle/>
          <a:p>
            <a:r>
              <a:rPr lang="en-US" sz="3600" dirty="0">
                <a:latin typeface="Avenir Next" panose="020B0503020202020204" pitchFamily="34" charset="0"/>
              </a:rPr>
              <a:t>SnowEx 2017-21: L-band </a:t>
            </a:r>
            <a:r>
              <a:rPr lang="en-US" sz="3600" dirty="0" err="1">
                <a:latin typeface="Avenir Next" panose="020B0503020202020204" pitchFamily="34" charset="0"/>
              </a:rPr>
              <a:t>InSAR</a:t>
            </a:r>
            <a:endParaRPr lang="en-US" sz="3600" dirty="0">
              <a:latin typeface="Avenir Next" panose="020B0503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BE6746-4FC2-0B49-99FF-AF1DD7F8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84A8B-65C8-49B7-B2E3-5B8E4F5C748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9085F-8B92-4F42-8F98-764ADE282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48" y="327439"/>
            <a:ext cx="4223486" cy="287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90D05-7E1E-0540-800A-F892D4C11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r="9608" b="7455"/>
          <a:stretch/>
        </p:blipFill>
        <p:spPr>
          <a:xfrm>
            <a:off x="8229600" y="3201714"/>
            <a:ext cx="3898034" cy="2874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5C47C1-15AA-B64C-96B7-DF59A4243D2D}"/>
              </a:ext>
            </a:extLst>
          </p:cNvPr>
          <p:cNvSpPr txBox="1"/>
          <p:nvPr/>
        </p:nvSpPr>
        <p:spPr>
          <a:xfrm>
            <a:off x="8090400" y="142773"/>
            <a:ext cx="3850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</a:rPr>
              <a:t>Feb 1-12, 2020 L-band phase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37FE4-9287-474B-92C1-B23AFC34D645}"/>
              </a:ext>
            </a:extLst>
          </p:cNvPr>
          <p:cNvSpPr txBox="1"/>
          <p:nvPr/>
        </p:nvSpPr>
        <p:spPr>
          <a:xfrm>
            <a:off x="8310756" y="2967764"/>
            <a:ext cx="369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</a:rPr>
              <a:t>Feb 1-13, 2020 Lidar depth change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31DA66E-56C2-8C4A-91A4-BDDB39BDBF30}"/>
              </a:ext>
            </a:extLst>
          </p:cNvPr>
          <p:cNvSpPr txBox="1">
            <a:spLocks/>
          </p:cNvSpPr>
          <p:nvPr/>
        </p:nvSpPr>
        <p:spPr>
          <a:xfrm>
            <a:off x="288666" y="1623316"/>
            <a:ext cx="7624182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SnowEx2017: Limited UAVSAR flights over Grand Mesa showed correlation between phase change and total depth.  Indications of correlation with depth change, but observed change was very small, and flights over only 2 weeks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SnowEx2020: UAVSAR time series 13 sites, 6 flight periods (Dec 20-March 12).  1-2 week intervals show good coherence, 3+ weeks is challenging. Vegetation, topography, sensor geometry influences. 50% complete due to COVID-19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SnowEx2021 target: UAVSAR time series continued, 4-6 high priority sites. Capture large SWE change, transition from dry-wet, short temporal baselines. Investigate causes of decorrelation.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9DC6A-BE3F-FB4F-A3E3-CE4E0AEB6408}"/>
              </a:ext>
            </a:extLst>
          </p:cNvPr>
          <p:cNvSpPr txBox="1"/>
          <p:nvPr/>
        </p:nvSpPr>
        <p:spPr>
          <a:xfrm>
            <a:off x="1172817" y="6231835"/>
            <a:ext cx="412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Slide courtesy HP Marshall &amp; Eli </a:t>
            </a:r>
            <a:r>
              <a:rPr lang="en-US" dirty="0" err="1">
                <a:solidFill>
                  <a:schemeClr val="bg1"/>
                </a:solidFill>
              </a:rPr>
              <a:t>Deeb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C2E9-DCBF-854D-84AE-208F7945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Ku-SWE retrievals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7216D-74AE-1F4F-A2BC-ED84062B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1735" cy="4351338"/>
          </a:xfrm>
        </p:spPr>
        <p:txBody>
          <a:bodyPr>
            <a:normAutofit/>
          </a:bodyPr>
          <a:lstStyle/>
          <a:p>
            <a:r>
              <a:rPr lang="en-US" dirty="0"/>
              <a:t>SWESARR data from Grand mesa 2020 will help refine our knowledge of three important gaps: microstructure, substrate, and forest cover</a:t>
            </a:r>
          </a:p>
          <a:p>
            <a:r>
              <a:rPr lang="en-US" dirty="0"/>
              <a:t>Possible that a single flight in Alaska could advance our knowledge of penetration in sparse and intermediate forest canopies, in Spring 2022</a:t>
            </a:r>
          </a:p>
          <a:p>
            <a:r>
              <a:rPr lang="en-US" dirty="0"/>
              <a:t>Important to note that Ku-band SWE retrievals are being actively developed by ECCC (see C </a:t>
            </a:r>
            <a:r>
              <a:rPr lang="en-US" dirty="0" err="1"/>
              <a:t>Derksen’s</a:t>
            </a:r>
            <a:r>
              <a:rPr lang="en-US" dirty="0"/>
              <a:t> talk), Trail Valley Creek, as part of ongoing space mission development. Significant new datasets to come online in the near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F4977-3A72-5045-B626-6256ADB1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326995" y="259225"/>
            <a:ext cx="5445760" cy="3430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326995" y="1311801"/>
            <a:ext cx="5441696" cy="2373376"/>
          </a:xfrm>
          <a:custGeom>
            <a:avLst/>
            <a:gdLst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214368 w 5441696"/>
              <a:gd name="connsiteY4" fmla="*/ 1247648 h 2373376"/>
              <a:gd name="connsiteX5" fmla="*/ 4336288 w 5441696"/>
              <a:gd name="connsiteY5" fmla="*/ 1369568 h 2373376"/>
              <a:gd name="connsiteX6" fmla="*/ 4494784 w 5441696"/>
              <a:gd name="connsiteY6" fmla="*/ 1398016 h 2373376"/>
              <a:gd name="connsiteX7" fmla="*/ 4689856 w 5441696"/>
              <a:gd name="connsiteY7" fmla="*/ 1389888 h 2373376"/>
              <a:gd name="connsiteX8" fmla="*/ 4880864 w 5441696"/>
              <a:gd name="connsiteY8" fmla="*/ 1296416 h 2373376"/>
              <a:gd name="connsiteX9" fmla="*/ 5010912 w 5441696"/>
              <a:gd name="connsiteY9" fmla="*/ 1154176 h 2373376"/>
              <a:gd name="connsiteX10" fmla="*/ 5319776 w 5441696"/>
              <a:gd name="connsiteY10" fmla="*/ 1174496 h 2373376"/>
              <a:gd name="connsiteX11" fmla="*/ 5437632 w 5441696"/>
              <a:gd name="connsiteY11" fmla="*/ 1146048 h 2373376"/>
              <a:gd name="connsiteX12" fmla="*/ 5441696 w 5441696"/>
              <a:gd name="connsiteY12" fmla="*/ 2373376 h 2373376"/>
              <a:gd name="connsiteX13" fmla="*/ 0 w 5441696"/>
              <a:gd name="connsiteY13" fmla="*/ 2373376 h 2373376"/>
              <a:gd name="connsiteX14" fmla="*/ 0 w 5441696"/>
              <a:gd name="connsiteY14" fmla="*/ 1202944 h 2373376"/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312340 w 5441696"/>
              <a:gd name="connsiteY4" fmla="*/ 1127905 h 2373376"/>
              <a:gd name="connsiteX5" fmla="*/ 4336288 w 5441696"/>
              <a:gd name="connsiteY5" fmla="*/ 1369568 h 2373376"/>
              <a:gd name="connsiteX6" fmla="*/ 4494784 w 5441696"/>
              <a:gd name="connsiteY6" fmla="*/ 1398016 h 2373376"/>
              <a:gd name="connsiteX7" fmla="*/ 4689856 w 5441696"/>
              <a:gd name="connsiteY7" fmla="*/ 1389888 h 2373376"/>
              <a:gd name="connsiteX8" fmla="*/ 4880864 w 5441696"/>
              <a:gd name="connsiteY8" fmla="*/ 1296416 h 2373376"/>
              <a:gd name="connsiteX9" fmla="*/ 5010912 w 5441696"/>
              <a:gd name="connsiteY9" fmla="*/ 1154176 h 2373376"/>
              <a:gd name="connsiteX10" fmla="*/ 5319776 w 5441696"/>
              <a:gd name="connsiteY10" fmla="*/ 1174496 h 2373376"/>
              <a:gd name="connsiteX11" fmla="*/ 5437632 w 5441696"/>
              <a:gd name="connsiteY11" fmla="*/ 1146048 h 2373376"/>
              <a:gd name="connsiteX12" fmla="*/ 5441696 w 5441696"/>
              <a:gd name="connsiteY12" fmla="*/ 2373376 h 2373376"/>
              <a:gd name="connsiteX13" fmla="*/ 0 w 5441696"/>
              <a:gd name="connsiteY13" fmla="*/ 2373376 h 2373376"/>
              <a:gd name="connsiteX14" fmla="*/ 0 w 5441696"/>
              <a:gd name="connsiteY14" fmla="*/ 1202944 h 2373376"/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312340 w 5441696"/>
              <a:gd name="connsiteY4" fmla="*/ 1127905 h 2373376"/>
              <a:gd name="connsiteX5" fmla="*/ 4336288 w 5441696"/>
              <a:gd name="connsiteY5" fmla="*/ 1369568 h 2373376"/>
              <a:gd name="connsiteX6" fmla="*/ 4689856 w 5441696"/>
              <a:gd name="connsiteY6" fmla="*/ 1389888 h 2373376"/>
              <a:gd name="connsiteX7" fmla="*/ 4880864 w 5441696"/>
              <a:gd name="connsiteY7" fmla="*/ 1296416 h 2373376"/>
              <a:gd name="connsiteX8" fmla="*/ 5010912 w 5441696"/>
              <a:gd name="connsiteY8" fmla="*/ 1154176 h 2373376"/>
              <a:gd name="connsiteX9" fmla="*/ 5319776 w 5441696"/>
              <a:gd name="connsiteY9" fmla="*/ 1174496 h 2373376"/>
              <a:gd name="connsiteX10" fmla="*/ 5437632 w 5441696"/>
              <a:gd name="connsiteY10" fmla="*/ 1146048 h 2373376"/>
              <a:gd name="connsiteX11" fmla="*/ 5441696 w 5441696"/>
              <a:gd name="connsiteY11" fmla="*/ 2373376 h 2373376"/>
              <a:gd name="connsiteX12" fmla="*/ 0 w 5441696"/>
              <a:gd name="connsiteY12" fmla="*/ 2373376 h 2373376"/>
              <a:gd name="connsiteX13" fmla="*/ 0 w 5441696"/>
              <a:gd name="connsiteY13" fmla="*/ 1202944 h 2373376"/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312340 w 5441696"/>
              <a:gd name="connsiteY4" fmla="*/ 1127905 h 2373376"/>
              <a:gd name="connsiteX5" fmla="*/ 4396159 w 5441696"/>
              <a:gd name="connsiteY5" fmla="*/ 1222611 h 2373376"/>
              <a:gd name="connsiteX6" fmla="*/ 4689856 w 5441696"/>
              <a:gd name="connsiteY6" fmla="*/ 1389888 h 2373376"/>
              <a:gd name="connsiteX7" fmla="*/ 4880864 w 5441696"/>
              <a:gd name="connsiteY7" fmla="*/ 1296416 h 2373376"/>
              <a:gd name="connsiteX8" fmla="*/ 5010912 w 5441696"/>
              <a:gd name="connsiteY8" fmla="*/ 1154176 h 2373376"/>
              <a:gd name="connsiteX9" fmla="*/ 5319776 w 5441696"/>
              <a:gd name="connsiteY9" fmla="*/ 1174496 h 2373376"/>
              <a:gd name="connsiteX10" fmla="*/ 5437632 w 5441696"/>
              <a:gd name="connsiteY10" fmla="*/ 1146048 h 2373376"/>
              <a:gd name="connsiteX11" fmla="*/ 5441696 w 5441696"/>
              <a:gd name="connsiteY11" fmla="*/ 2373376 h 2373376"/>
              <a:gd name="connsiteX12" fmla="*/ 0 w 5441696"/>
              <a:gd name="connsiteY12" fmla="*/ 2373376 h 2373376"/>
              <a:gd name="connsiteX13" fmla="*/ 0 w 5441696"/>
              <a:gd name="connsiteY13" fmla="*/ 1202944 h 2373376"/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312340 w 5441696"/>
              <a:gd name="connsiteY4" fmla="*/ 1127905 h 2373376"/>
              <a:gd name="connsiteX5" fmla="*/ 4396159 w 5441696"/>
              <a:gd name="connsiteY5" fmla="*/ 1222611 h 2373376"/>
              <a:gd name="connsiteX6" fmla="*/ 4542899 w 5441696"/>
              <a:gd name="connsiteY6" fmla="*/ 1226602 h 2373376"/>
              <a:gd name="connsiteX7" fmla="*/ 4880864 w 5441696"/>
              <a:gd name="connsiteY7" fmla="*/ 1296416 h 2373376"/>
              <a:gd name="connsiteX8" fmla="*/ 5010912 w 5441696"/>
              <a:gd name="connsiteY8" fmla="*/ 1154176 h 2373376"/>
              <a:gd name="connsiteX9" fmla="*/ 5319776 w 5441696"/>
              <a:gd name="connsiteY9" fmla="*/ 1174496 h 2373376"/>
              <a:gd name="connsiteX10" fmla="*/ 5437632 w 5441696"/>
              <a:gd name="connsiteY10" fmla="*/ 1146048 h 2373376"/>
              <a:gd name="connsiteX11" fmla="*/ 5441696 w 5441696"/>
              <a:gd name="connsiteY11" fmla="*/ 2373376 h 2373376"/>
              <a:gd name="connsiteX12" fmla="*/ 0 w 5441696"/>
              <a:gd name="connsiteY12" fmla="*/ 2373376 h 2373376"/>
              <a:gd name="connsiteX13" fmla="*/ 0 w 5441696"/>
              <a:gd name="connsiteY13" fmla="*/ 1202944 h 2373376"/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312340 w 5441696"/>
              <a:gd name="connsiteY4" fmla="*/ 1127905 h 2373376"/>
              <a:gd name="connsiteX5" fmla="*/ 4396159 w 5441696"/>
              <a:gd name="connsiteY5" fmla="*/ 1222611 h 2373376"/>
              <a:gd name="connsiteX6" fmla="*/ 4542899 w 5441696"/>
              <a:gd name="connsiteY6" fmla="*/ 1226602 h 2373376"/>
              <a:gd name="connsiteX7" fmla="*/ 4630492 w 5441696"/>
              <a:gd name="connsiteY7" fmla="*/ 1127688 h 2373376"/>
              <a:gd name="connsiteX8" fmla="*/ 5010912 w 5441696"/>
              <a:gd name="connsiteY8" fmla="*/ 1154176 h 2373376"/>
              <a:gd name="connsiteX9" fmla="*/ 5319776 w 5441696"/>
              <a:gd name="connsiteY9" fmla="*/ 1174496 h 2373376"/>
              <a:gd name="connsiteX10" fmla="*/ 5437632 w 5441696"/>
              <a:gd name="connsiteY10" fmla="*/ 1146048 h 2373376"/>
              <a:gd name="connsiteX11" fmla="*/ 5441696 w 5441696"/>
              <a:gd name="connsiteY11" fmla="*/ 2373376 h 2373376"/>
              <a:gd name="connsiteX12" fmla="*/ 0 w 5441696"/>
              <a:gd name="connsiteY12" fmla="*/ 2373376 h 2373376"/>
              <a:gd name="connsiteX13" fmla="*/ 0 w 5441696"/>
              <a:gd name="connsiteY13" fmla="*/ 1202944 h 237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1696" h="2373376">
                <a:moveTo>
                  <a:pt x="0" y="1202944"/>
                </a:moveTo>
                <a:lnTo>
                  <a:pt x="1999488" y="0"/>
                </a:lnTo>
                <a:lnTo>
                  <a:pt x="3580384" y="1154176"/>
                </a:lnTo>
                <a:lnTo>
                  <a:pt x="4153408" y="1154176"/>
                </a:lnTo>
                <a:lnTo>
                  <a:pt x="4312340" y="1127905"/>
                </a:lnTo>
                <a:lnTo>
                  <a:pt x="4396159" y="1222611"/>
                </a:lnTo>
                <a:lnTo>
                  <a:pt x="4542899" y="1226602"/>
                </a:lnTo>
                <a:lnTo>
                  <a:pt x="4630492" y="1127688"/>
                </a:lnTo>
                <a:lnTo>
                  <a:pt x="5010912" y="1154176"/>
                </a:lnTo>
                <a:lnTo>
                  <a:pt x="5319776" y="1174496"/>
                </a:lnTo>
                <a:lnTo>
                  <a:pt x="5437632" y="1146048"/>
                </a:lnTo>
                <a:cubicBezTo>
                  <a:pt x="5438987" y="1555157"/>
                  <a:pt x="5440341" y="1964267"/>
                  <a:pt x="5441696" y="2373376"/>
                </a:cubicBezTo>
                <a:lnTo>
                  <a:pt x="0" y="2373376"/>
                </a:lnTo>
                <a:lnTo>
                  <a:pt x="0" y="1202944"/>
                </a:lnTo>
                <a:close/>
              </a:path>
            </a:pathLst>
          </a:custGeom>
          <a:gradFill flip="none" rotWithShape="1">
            <a:gsLst>
              <a:gs pos="0">
                <a:srgbClr val="A48680">
                  <a:tint val="66000"/>
                  <a:satMod val="160000"/>
                </a:srgbClr>
              </a:gs>
              <a:gs pos="50000">
                <a:srgbClr val="A48680">
                  <a:tint val="44500"/>
                  <a:satMod val="160000"/>
                </a:srgbClr>
              </a:gs>
              <a:gs pos="100000">
                <a:srgbClr val="A4868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07" y="263289"/>
            <a:ext cx="5445760" cy="3430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 rot="1800000">
            <a:off x="4264656" y="1731325"/>
            <a:ext cx="354800" cy="741784"/>
          </a:xfrm>
          <a:custGeom>
            <a:avLst/>
            <a:gdLst>
              <a:gd name="connsiteX0" fmla="*/ 189751 w 354800"/>
              <a:gd name="connsiteY0" fmla="*/ 0 h 741784"/>
              <a:gd name="connsiteX1" fmla="*/ 189751 w 354800"/>
              <a:gd name="connsiteY1" fmla="*/ 0 h 741784"/>
              <a:gd name="connsiteX2" fmla="*/ 181975 w 354800"/>
              <a:gd name="connsiteY2" fmla="*/ 21772 h 741784"/>
              <a:gd name="connsiteX3" fmla="*/ 175755 w 354800"/>
              <a:gd name="connsiteY3" fmla="*/ 41988 h 741784"/>
              <a:gd name="connsiteX4" fmla="*/ 172645 w 354800"/>
              <a:gd name="connsiteY4" fmla="*/ 46653 h 741784"/>
              <a:gd name="connsiteX5" fmla="*/ 171090 w 354800"/>
              <a:gd name="connsiteY5" fmla="*/ 55984 h 741784"/>
              <a:gd name="connsiteX6" fmla="*/ 169534 w 354800"/>
              <a:gd name="connsiteY6" fmla="*/ 60649 h 741784"/>
              <a:gd name="connsiteX7" fmla="*/ 164869 w 354800"/>
              <a:gd name="connsiteY7" fmla="*/ 62204 h 741784"/>
              <a:gd name="connsiteX8" fmla="*/ 160204 w 354800"/>
              <a:gd name="connsiteY8" fmla="*/ 76200 h 741784"/>
              <a:gd name="connsiteX9" fmla="*/ 153983 w 354800"/>
              <a:gd name="connsiteY9" fmla="*/ 85531 h 741784"/>
              <a:gd name="connsiteX10" fmla="*/ 152428 w 354800"/>
              <a:gd name="connsiteY10" fmla="*/ 90196 h 741784"/>
              <a:gd name="connsiteX11" fmla="*/ 138432 w 354800"/>
              <a:gd name="connsiteY11" fmla="*/ 110412 h 741784"/>
              <a:gd name="connsiteX12" fmla="*/ 130657 w 354800"/>
              <a:gd name="connsiteY12" fmla="*/ 118188 h 741784"/>
              <a:gd name="connsiteX13" fmla="*/ 121326 w 354800"/>
              <a:gd name="connsiteY13" fmla="*/ 135294 h 741784"/>
              <a:gd name="connsiteX14" fmla="*/ 115106 w 354800"/>
              <a:gd name="connsiteY14" fmla="*/ 141514 h 741784"/>
              <a:gd name="connsiteX15" fmla="*/ 111996 w 354800"/>
              <a:gd name="connsiteY15" fmla="*/ 147735 h 741784"/>
              <a:gd name="connsiteX16" fmla="*/ 101110 w 354800"/>
              <a:gd name="connsiteY16" fmla="*/ 155510 h 741784"/>
              <a:gd name="connsiteX17" fmla="*/ 93334 w 354800"/>
              <a:gd name="connsiteY17" fmla="*/ 167951 h 741784"/>
              <a:gd name="connsiteX18" fmla="*/ 87114 w 354800"/>
              <a:gd name="connsiteY18" fmla="*/ 177282 h 741784"/>
              <a:gd name="connsiteX19" fmla="*/ 79339 w 354800"/>
              <a:gd name="connsiteY19" fmla="*/ 186612 h 741784"/>
              <a:gd name="connsiteX20" fmla="*/ 73118 w 354800"/>
              <a:gd name="connsiteY20" fmla="*/ 189723 h 741784"/>
              <a:gd name="connsiteX21" fmla="*/ 70008 w 354800"/>
              <a:gd name="connsiteY21" fmla="*/ 195943 h 741784"/>
              <a:gd name="connsiteX22" fmla="*/ 68453 w 354800"/>
              <a:gd name="connsiteY22" fmla="*/ 200608 h 741784"/>
              <a:gd name="connsiteX23" fmla="*/ 63787 w 354800"/>
              <a:gd name="connsiteY23" fmla="*/ 203719 h 741784"/>
              <a:gd name="connsiteX24" fmla="*/ 65343 w 354800"/>
              <a:gd name="connsiteY24" fmla="*/ 211494 h 741784"/>
              <a:gd name="connsiteX25" fmla="*/ 70008 w 354800"/>
              <a:gd name="connsiteY25" fmla="*/ 213049 h 741784"/>
              <a:gd name="connsiteX26" fmla="*/ 101110 w 354800"/>
              <a:gd name="connsiteY26" fmla="*/ 214604 h 741784"/>
              <a:gd name="connsiteX27" fmla="*/ 108885 w 354800"/>
              <a:gd name="connsiteY27" fmla="*/ 219270 h 741784"/>
              <a:gd name="connsiteX28" fmla="*/ 113551 w 354800"/>
              <a:gd name="connsiteY28" fmla="*/ 220825 h 741784"/>
              <a:gd name="connsiteX29" fmla="*/ 118216 w 354800"/>
              <a:gd name="connsiteY29" fmla="*/ 223935 h 741784"/>
              <a:gd name="connsiteX30" fmla="*/ 122881 w 354800"/>
              <a:gd name="connsiteY30" fmla="*/ 225490 h 741784"/>
              <a:gd name="connsiteX31" fmla="*/ 125992 w 354800"/>
              <a:gd name="connsiteY31" fmla="*/ 228600 h 741784"/>
              <a:gd name="connsiteX32" fmla="*/ 124436 w 354800"/>
              <a:gd name="connsiteY32" fmla="*/ 253482 h 741784"/>
              <a:gd name="connsiteX33" fmla="*/ 121326 w 354800"/>
              <a:gd name="connsiteY33" fmla="*/ 262812 h 741784"/>
              <a:gd name="connsiteX34" fmla="*/ 119771 w 354800"/>
              <a:gd name="connsiteY34" fmla="*/ 267478 h 741784"/>
              <a:gd name="connsiteX35" fmla="*/ 118216 w 354800"/>
              <a:gd name="connsiteY35" fmla="*/ 272143 h 741784"/>
              <a:gd name="connsiteX36" fmla="*/ 115106 w 354800"/>
              <a:gd name="connsiteY36" fmla="*/ 283029 h 741784"/>
              <a:gd name="connsiteX37" fmla="*/ 111996 w 354800"/>
              <a:gd name="connsiteY37" fmla="*/ 290804 h 741784"/>
              <a:gd name="connsiteX38" fmla="*/ 108885 w 354800"/>
              <a:gd name="connsiteY38" fmla="*/ 293914 h 741784"/>
              <a:gd name="connsiteX39" fmla="*/ 102665 w 354800"/>
              <a:gd name="connsiteY39" fmla="*/ 303245 h 741784"/>
              <a:gd name="connsiteX40" fmla="*/ 94890 w 354800"/>
              <a:gd name="connsiteY40" fmla="*/ 311021 h 741784"/>
              <a:gd name="connsiteX41" fmla="*/ 88669 w 354800"/>
              <a:gd name="connsiteY41" fmla="*/ 320351 h 741784"/>
              <a:gd name="connsiteX42" fmla="*/ 84004 w 354800"/>
              <a:gd name="connsiteY42" fmla="*/ 331237 h 741784"/>
              <a:gd name="connsiteX43" fmla="*/ 79339 w 354800"/>
              <a:gd name="connsiteY43" fmla="*/ 334347 h 741784"/>
              <a:gd name="connsiteX44" fmla="*/ 76228 w 354800"/>
              <a:gd name="connsiteY44" fmla="*/ 339012 h 741784"/>
              <a:gd name="connsiteX45" fmla="*/ 73118 w 354800"/>
              <a:gd name="connsiteY45" fmla="*/ 342123 h 741784"/>
              <a:gd name="connsiteX46" fmla="*/ 66898 w 354800"/>
              <a:gd name="connsiteY46" fmla="*/ 351453 h 741784"/>
              <a:gd name="connsiteX47" fmla="*/ 63787 w 354800"/>
              <a:gd name="connsiteY47" fmla="*/ 356119 h 741784"/>
              <a:gd name="connsiteX48" fmla="*/ 60677 w 354800"/>
              <a:gd name="connsiteY48" fmla="*/ 365449 h 741784"/>
              <a:gd name="connsiteX49" fmla="*/ 59122 w 354800"/>
              <a:gd name="connsiteY49" fmla="*/ 371670 h 741784"/>
              <a:gd name="connsiteX50" fmla="*/ 52902 w 354800"/>
              <a:gd name="connsiteY50" fmla="*/ 381000 h 741784"/>
              <a:gd name="connsiteX51" fmla="*/ 68453 w 354800"/>
              <a:gd name="connsiteY51" fmla="*/ 391886 h 741784"/>
              <a:gd name="connsiteX52" fmla="*/ 82449 w 354800"/>
              <a:gd name="connsiteY52" fmla="*/ 394996 h 741784"/>
              <a:gd name="connsiteX53" fmla="*/ 90224 w 354800"/>
              <a:gd name="connsiteY53" fmla="*/ 396551 h 741784"/>
              <a:gd name="connsiteX54" fmla="*/ 104220 w 354800"/>
              <a:gd name="connsiteY54" fmla="*/ 401217 h 741784"/>
              <a:gd name="connsiteX55" fmla="*/ 108885 w 354800"/>
              <a:gd name="connsiteY55" fmla="*/ 402772 h 741784"/>
              <a:gd name="connsiteX56" fmla="*/ 119771 w 354800"/>
              <a:gd name="connsiteY56" fmla="*/ 405882 h 741784"/>
              <a:gd name="connsiteX57" fmla="*/ 119771 w 354800"/>
              <a:gd name="connsiteY57" fmla="*/ 429208 h 741784"/>
              <a:gd name="connsiteX58" fmla="*/ 116661 w 354800"/>
              <a:gd name="connsiteY58" fmla="*/ 432319 h 741784"/>
              <a:gd name="connsiteX59" fmla="*/ 111996 w 354800"/>
              <a:gd name="connsiteY59" fmla="*/ 446314 h 741784"/>
              <a:gd name="connsiteX60" fmla="*/ 104220 w 354800"/>
              <a:gd name="connsiteY60" fmla="*/ 458755 h 741784"/>
              <a:gd name="connsiteX61" fmla="*/ 93334 w 354800"/>
              <a:gd name="connsiteY61" fmla="*/ 472751 h 741784"/>
              <a:gd name="connsiteX62" fmla="*/ 85559 w 354800"/>
              <a:gd name="connsiteY62" fmla="*/ 483637 h 741784"/>
              <a:gd name="connsiteX63" fmla="*/ 76228 w 354800"/>
              <a:gd name="connsiteY63" fmla="*/ 489857 h 741784"/>
              <a:gd name="connsiteX64" fmla="*/ 73118 w 354800"/>
              <a:gd name="connsiteY64" fmla="*/ 494523 h 741784"/>
              <a:gd name="connsiteX65" fmla="*/ 66898 w 354800"/>
              <a:gd name="connsiteY65" fmla="*/ 500743 h 741784"/>
              <a:gd name="connsiteX66" fmla="*/ 63787 w 354800"/>
              <a:gd name="connsiteY66" fmla="*/ 506963 h 741784"/>
              <a:gd name="connsiteX67" fmla="*/ 59122 w 354800"/>
              <a:gd name="connsiteY67" fmla="*/ 510074 h 741784"/>
              <a:gd name="connsiteX68" fmla="*/ 54457 w 354800"/>
              <a:gd name="connsiteY68" fmla="*/ 514739 h 741784"/>
              <a:gd name="connsiteX69" fmla="*/ 49792 w 354800"/>
              <a:gd name="connsiteY69" fmla="*/ 520959 h 741784"/>
              <a:gd name="connsiteX70" fmla="*/ 45126 w 354800"/>
              <a:gd name="connsiteY70" fmla="*/ 525625 h 741784"/>
              <a:gd name="connsiteX71" fmla="*/ 42016 w 354800"/>
              <a:gd name="connsiteY71" fmla="*/ 530290 h 741784"/>
              <a:gd name="connsiteX72" fmla="*/ 37351 w 354800"/>
              <a:gd name="connsiteY72" fmla="*/ 534955 h 741784"/>
              <a:gd name="connsiteX73" fmla="*/ 29575 w 354800"/>
              <a:gd name="connsiteY73" fmla="*/ 542731 h 741784"/>
              <a:gd name="connsiteX74" fmla="*/ 18690 w 354800"/>
              <a:gd name="connsiteY74" fmla="*/ 550506 h 741784"/>
              <a:gd name="connsiteX75" fmla="*/ 10914 w 354800"/>
              <a:gd name="connsiteY75" fmla="*/ 558282 h 741784"/>
              <a:gd name="connsiteX76" fmla="*/ 3139 w 354800"/>
              <a:gd name="connsiteY76" fmla="*/ 567612 h 741784"/>
              <a:gd name="connsiteX77" fmla="*/ 1583 w 354800"/>
              <a:gd name="connsiteY77" fmla="*/ 572278 h 741784"/>
              <a:gd name="connsiteX78" fmla="*/ 43571 w 354800"/>
              <a:gd name="connsiteY78" fmla="*/ 576943 h 741784"/>
              <a:gd name="connsiteX79" fmla="*/ 52902 w 354800"/>
              <a:gd name="connsiteY79" fmla="*/ 578498 h 741784"/>
              <a:gd name="connsiteX80" fmla="*/ 66898 w 354800"/>
              <a:gd name="connsiteY80" fmla="*/ 583163 h 741784"/>
              <a:gd name="connsiteX81" fmla="*/ 73118 w 354800"/>
              <a:gd name="connsiteY81" fmla="*/ 584719 h 741784"/>
              <a:gd name="connsiteX82" fmla="*/ 87114 w 354800"/>
              <a:gd name="connsiteY82" fmla="*/ 587829 h 741784"/>
              <a:gd name="connsiteX83" fmla="*/ 96445 w 354800"/>
              <a:gd name="connsiteY83" fmla="*/ 590939 h 741784"/>
              <a:gd name="connsiteX84" fmla="*/ 93334 w 354800"/>
              <a:gd name="connsiteY84" fmla="*/ 603380 h 741784"/>
              <a:gd name="connsiteX85" fmla="*/ 91779 w 354800"/>
              <a:gd name="connsiteY85" fmla="*/ 608045 h 741784"/>
              <a:gd name="connsiteX86" fmla="*/ 88669 w 354800"/>
              <a:gd name="connsiteY86" fmla="*/ 612710 h 741784"/>
              <a:gd name="connsiteX87" fmla="*/ 82449 w 354800"/>
              <a:gd name="connsiteY87" fmla="*/ 620486 h 741784"/>
              <a:gd name="connsiteX88" fmla="*/ 80894 w 354800"/>
              <a:gd name="connsiteY88" fmla="*/ 625151 h 741784"/>
              <a:gd name="connsiteX89" fmla="*/ 74673 w 354800"/>
              <a:gd name="connsiteY89" fmla="*/ 634482 h 741784"/>
              <a:gd name="connsiteX90" fmla="*/ 70008 w 354800"/>
              <a:gd name="connsiteY90" fmla="*/ 636037 h 741784"/>
              <a:gd name="connsiteX91" fmla="*/ 65343 w 354800"/>
              <a:gd name="connsiteY91" fmla="*/ 639147 h 741784"/>
              <a:gd name="connsiteX92" fmla="*/ 57567 w 354800"/>
              <a:gd name="connsiteY92" fmla="*/ 640702 h 741784"/>
              <a:gd name="connsiteX93" fmla="*/ 54457 w 354800"/>
              <a:gd name="connsiteY93" fmla="*/ 646923 h 741784"/>
              <a:gd name="connsiteX94" fmla="*/ 43571 w 354800"/>
              <a:gd name="connsiteY94" fmla="*/ 651588 h 741784"/>
              <a:gd name="connsiteX95" fmla="*/ 34241 w 354800"/>
              <a:gd name="connsiteY95" fmla="*/ 659363 h 741784"/>
              <a:gd name="connsiteX96" fmla="*/ 23355 w 354800"/>
              <a:gd name="connsiteY96" fmla="*/ 665584 h 741784"/>
              <a:gd name="connsiteX97" fmla="*/ 18690 w 354800"/>
              <a:gd name="connsiteY97" fmla="*/ 674914 h 741784"/>
              <a:gd name="connsiteX98" fmla="*/ 17134 w 354800"/>
              <a:gd name="connsiteY98" fmla="*/ 679580 h 741784"/>
              <a:gd name="connsiteX99" fmla="*/ 12469 w 354800"/>
              <a:gd name="connsiteY99" fmla="*/ 682690 h 741784"/>
              <a:gd name="connsiteX100" fmla="*/ 9359 w 354800"/>
              <a:gd name="connsiteY100" fmla="*/ 687355 h 741784"/>
              <a:gd name="connsiteX101" fmla="*/ 4694 w 354800"/>
              <a:gd name="connsiteY101" fmla="*/ 688910 h 741784"/>
              <a:gd name="connsiteX102" fmla="*/ 1583 w 354800"/>
              <a:gd name="connsiteY102" fmla="*/ 692021 h 741784"/>
              <a:gd name="connsiteX103" fmla="*/ 3139 w 354800"/>
              <a:gd name="connsiteY103" fmla="*/ 701351 h 741784"/>
              <a:gd name="connsiteX104" fmla="*/ 12469 w 354800"/>
              <a:gd name="connsiteY104" fmla="*/ 704461 h 741784"/>
              <a:gd name="connsiteX105" fmla="*/ 17134 w 354800"/>
              <a:gd name="connsiteY105" fmla="*/ 706017 h 741784"/>
              <a:gd name="connsiteX106" fmla="*/ 29575 w 354800"/>
              <a:gd name="connsiteY106" fmla="*/ 712237 h 741784"/>
              <a:gd name="connsiteX107" fmla="*/ 34241 w 354800"/>
              <a:gd name="connsiteY107" fmla="*/ 713792 h 741784"/>
              <a:gd name="connsiteX108" fmla="*/ 38906 w 354800"/>
              <a:gd name="connsiteY108" fmla="*/ 716902 h 741784"/>
              <a:gd name="connsiteX109" fmla="*/ 48236 w 354800"/>
              <a:gd name="connsiteY109" fmla="*/ 720012 h 741784"/>
              <a:gd name="connsiteX110" fmla="*/ 57567 w 354800"/>
              <a:gd name="connsiteY110" fmla="*/ 723123 h 741784"/>
              <a:gd name="connsiteX111" fmla="*/ 63787 w 354800"/>
              <a:gd name="connsiteY111" fmla="*/ 724678 h 741784"/>
              <a:gd name="connsiteX112" fmla="*/ 66898 w 354800"/>
              <a:gd name="connsiteY112" fmla="*/ 727788 h 741784"/>
              <a:gd name="connsiteX113" fmla="*/ 73118 w 354800"/>
              <a:gd name="connsiteY113" fmla="*/ 729343 h 741784"/>
              <a:gd name="connsiteX114" fmla="*/ 77783 w 354800"/>
              <a:gd name="connsiteY114" fmla="*/ 730898 h 741784"/>
              <a:gd name="connsiteX115" fmla="*/ 90224 w 354800"/>
              <a:gd name="connsiteY115" fmla="*/ 734008 h 741784"/>
              <a:gd name="connsiteX116" fmla="*/ 96445 w 354800"/>
              <a:gd name="connsiteY116" fmla="*/ 735563 h 741784"/>
              <a:gd name="connsiteX117" fmla="*/ 98000 w 354800"/>
              <a:gd name="connsiteY117" fmla="*/ 730898 h 741784"/>
              <a:gd name="connsiteX118" fmla="*/ 116661 w 354800"/>
              <a:gd name="connsiteY118" fmla="*/ 735563 h 741784"/>
              <a:gd name="connsiteX119" fmla="*/ 139987 w 354800"/>
              <a:gd name="connsiteY119" fmla="*/ 738674 h 741784"/>
              <a:gd name="connsiteX120" fmla="*/ 146208 w 354800"/>
              <a:gd name="connsiteY120" fmla="*/ 740229 h 741784"/>
              <a:gd name="connsiteX121" fmla="*/ 163314 w 354800"/>
              <a:gd name="connsiteY121" fmla="*/ 741784 h 741784"/>
              <a:gd name="connsiteX122" fmla="*/ 261285 w 354800"/>
              <a:gd name="connsiteY122" fmla="*/ 740229 h 741784"/>
              <a:gd name="connsiteX123" fmla="*/ 283057 w 354800"/>
              <a:gd name="connsiteY123" fmla="*/ 737119 h 741784"/>
              <a:gd name="connsiteX124" fmla="*/ 289277 w 354800"/>
              <a:gd name="connsiteY124" fmla="*/ 732453 h 741784"/>
              <a:gd name="connsiteX125" fmla="*/ 295498 w 354800"/>
              <a:gd name="connsiteY125" fmla="*/ 730898 h 741784"/>
              <a:gd name="connsiteX126" fmla="*/ 300163 w 354800"/>
              <a:gd name="connsiteY126" fmla="*/ 729343 h 741784"/>
              <a:gd name="connsiteX127" fmla="*/ 304828 w 354800"/>
              <a:gd name="connsiteY127" fmla="*/ 726233 h 741784"/>
              <a:gd name="connsiteX128" fmla="*/ 311049 w 354800"/>
              <a:gd name="connsiteY128" fmla="*/ 723123 h 741784"/>
              <a:gd name="connsiteX129" fmla="*/ 320379 w 354800"/>
              <a:gd name="connsiteY129" fmla="*/ 716902 h 741784"/>
              <a:gd name="connsiteX130" fmla="*/ 332820 w 354800"/>
              <a:gd name="connsiteY130" fmla="*/ 713792 h 741784"/>
              <a:gd name="connsiteX131" fmla="*/ 346816 w 354800"/>
              <a:gd name="connsiteY131" fmla="*/ 709127 h 741784"/>
              <a:gd name="connsiteX132" fmla="*/ 351481 w 354800"/>
              <a:gd name="connsiteY132" fmla="*/ 707572 h 741784"/>
              <a:gd name="connsiteX133" fmla="*/ 354592 w 354800"/>
              <a:gd name="connsiteY133" fmla="*/ 704461 h 741784"/>
              <a:gd name="connsiteX134" fmla="*/ 346816 w 354800"/>
              <a:gd name="connsiteY134" fmla="*/ 702906 h 741784"/>
              <a:gd name="connsiteX135" fmla="*/ 342151 w 354800"/>
              <a:gd name="connsiteY135" fmla="*/ 699796 h 741784"/>
              <a:gd name="connsiteX136" fmla="*/ 337485 w 354800"/>
              <a:gd name="connsiteY136" fmla="*/ 698241 h 741784"/>
              <a:gd name="connsiteX137" fmla="*/ 326600 w 354800"/>
              <a:gd name="connsiteY137" fmla="*/ 690466 h 741784"/>
              <a:gd name="connsiteX138" fmla="*/ 320379 w 354800"/>
              <a:gd name="connsiteY138" fmla="*/ 685800 h 741784"/>
              <a:gd name="connsiteX139" fmla="*/ 318824 w 354800"/>
              <a:gd name="connsiteY139" fmla="*/ 681135 h 741784"/>
              <a:gd name="connsiteX140" fmla="*/ 314159 w 354800"/>
              <a:gd name="connsiteY140" fmla="*/ 678025 h 741784"/>
              <a:gd name="connsiteX141" fmla="*/ 311049 w 354800"/>
              <a:gd name="connsiteY141" fmla="*/ 674914 h 741784"/>
              <a:gd name="connsiteX142" fmla="*/ 306383 w 354800"/>
              <a:gd name="connsiteY142" fmla="*/ 668694 h 741784"/>
              <a:gd name="connsiteX143" fmla="*/ 301718 w 354800"/>
              <a:gd name="connsiteY143" fmla="*/ 667139 h 741784"/>
              <a:gd name="connsiteX144" fmla="*/ 297053 w 354800"/>
              <a:gd name="connsiteY144" fmla="*/ 664029 h 741784"/>
              <a:gd name="connsiteX145" fmla="*/ 293943 w 354800"/>
              <a:gd name="connsiteY145" fmla="*/ 659363 h 741784"/>
              <a:gd name="connsiteX146" fmla="*/ 278392 w 354800"/>
              <a:gd name="connsiteY146" fmla="*/ 650033 h 741784"/>
              <a:gd name="connsiteX147" fmla="*/ 272171 w 354800"/>
              <a:gd name="connsiteY147" fmla="*/ 645368 h 741784"/>
              <a:gd name="connsiteX148" fmla="*/ 269061 w 354800"/>
              <a:gd name="connsiteY148" fmla="*/ 642257 h 741784"/>
              <a:gd name="connsiteX149" fmla="*/ 259730 w 354800"/>
              <a:gd name="connsiteY149" fmla="*/ 637592 h 741784"/>
              <a:gd name="connsiteX150" fmla="*/ 253510 w 354800"/>
              <a:gd name="connsiteY150" fmla="*/ 631372 h 741784"/>
              <a:gd name="connsiteX151" fmla="*/ 241069 w 354800"/>
              <a:gd name="connsiteY151" fmla="*/ 625151 h 741784"/>
              <a:gd name="connsiteX152" fmla="*/ 236404 w 354800"/>
              <a:gd name="connsiteY152" fmla="*/ 620486 h 741784"/>
              <a:gd name="connsiteX153" fmla="*/ 225518 w 354800"/>
              <a:gd name="connsiteY153" fmla="*/ 612710 h 741784"/>
              <a:gd name="connsiteX154" fmla="*/ 223963 w 354800"/>
              <a:gd name="connsiteY154" fmla="*/ 608045 h 741784"/>
              <a:gd name="connsiteX155" fmla="*/ 222408 w 354800"/>
              <a:gd name="connsiteY155" fmla="*/ 600270 h 741784"/>
              <a:gd name="connsiteX156" fmla="*/ 219298 w 354800"/>
              <a:gd name="connsiteY156" fmla="*/ 595604 h 741784"/>
              <a:gd name="connsiteX157" fmla="*/ 217743 w 354800"/>
              <a:gd name="connsiteY157" fmla="*/ 590939 h 741784"/>
              <a:gd name="connsiteX158" fmla="*/ 219298 w 354800"/>
              <a:gd name="connsiteY158" fmla="*/ 580053 h 741784"/>
              <a:gd name="connsiteX159" fmla="*/ 223963 w 354800"/>
              <a:gd name="connsiteY159" fmla="*/ 576943 h 741784"/>
              <a:gd name="connsiteX160" fmla="*/ 281502 w 354800"/>
              <a:gd name="connsiteY160" fmla="*/ 575388 h 741784"/>
              <a:gd name="connsiteX161" fmla="*/ 276836 w 354800"/>
              <a:gd name="connsiteY161" fmla="*/ 572278 h 741784"/>
              <a:gd name="connsiteX162" fmla="*/ 272171 w 354800"/>
              <a:gd name="connsiteY162" fmla="*/ 570723 h 741784"/>
              <a:gd name="connsiteX163" fmla="*/ 258175 w 354800"/>
              <a:gd name="connsiteY163" fmla="*/ 559837 h 741784"/>
              <a:gd name="connsiteX164" fmla="*/ 251955 w 354800"/>
              <a:gd name="connsiteY164" fmla="*/ 555172 h 741784"/>
              <a:gd name="connsiteX165" fmla="*/ 244179 w 354800"/>
              <a:gd name="connsiteY165" fmla="*/ 545841 h 741784"/>
              <a:gd name="connsiteX166" fmla="*/ 241069 w 354800"/>
              <a:gd name="connsiteY166" fmla="*/ 539621 h 741784"/>
              <a:gd name="connsiteX167" fmla="*/ 236404 w 354800"/>
              <a:gd name="connsiteY167" fmla="*/ 527180 h 741784"/>
              <a:gd name="connsiteX168" fmla="*/ 234849 w 354800"/>
              <a:gd name="connsiteY168" fmla="*/ 516294 h 741784"/>
              <a:gd name="connsiteX169" fmla="*/ 231739 w 354800"/>
              <a:gd name="connsiteY169" fmla="*/ 510074 h 741784"/>
              <a:gd name="connsiteX170" fmla="*/ 228628 w 354800"/>
              <a:gd name="connsiteY170" fmla="*/ 502298 h 741784"/>
              <a:gd name="connsiteX171" fmla="*/ 225518 w 354800"/>
              <a:gd name="connsiteY171" fmla="*/ 497633 h 741784"/>
              <a:gd name="connsiteX172" fmla="*/ 217743 w 354800"/>
              <a:gd name="connsiteY172" fmla="*/ 478972 h 741784"/>
              <a:gd name="connsiteX173" fmla="*/ 216187 w 354800"/>
              <a:gd name="connsiteY173" fmla="*/ 464976 h 741784"/>
              <a:gd name="connsiteX174" fmla="*/ 214632 w 354800"/>
              <a:gd name="connsiteY174" fmla="*/ 460310 h 741784"/>
              <a:gd name="connsiteX175" fmla="*/ 213077 w 354800"/>
              <a:gd name="connsiteY175" fmla="*/ 454090 h 741784"/>
              <a:gd name="connsiteX176" fmla="*/ 209967 w 354800"/>
              <a:gd name="connsiteY176" fmla="*/ 444759 h 741784"/>
              <a:gd name="connsiteX177" fmla="*/ 206857 w 354800"/>
              <a:gd name="connsiteY177" fmla="*/ 433874 h 741784"/>
              <a:gd name="connsiteX178" fmla="*/ 195971 w 354800"/>
              <a:gd name="connsiteY178" fmla="*/ 424543 h 741784"/>
              <a:gd name="connsiteX179" fmla="*/ 192861 w 354800"/>
              <a:gd name="connsiteY179" fmla="*/ 419878 h 741784"/>
              <a:gd name="connsiteX180" fmla="*/ 191306 w 354800"/>
              <a:gd name="connsiteY180" fmla="*/ 415212 h 741784"/>
              <a:gd name="connsiteX181" fmla="*/ 186641 w 354800"/>
              <a:gd name="connsiteY181" fmla="*/ 410547 h 741784"/>
              <a:gd name="connsiteX182" fmla="*/ 185085 w 354800"/>
              <a:gd name="connsiteY182" fmla="*/ 405882 h 741784"/>
              <a:gd name="connsiteX183" fmla="*/ 191306 w 354800"/>
              <a:gd name="connsiteY183" fmla="*/ 404327 h 741784"/>
              <a:gd name="connsiteX184" fmla="*/ 205302 w 354800"/>
              <a:gd name="connsiteY184" fmla="*/ 405882 h 741784"/>
              <a:gd name="connsiteX185" fmla="*/ 230183 w 354800"/>
              <a:gd name="connsiteY185" fmla="*/ 407437 h 741784"/>
              <a:gd name="connsiteX186" fmla="*/ 241069 w 354800"/>
              <a:gd name="connsiteY186" fmla="*/ 410547 h 741784"/>
              <a:gd name="connsiteX187" fmla="*/ 253510 w 354800"/>
              <a:gd name="connsiteY187" fmla="*/ 412102 h 741784"/>
              <a:gd name="connsiteX188" fmla="*/ 265951 w 354800"/>
              <a:gd name="connsiteY188" fmla="*/ 407437 h 741784"/>
              <a:gd name="connsiteX189" fmla="*/ 261285 w 354800"/>
              <a:gd name="connsiteY189" fmla="*/ 401217 h 741784"/>
              <a:gd name="connsiteX190" fmla="*/ 258175 w 354800"/>
              <a:gd name="connsiteY190" fmla="*/ 394996 h 741784"/>
              <a:gd name="connsiteX191" fmla="*/ 255065 w 354800"/>
              <a:gd name="connsiteY191" fmla="*/ 382555 h 741784"/>
              <a:gd name="connsiteX192" fmla="*/ 250400 w 354800"/>
              <a:gd name="connsiteY192" fmla="*/ 370114 h 741784"/>
              <a:gd name="connsiteX193" fmla="*/ 245734 w 354800"/>
              <a:gd name="connsiteY193" fmla="*/ 345233 h 741784"/>
              <a:gd name="connsiteX194" fmla="*/ 244179 w 354800"/>
              <a:gd name="connsiteY194" fmla="*/ 337457 h 741784"/>
              <a:gd name="connsiteX195" fmla="*/ 241069 w 354800"/>
              <a:gd name="connsiteY195" fmla="*/ 331237 h 741784"/>
              <a:gd name="connsiteX196" fmla="*/ 236404 w 354800"/>
              <a:gd name="connsiteY196" fmla="*/ 318796 h 741784"/>
              <a:gd name="connsiteX197" fmla="*/ 228628 w 354800"/>
              <a:gd name="connsiteY197" fmla="*/ 311021 h 741784"/>
              <a:gd name="connsiteX198" fmla="*/ 225518 w 354800"/>
              <a:gd name="connsiteY198" fmla="*/ 301690 h 741784"/>
              <a:gd name="connsiteX199" fmla="*/ 220853 w 354800"/>
              <a:gd name="connsiteY199" fmla="*/ 297025 h 741784"/>
              <a:gd name="connsiteX200" fmla="*/ 214632 w 354800"/>
              <a:gd name="connsiteY200" fmla="*/ 287694 h 741784"/>
              <a:gd name="connsiteX201" fmla="*/ 205302 w 354800"/>
              <a:gd name="connsiteY201" fmla="*/ 275253 h 741784"/>
              <a:gd name="connsiteX202" fmla="*/ 202192 w 354800"/>
              <a:gd name="connsiteY202" fmla="*/ 270588 h 741784"/>
              <a:gd name="connsiteX203" fmla="*/ 199081 w 354800"/>
              <a:gd name="connsiteY203" fmla="*/ 267478 h 741784"/>
              <a:gd name="connsiteX204" fmla="*/ 195971 w 354800"/>
              <a:gd name="connsiteY204" fmla="*/ 262812 h 741784"/>
              <a:gd name="connsiteX205" fmla="*/ 180420 w 354800"/>
              <a:gd name="connsiteY205" fmla="*/ 255037 h 741784"/>
              <a:gd name="connsiteX206" fmla="*/ 163314 w 354800"/>
              <a:gd name="connsiteY206" fmla="*/ 241041 h 741784"/>
              <a:gd name="connsiteX207" fmla="*/ 161759 w 354800"/>
              <a:gd name="connsiteY207" fmla="*/ 236376 h 741784"/>
              <a:gd name="connsiteX208" fmla="*/ 167979 w 354800"/>
              <a:gd name="connsiteY208" fmla="*/ 234821 h 741784"/>
              <a:gd name="connsiteX209" fmla="*/ 172645 w 354800"/>
              <a:gd name="connsiteY209" fmla="*/ 233266 h 741784"/>
              <a:gd name="connsiteX210" fmla="*/ 177310 w 354800"/>
              <a:gd name="connsiteY210" fmla="*/ 228600 h 741784"/>
              <a:gd name="connsiteX211" fmla="*/ 188196 w 354800"/>
              <a:gd name="connsiteY211" fmla="*/ 216159 h 741784"/>
              <a:gd name="connsiteX212" fmla="*/ 192861 w 354800"/>
              <a:gd name="connsiteY212" fmla="*/ 213049 h 741784"/>
              <a:gd name="connsiteX213" fmla="*/ 202192 w 354800"/>
              <a:gd name="connsiteY213" fmla="*/ 211494 h 741784"/>
              <a:gd name="connsiteX214" fmla="*/ 205302 w 354800"/>
              <a:gd name="connsiteY214" fmla="*/ 206829 h 741784"/>
              <a:gd name="connsiteX215" fmla="*/ 214632 w 354800"/>
              <a:gd name="connsiteY215" fmla="*/ 202163 h 741784"/>
              <a:gd name="connsiteX216" fmla="*/ 219298 w 354800"/>
              <a:gd name="connsiteY216" fmla="*/ 199053 h 741784"/>
              <a:gd name="connsiteX217" fmla="*/ 222408 w 354800"/>
              <a:gd name="connsiteY217" fmla="*/ 194388 h 741784"/>
              <a:gd name="connsiteX218" fmla="*/ 216187 w 354800"/>
              <a:gd name="connsiteY218" fmla="*/ 192833 h 741784"/>
              <a:gd name="connsiteX219" fmla="*/ 214632 w 354800"/>
              <a:gd name="connsiteY219" fmla="*/ 188168 h 741784"/>
              <a:gd name="connsiteX220" fmla="*/ 208412 w 354800"/>
              <a:gd name="connsiteY220" fmla="*/ 183502 h 741784"/>
              <a:gd name="connsiteX221" fmla="*/ 205302 w 354800"/>
              <a:gd name="connsiteY221" fmla="*/ 174172 h 741784"/>
              <a:gd name="connsiteX222" fmla="*/ 203747 w 354800"/>
              <a:gd name="connsiteY222" fmla="*/ 169506 h 741784"/>
              <a:gd name="connsiteX223" fmla="*/ 205302 w 354800"/>
              <a:gd name="connsiteY223" fmla="*/ 157066 h 741784"/>
              <a:gd name="connsiteX224" fmla="*/ 203747 w 354800"/>
              <a:gd name="connsiteY224" fmla="*/ 149290 h 741784"/>
              <a:gd name="connsiteX225" fmla="*/ 199081 w 354800"/>
              <a:gd name="connsiteY225" fmla="*/ 129074 h 741784"/>
              <a:gd name="connsiteX226" fmla="*/ 194416 w 354800"/>
              <a:gd name="connsiteY226" fmla="*/ 96417 h 741784"/>
              <a:gd name="connsiteX227" fmla="*/ 191306 w 354800"/>
              <a:gd name="connsiteY227" fmla="*/ 85531 h 741784"/>
              <a:gd name="connsiteX228" fmla="*/ 189751 w 354800"/>
              <a:gd name="connsiteY228" fmla="*/ 80866 h 741784"/>
              <a:gd name="connsiteX229" fmla="*/ 186641 w 354800"/>
              <a:gd name="connsiteY229" fmla="*/ 54429 h 741784"/>
              <a:gd name="connsiteX230" fmla="*/ 183530 w 354800"/>
              <a:gd name="connsiteY230" fmla="*/ 45098 h 741784"/>
              <a:gd name="connsiteX231" fmla="*/ 181975 w 354800"/>
              <a:gd name="connsiteY231" fmla="*/ 38878 h 741784"/>
              <a:gd name="connsiteX232" fmla="*/ 178865 w 354800"/>
              <a:gd name="connsiteY232" fmla="*/ 29547 h 741784"/>
              <a:gd name="connsiteX233" fmla="*/ 189751 w 354800"/>
              <a:gd name="connsiteY233" fmla="*/ 0 h 7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354800" h="741784">
                <a:moveTo>
                  <a:pt x="189751" y="0"/>
                </a:moveTo>
                <a:lnTo>
                  <a:pt x="189751" y="0"/>
                </a:lnTo>
                <a:cubicBezTo>
                  <a:pt x="188501" y="3333"/>
                  <a:pt x="183105" y="17254"/>
                  <a:pt x="181975" y="21772"/>
                </a:cubicBezTo>
                <a:cubicBezTo>
                  <a:pt x="180620" y="27192"/>
                  <a:pt x="177891" y="38784"/>
                  <a:pt x="175755" y="41988"/>
                </a:cubicBezTo>
                <a:lnTo>
                  <a:pt x="172645" y="46653"/>
                </a:lnTo>
                <a:cubicBezTo>
                  <a:pt x="172127" y="49763"/>
                  <a:pt x="171774" y="52906"/>
                  <a:pt x="171090" y="55984"/>
                </a:cubicBezTo>
                <a:cubicBezTo>
                  <a:pt x="170734" y="57584"/>
                  <a:pt x="170693" y="59490"/>
                  <a:pt x="169534" y="60649"/>
                </a:cubicBezTo>
                <a:cubicBezTo>
                  <a:pt x="168375" y="61808"/>
                  <a:pt x="166424" y="61686"/>
                  <a:pt x="164869" y="62204"/>
                </a:cubicBezTo>
                <a:cubicBezTo>
                  <a:pt x="163314" y="66869"/>
                  <a:pt x="162932" y="72108"/>
                  <a:pt x="160204" y="76200"/>
                </a:cubicBezTo>
                <a:lnTo>
                  <a:pt x="153983" y="85531"/>
                </a:lnTo>
                <a:cubicBezTo>
                  <a:pt x="153465" y="87086"/>
                  <a:pt x="153161" y="88730"/>
                  <a:pt x="152428" y="90196"/>
                </a:cubicBezTo>
                <a:cubicBezTo>
                  <a:pt x="149284" y="96484"/>
                  <a:pt x="142395" y="105729"/>
                  <a:pt x="138432" y="110412"/>
                </a:cubicBezTo>
                <a:cubicBezTo>
                  <a:pt x="136064" y="113210"/>
                  <a:pt x="132296" y="114910"/>
                  <a:pt x="130657" y="118188"/>
                </a:cubicBezTo>
                <a:cubicBezTo>
                  <a:pt x="129240" y="121022"/>
                  <a:pt x="124735" y="131317"/>
                  <a:pt x="121326" y="135294"/>
                </a:cubicBezTo>
                <a:cubicBezTo>
                  <a:pt x="119418" y="137520"/>
                  <a:pt x="117179" y="139441"/>
                  <a:pt x="115106" y="141514"/>
                </a:cubicBezTo>
                <a:cubicBezTo>
                  <a:pt x="114069" y="143588"/>
                  <a:pt x="113505" y="145975"/>
                  <a:pt x="111996" y="147735"/>
                </a:cubicBezTo>
                <a:cubicBezTo>
                  <a:pt x="110712" y="149233"/>
                  <a:pt x="103294" y="154054"/>
                  <a:pt x="101110" y="155510"/>
                </a:cubicBezTo>
                <a:cubicBezTo>
                  <a:pt x="98230" y="164152"/>
                  <a:pt x="101137" y="157222"/>
                  <a:pt x="93334" y="167951"/>
                </a:cubicBezTo>
                <a:cubicBezTo>
                  <a:pt x="91135" y="170974"/>
                  <a:pt x="89187" y="174172"/>
                  <a:pt x="87114" y="177282"/>
                </a:cubicBezTo>
                <a:cubicBezTo>
                  <a:pt x="84634" y="181002"/>
                  <a:pt x="83148" y="183891"/>
                  <a:pt x="79339" y="186612"/>
                </a:cubicBezTo>
                <a:cubicBezTo>
                  <a:pt x="77452" y="187960"/>
                  <a:pt x="75192" y="188686"/>
                  <a:pt x="73118" y="189723"/>
                </a:cubicBezTo>
                <a:cubicBezTo>
                  <a:pt x="72081" y="191796"/>
                  <a:pt x="70921" y="193812"/>
                  <a:pt x="70008" y="195943"/>
                </a:cubicBezTo>
                <a:cubicBezTo>
                  <a:pt x="69362" y="197450"/>
                  <a:pt x="69477" y="199328"/>
                  <a:pt x="68453" y="200608"/>
                </a:cubicBezTo>
                <a:cubicBezTo>
                  <a:pt x="67285" y="202068"/>
                  <a:pt x="65342" y="202682"/>
                  <a:pt x="63787" y="203719"/>
                </a:cubicBezTo>
                <a:cubicBezTo>
                  <a:pt x="64306" y="206311"/>
                  <a:pt x="63877" y="209295"/>
                  <a:pt x="65343" y="211494"/>
                </a:cubicBezTo>
                <a:cubicBezTo>
                  <a:pt x="66252" y="212858"/>
                  <a:pt x="68375" y="212907"/>
                  <a:pt x="70008" y="213049"/>
                </a:cubicBezTo>
                <a:cubicBezTo>
                  <a:pt x="80349" y="213948"/>
                  <a:pt x="90743" y="214086"/>
                  <a:pt x="101110" y="214604"/>
                </a:cubicBezTo>
                <a:cubicBezTo>
                  <a:pt x="114327" y="219010"/>
                  <a:pt x="98210" y="212864"/>
                  <a:pt x="108885" y="219270"/>
                </a:cubicBezTo>
                <a:cubicBezTo>
                  <a:pt x="110291" y="220114"/>
                  <a:pt x="111996" y="220307"/>
                  <a:pt x="113551" y="220825"/>
                </a:cubicBezTo>
                <a:cubicBezTo>
                  <a:pt x="115106" y="221862"/>
                  <a:pt x="116544" y="223099"/>
                  <a:pt x="118216" y="223935"/>
                </a:cubicBezTo>
                <a:cubicBezTo>
                  <a:pt x="119682" y="224668"/>
                  <a:pt x="121475" y="224647"/>
                  <a:pt x="122881" y="225490"/>
                </a:cubicBezTo>
                <a:cubicBezTo>
                  <a:pt x="124138" y="226244"/>
                  <a:pt x="124955" y="227563"/>
                  <a:pt x="125992" y="228600"/>
                </a:cubicBezTo>
                <a:cubicBezTo>
                  <a:pt x="125473" y="236894"/>
                  <a:pt x="125559" y="245248"/>
                  <a:pt x="124436" y="253482"/>
                </a:cubicBezTo>
                <a:cubicBezTo>
                  <a:pt x="123993" y="256730"/>
                  <a:pt x="122363" y="259702"/>
                  <a:pt x="121326" y="262812"/>
                </a:cubicBezTo>
                <a:lnTo>
                  <a:pt x="119771" y="267478"/>
                </a:lnTo>
                <a:cubicBezTo>
                  <a:pt x="119253" y="269033"/>
                  <a:pt x="118614" y="270553"/>
                  <a:pt x="118216" y="272143"/>
                </a:cubicBezTo>
                <a:cubicBezTo>
                  <a:pt x="116991" y="277041"/>
                  <a:pt x="116778" y="278569"/>
                  <a:pt x="115106" y="283029"/>
                </a:cubicBezTo>
                <a:cubicBezTo>
                  <a:pt x="114126" y="285643"/>
                  <a:pt x="113381" y="288381"/>
                  <a:pt x="111996" y="290804"/>
                </a:cubicBezTo>
                <a:cubicBezTo>
                  <a:pt x="111268" y="292077"/>
                  <a:pt x="109922" y="292877"/>
                  <a:pt x="108885" y="293914"/>
                </a:cubicBezTo>
                <a:cubicBezTo>
                  <a:pt x="106152" y="302113"/>
                  <a:pt x="109136" y="295480"/>
                  <a:pt x="102665" y="303245"/>
                </a:cubicBezTo>
                <a:cubicBezTo>
                  <a:pt x="96185" y="311021"/>
                  <a:pt x="103444" y="305317"/>
                  <a:pt x="94890" y="311021"/>
                </a:cubicBezTo>
                <a:cubicBezTo>
                  <a:pt x="91189" y="322118"/>
                  <a:pt x="96438" y="308697"/>
                  <a:pt x="88669" y="320351"/>
                </a:cubicBezTo>
                <a:cubicBezTo>
                  <a:pt x="82188" y="330073"/>
                  <a:pt x="93775" y="319511"/>
                  <a:pt x="84004" y="331237"/>
                </a:cubicBezTo>
                <a:cubicBezTo>
                  <a:pt x="82808" y="332673"/>
                  <a:pt x="80894" y="333310"/>
                  <a:pt x="79339" y="334347"/>
                </a:cubicBezTo>
                <a:cubicBezTo>
                  <a:pt x="78302" y="335902"/>
                  <a:pt x="77396" y="337553"/>
                  <a:pt x="76228" y="339012"/>
                </a:cubicBezTo>
                <a:cubicBezTo>
                  <a:pt x="75312" y="340157"/>
                  <a:pt x="73998" y="340950"/>
                  <a:pt x="73118" y="342123"/>
                </a:cubicBezTo>
                <a:cubicBezTo>
                  <a:pt x="70875" y="345113"/>
                  <a:pt x="68971" y="348343"/>
                  <a:pt x="66898" y="351453"/>
                </a:cubicBezTo>
                <a:lnTo>
                  <a:pt x="63787" y="356119"/>
                </a:lnTo>
                <a:cubicBezTo>
                  <a:pt x="62750" y="359229"/>
                  <a:pt x="61472" y="362269"/>
                  <a:pt x="60677" y="365449"/>
                </a:cubicBezTo>
                <a:cubicBezTo>
                  <a:pt x="60159" y="367523"/>
                  <a:pt x="60078" y="369758"/>
                  <a:pt x="59122" y="371670"/>
                </a:cubicBezTo>
                <a:cubicBezTo>
                  <a:pt x="57451" y="375013"/>
                  <a:pt x="52902" y="381000"/>
                  <a:pt x="52902" y="381000"/>
                </a:cubicBezTo>
                <a:cubicBezTo>
                  <a:pt x="47818" y="396253"/>
                  <a:pt x="46525" y="390059"/>
                  <a:pt x="68453" y="391886"/>
                </a:cubicBezTo>
                <a:cubicBezTo>
                  <a:pt x="91900" y="396575"/>
                  <a:pt x="62684" y="390604"/>
                  <a:pt x="82449" y="394996"/>
                </a:cubicBezTo>
                <a:cubicBezTo>
                  <a:pt x="85029" y="395569"/>
                  <a:pt x="87674" y="395856"/>
                  <a:pt x="90224" y="396551"/>
                </a:cubicBezTo>
                <a:cubicBezTo>
                  <a:pt x="90277" y="396565"/>
                  <a:pt x="101861" y="400430"/>
                  <a:pt x="104220" y="401217"/>
                </a:cubicBezTo>
                <a:cubicBezTo>
                  <a:pt x="105775" y="401735"/>
                  <a:pt x="107295" y="402375"/>
                  <a:pt x="108885" y="402772"/>
                </a:cubicBezTo>
                <a:cubicBezTo>
                  <a:pt x="116696" y="404724"/>
                  <a:pt x="113078" y="403651"/>
                  <a:pt x="119771" y="405882"/>
                </a:cubicBezTo>
                <a:cubicBezTo>
                  <a:pt x="122875" y="415194"/>
                  <a:pt x="123080" y="413766"/>
                  <a:pt x="119771" y="429208"/>
                </a:cubicBezTo>
                <a:cubicBezTo>
                  <a:pt x="119464" y="430642"/>
                  <a:pt x="117698" y="431282"/>
                  <a:pt x="116661" y="432319"/>
                </a:cubicBezTo>
                <a:cubicBezTo>
                  <a:pt x="113160" y="453326"/>
                  <a:pt x="117826" y="433197"/>
                  <a:pt x="111996" y="446314"/>
                </a:cubicBezTo>
                <a:cubicBezTo>
                  <a:pt x="106541" y="458586"/>
                  <a:pt x="112612" y="453160"/>
                  <a:pt x="104220" y="458755"/>
                </a:cubicBezTo>
                <a:cubicBezTo>
                  <a:pt x="88495" y="482345"/>
                  <a:pt x="105518" y="458130"/>
                  <a:pt x="93334" y="472751"/>
                </a:cubicBezTo>
                <a:cubicBezTo>
                  <a:pt x="90599" y="476032"/>
                  <a:pt x="88832" y="480832"/>
                  <a:pt x="85559" y="483637"/>
                </a:cubicBezTo>
                <a:cubicBezTo>
                  <a:pt x="75965" y="491861"/>
                  <a:pt x="82283" y="482288"/>
                  <a:pt x="76228" y="489857"/>
                </a:cubicBezTo>
                <a:cubicBezTo>
                  <a:pt x="75060" y="491317"/>
                  <a:pt x="74334" y="493104"/>
                  <a:pt x="73118" y="494523"/>
                </a:cubicBezTo>
                <a:cubicBezTo>
                  <a:pt x="71210" y="496749"/>
                  <a:pt x="68657" y="498397"/>
                  <a:pt x="66898" y="500743"/>
                </a:cubicBezTo>
                <a:cubicBezTo>
                  <a:pt x="65507" y="502597"/>
                  <a:pt x="65271" y="505182"/>
                  <a:pt x="63787" y="506963"/>
                </a:cubicBezTo>
                <a:cubicBezTo>
                  <a:pt x="62590" y="508399"/>
                  <a:pt x="60558" y="508877"/>
                  <a:pt x="59122" y="510074"/>
                </a:cubicBezTo>
                <a:cubicBezTo>
                  <a:pt x="57433" y="511482"/>
                  <a:pt x="55888" y="513069"/>
                  <a:pt x="54457" y="514739"/>
                </a:cubicBezTo>
                <a:cubicBezTo>
                  <a:pt x="52770" y="516707"/>
                  <a:pt x="51479" y="518991"/>
                  <a:pt x="49792" y="520959"/>
                </a:cubicBezTo>
                <a:cubicBezTo>
                  <a:pt x="48361" y="522629"/>
                  <a:pt x="46534" y="523935"/>
                  <a:pt x="45126" y="525625"/>
                </a:cubicBezTo>
                <a:cubicBezTo>
                  <a:pt x="43930" y="527061"/>
                  <a:pt x="43212" y="528854"/>
                  <a:pt x="42016" y="530290"/>
                </a:cubicBezTo>
                <a:cubicBezTo>
                  <a:pt x="40608" y="531979"/>
                  <a:pt x="38759" y="533266"/>
                  <a:pt x="37351" y="534955"/>
                </a:cubicBezTo>
                <a:cubicBezTo>
                  <a:pt x="30872" y="542731"/>
                  <a:pt x="38129" y="537029"/>
                  <a:pt x="29575" y="542731"/>
                </a:cubicBezTo>
                <a:cubicBezTo>
                  <a:pt x="22529" y="553300"/>
                  <a:pt x="31767" y="541352"/>
                  <a:pt x="18690" y="550506"/>
                </a:cubicBezTo>
                <a:cubicBezTo>
                  <a:pt x="15687" y="552608"/>
                  <a:pt x="13506" y="555690"/>
                  <a:pt x="10914" y="558282"/>
                </a:cubicBezTo>
                <a:cubicBezTo>
                  <a:pt x="7474" y="561722"/>
                  <a:pt x="5304" y="563282"/>
                  <a:pt x="3139" y="567612"/>
                </a:cubicBezTo>
                <a:cubicBezTo>
                  <a:pt x="2406" y="569078"/>
                  <a:pt x="2102" y="570723"/>
                  <a:pt x="1583" y="572278"/>
                </a:cubicBezTo>
                <a:cubicBezTo>
                  <a:pt x="15501" y="573543"/>
                  <a:pt x="29814" y="574650"/>
                  <a:pt x="43571" y="576943"/>
                </a:cubicBezTo>
                <a:cubicBezTo>
                  <a:pt x="46681" y="577461"/>
                  <a:pt x="49810" y="577880"/>
                  <a:pt x="52902" y="578498"/>
                </a:cubicBezTo>
                <a:cubicBezTo>
                  <a:pt x="62212" y="580360"/>
                  <a:pt x="56640" y="579743"/>
                  <a:pt x="66898" y="583163"/>
                </a:cubicBezTo>
                <a:cubicBezTo>
                  <a:pt x="68926" y="583839"/>
                  <a:pt x="71063" y="584132"/>
                  <a:pt x="73118" y="584719"/>
                </a:cubicBezTo>
                <a:cubicBezTo>
                  <a:pt x="83828" y="587780"/>
                  <a:pt x="70291" y="585026"/>
                  <a:pt x="87114" y="587829"/>
                </a:cubicBezTo>
                <a:cubicBezTo>
                  <a:pt x="90224" y="588866"/>
                  <a:pt x="97240" y="587758"/>
                  <a:pt x="96445" y="590939"/>
                </a:cubicBezTo>
                <a:cubicBezTo>
                  <a:pt x="95408" y="595086"/>
                  <a:pt x="94459" y="599256"/>
                  <a:pt x="93334" y="603380"/>
                </a:cubicBezTo>
                <a:cubicBezTo>
                  <a:pt x="92903" y="604961"/>
                  <a:pt x="92512" y="606579"/>
                  <a:pt x="91779" y="608045"/>
                </a:cubicBezTo>
                <a:cubicBezTo>
                  <a:pt x="90943" y="609717"/>
                  <a:pt x="89706" y="611155"/>
                  <a:pt x="88669" y="612710"/>
                </a:cubicBezTo>
                <a:cubicBezTo>
                  <a:pt x="84761" y="624437"/>
                  <a:pt x="90487" y="610438"/>
                  <a:pt x="82449" y="620486"/>
                </a:cubicBezTo>
                <a:cubicBezTo>
                  <a:pt x="81425" y="621766"/>
                  <a:pt x="81690" y="623718"/>
                  <a:pt x="80894" y="625151"/>
                </a:cubicBezTo>
                <a:cubicBezTo>
                  <a:pt x="79078" y="628419"/>
                  <a:pt x="78219" y="633300"/>
                  <a:pt x="74673" y="634482"/>
                </a:cubicBezTo>
                <a:cubicBezTo>
                  <a:pt x="73118" y="635000"/>
                  <a:pt x="71474" y="635304"/>
                  <a:pt x="70008" y="636037"/>
                </a:cubicBezTo>
                <a:cubicBezTo>
                  <a:pt x="68336" y="636873"/>
                  <a:pt x="67093" y="638491"/>
                  <a:pt x="65343" y="639147"/>
                </a:cubicBezTo>
                <a:cubicBezTo>
                  <a:pt x="62868" y="640075"/>
                  <a:pt x="60159" y="640184"/>
                  <a:pt x="57567" y="640702"/>
                </a:cubicBezTo>
                <a:cubicBezTo>
                  <a:pt x="56530" y="642776"/>
                  <a:pt x="56096" y="645284"/>
                  <a:pt x="54457" y="646923"/>
                </a:cubicBezTo>
                <a:cubicBezTo>
                  <a:pt x="51222" y="650158"/>
                  <a:pt x="47288" y="649730"/>
                  <a:pt x="43571" y="651588"/>
                </a:cubicBezTo>
                <a:cubicBezTo>
                  <a:pt x="37780" y="654483"/>
                  <a:pt x="39399" y="655064"/>
                  <a:pt x="34241" y="659363"/>
                </a:cubicBezTo>
                <a:cubicBezTo>
                  <a:pt x="30942" y="662112"/>
                  <a:pt x="27160" y="663682"/>
                  <a:pt x="23355" y="665584"/>
                </a:cubicBezTo>
                <a:cubicBezTo>
                  <a:pt x="19448" y="677306"/>
                  <a:pt x="24718" y="662860"/>
                  <a:pt x="18690" y="674914"/>
                </a:cubicBezTo>
                <a:cubicBezTo>
                  <a:pt x="17957" y="676380"/>
                  <a:pt x="18158" y="678300"/>
                  <a:pt x="17134" y="679580"/>
                </a:cubicBezTo>
                <a:cubicBezTo>
                  <a:pt x="15966" y="681039"/>
                  <a:pt x="14024" y="681653"/>
                  <a:pt x="12469" y="682690"/>
                </a:cubicBezTo>
                <a:cubicBezTo>
                  <a:pt x="11432" y="684245"/>
                  <a:pt x="10818" y="686188"/>
                  <a:pt x="9359" y="687355"/>
                </a:cubicBezTo>
                <a:cubicBezTo>
                  <a:pt x="8079" y="688379"/>
                  <a:pt x="6099" y="688067"/>
                  <a:pt x="4694" y="688910"/>
                </a:cubicBezTo>
                <a:cubicBezTo>
                  <a:pt x="3436" y="689665"/>
                  <a:pt x="2620" y="690984"/>
                  <a:pt x="1583" y="692021"/>
                </a:cubicBezTo>
                <a:cubicBezTo>
                  <a:pt x="288" y="695907"/>
                  <a:pt x="-1851" y="698232"/>
                  <a:pt x="3139" y="701351"/>
                </a:cubicBezTo>
                <a:cubicBezTo>
                  <a:pt x="5919" y="703088"/>
                  <a:pt x="9359" y="703424"/>
                  <a:pt x="12469" y="704461"/>
                </a:cubicBezTo>
                <a:lnTo>
                  <a:pt x="17134" y="706017"/>
                </a:lnTo>
                <a:cubicBezTo>
                  <a:pt x="22563" y="711445"/>
                  <a:pt x="18854" y="708664"/>
                  <a:pt x="29575" y="712237"/>
                </a:cubicBezTo>
                <a:lnTo>
                  <a:pt x="34241" y="713792"/>
                </a:lnTo>
                <a:cubicBezTo>
                  <a:pt x="35796" y="714829"/>
                  <a:pt x="37198" y="716143"/>
                  <a:pt x="38906" y="716902"/>
                </a:cubicBezTo>
                <a:cubicBezTo>
                  <a:pt x="41902" y="718233"/>
                  <a:pt x="45126" y="718975"/>
                  <a:pt x="48236" y="720012"/>
                </a:cubicBezTo>
                <a:cubicBezTo>
                  <a:pt x="48246" y="720015"/>
                  <a:pt x="57556" y="723120"/>
                  <a:pt x="57567" y="723123"/>
                </a:cubicBezTo>
                <a:lnTo>
                  <a:pt x="63787" y="724678"/>
                </a:lnTo>
                <a:cubicBezTo>
                  <a:pt x="64824" y="725715"/>
                  <a:pt x="65586" y="727132"/>
                  <a:pt x="66898" y="727788"/>
                </a:cubicBezTo>
                <a:cubicBezTo>
                  <a:pt x="68810" y="728744"/>
                  <a:pt x="71063" y="728756"/>
                  <a:pt x="73118" y="729343"/>
                </a:cubicBezTo>
                <a:cubicBezTo>
                  <a:pt x="74694" y="729793"/>
                  <a:pt x="76202" y="730467"/>
                  <a:pt x="77783" y="730898"/>
                </a:cubicBezTo>
                <a:cubicBezTo>
                  <a:pt x="81907" y="732023"/>
                  <a:pt x="86077" y="732971"/>
                  <a:pt x="90224" y="734008"/>
                </a:cubicBezTo>
                <a:lnTo>
                  <a:pt x="96445" y="735563"/>
                </a:lnTo>
                <a:cubicBezTo>
                  <a:pt x="96963" y="734008"/>
                  <a:pt x="96424" y="731348"/>
                  <a:pt x="98000" y="730898"/>
                </a:cubicBezTo>
                <a:cubicBezTo>
                  <a:pt x="102875" y="729505"/>
                  <a:pt x="112334" y="735082"/>
                  <a:pt x="116661" y="735563"/>
                </a:cubicBezTo>
                <a:cubicBezTo>
                  <a:pt x="125993" y="736600"/>
                  <a:pt x="131264" y="736930"/>
                  <a:pt x="139987" y="738674"/>
                </a:cubicBezTo>
                <a:cubicBezTo>
                  <a:pt x="142083" y="739093"/>
                  <a:pt x="144089" y="739947"/>
                  <a:pt x="146208" y="740229"/>
                </a:cubicBezTo>
                <a:cubicBezTo>
                  <a:pt x="151883" y="740986"/>
                  <a:pt x="157612" y="741266"/>
                  <a:pt x="163314" y="741784"/>
                </a:cubicBezTo>
                <a:lnTo>
                  <a:pt x="261285" y="740229"/>
                </a:lnTo>
                <a:cubicBezTo>
                  <a:pt x="276117" y="739828"/>
                  <a:pt x="274079" y="740112"/>
                  <a:pt x="283057" y="737119"/>
                </a:cubicBezTo>
                <a:cubicBezTo>
                  <a:pt x="285130" y="735564"/>
                  <a:pt x="286959" y="733612"/>
                  <a:pt x="289277" y="732453"/>
                </a:cubicBezTo>
                <a:cubicBezTo>
                  <a:pt x="291189" y="731497"/>
                  <a:pt x="293443" y="731485"/>
                  <a:pt x="295498" y="730898"/>
                </a:cubicBezTo>
                <a:cubicBezTo>
                  <a:pt x="297074" y="730448"/>
                  <a:pt x="298697" y="730076"/>
                  <a:pt x="300163" y="729343"/>
                </a:cubicBezTo>
                <a:cubicBezTo>
                  <a:pt x="301835" y="728507"/>
                  <a:pt x="303205" y="727160"/>
                  <a:pt x="304828" y="726233"/>
                </a:cubicBezTo>
                <a:cubicBezTo>
                  <a:pt x="306841" y="725083"/>
                  <a:pt x="309061" y="724316"/>
                  <a:pt x="311049" y="723123"/>
                </a:cubicBezTo>
                <a:cubicBezTo>
                  <a:pt x="314254" y="721200"/>
                  <a:pt x="316753" y="717809"/>
                  <a:pt x="320379" y="716902"/>
                </a:cubicBezTo>
                <a:cubicBezTo>
                  <a:pt x="324526" y="715865"/>
                  <a:pt x="328765" y="715144"/>
                  <a:pt x="332820" y="713792"/>
                </a:cubicBezTo>
                <a:lnTo>
                  <a:pt x="346816" y="709127"/>
                </a:lnTo>
                <a:lnTo>
                  <a:pt x="351481" y="707572"/>
                </a:lnTo>
                <a:cubicBezTo>
                  <a:pt x="352518" y="706535"/>
                  <a:pt x="355629" y="705498"/>
                  <a:pt x="354592" y="704461"/>
                </a:cubicBezTo>
                <a:cubicBezTo>
                  <a:pt x="352723" y="702592"/>
                  <a:pt x="349291" y="703834"/>
                  <a:pt x="346816" y="702906"/>
                </a:cubicBezTo>
                <a:cubicBezTo>
                  <a:pt x="345066" y="702250"/>
                  <a:pt x="343823" y="700632"/>
                  <a:pt x="342151" y="699796"/>
                </a:cubicBezTo>
                <a:cubicBezTo>
                  <a:pt x="340685" y="699063"/>
                  <a:pt x="339040" y="698759"/>
                  <a:pt x="337485" y="698241"/>
                </a:cubicBezTo>
                <a:cubicBezTo>
                  <a:pt x="317141" y="682983"/>
                  <a:pt x="342528" y="701844"/>
                  <a:pt x="326600" y="690466"/>
                </a:cubicBezTo>
                <a:cubicBezTo>
                  <a:pt x="324491" y="688959"/>
                  <a:pt x="322453" y="687355"/>
                  <a:pt x="320379" y="685800"/>
                </a:cubicBezTo>
                <a:cubicBezTo>
                  <a:pt x="319861" y="684245"/>
                  <a:pt x="319848" y="682415"/>
                  <a:pt x="318824" y="681135"/>
                </a:cubicBezTo>
                <a:cubicBezTo>
                  <a:pt x="317657" y="679676"/>
                  <a:pt x="315618" y="679193"/>
                  <a:pt x="314159" y="678025"/>
                </a:cubicBezTo>
                <a:cubicBezTo>
                  <a:pt x="313014" y="677109"/>
                  <a:pt x="311988" y="676040"/>
                  <a:pt x="311049" y="674914"/>
                </a:cubicBezTo>
                <a:cubicBezTo>
                  <a:pt x="309390" y="672923"/>
                  <a:pt x="308374" y="670353"/>
                  <a:pt x="306383" y="668694"/>
                </a:cubicBezTo>
                <a:cubicBezTo>
                  <a:pt x="305124" y="667645"/>
                  <a:pt x="303184" y="667872"/>
                  <a:pt x="301718" y="667139"/>
                </a:cubicBezTo>
                <a:cubicBezTo>
                  <a:pt x="300046" y="666303"/>
                  <a:pt x="298608" y="665066"/>
                  <a:pt x="297053" y="664029"/>
                </a:cubicBezTo>
                <a:cubicBezTo>
                  <a:pt x="296016" y="662474"/>
                  <a:pt x="295350" y="660594"/>
                  <a:pt x="293943" y="659363"/>
                </a:cubicBezTo>
                <a:cubicBezTo>
                  <a:pt x="284362" y="650979"/>
                  <a:pt x="286914" y="655359"/>
                  <a:pt x="278392" y="650033"/>
                </a:cubicBezTo>
                <a:cubicBezTo>
                  <a:pt x="276194" y="648659"/>
                  <a:pt x="274162" y="647027"/>
                  <a:pt x="272171" y="645368"/>
                </a:cubicBezTo>
                <a:cubicBezTo>
                  <a:pt x="271045" y="644429"/>
                  <a:pt x="270318" y="643012"/>
                  <a:pt x="269061" y="642257"/>
                </a:cubicBezTo>
                <a:cubicBezTo>
                  <a:pt x="259859" y="636735"/>
                  <a:pt x="268912" y="645461"/>
                  <a:pt x="259730" y="637592"/>
                </a:cubicBezTo>
                <a:cubicBezTo>
                  <a:pt x="257504" y="635684"/>
                  <a:pt x="255950" y="632998"/>
                  <a:pt x="253510" y="631372"/>
                </a:cubicBezTo>
                <a:cubicBezTo>
                  <a:pt x="249652" y="628800"/>
                  <a:pt x="241069" y="625151"/>
                  <a:pt x="241069" y="625151"/>
                </a:cubicBezTo>
                <a:cubicBezTo>
                  <a:pt x="239514" y="623596"/>
                  <a:pt x="238074" y="621917"/>
                  <a:pt x="236404" y="620486"/>
                </a:cubicBezTo>
                <a:cubicBezTo>
                  <a:pt x="233036" y="617600"/>
                  <a:pt x="229203" y="615168"/>
                  <a:pt x="225518" y="612710"/>
                </a:cubicBezTo>
                <a:cubicBezTo>
                  <a:pt x="225000" y="611155"/>
                  <a:pt x="224361" y="609635"/>
                  <a:pt x="223963" y="608045"/>
                </a:cubicBezTo>
                <a:cubicBezTo>
                  <a:pt x="223322" y="605481"/>
                  <a:pt x="223336" y="602745"/>
                  <a:pt x="222408" y="600270"/>
                </a:cubicBezTo>
                <a:cubicBezTo>
                  <a:pt x="221752" y="598520"/>
                  <a:pt x="220134" y="597276"/>
                  <a:pt x="219298" y="595604"/>
                </a:cubicBezTo>
                <a:cubicBezTo>
                  <a:pt x="218565" y="594138"/>
                  <a:pt x="218261" y="592494"/>
                  <a:pt x="217743" y="590939"/>
                </a:cubicBezTo>
                <a:cubicBezTo>
                  <a:pt x="218261" y="587310"/>
                  <a:pt x="217809" y="583403"/>
                  <a:pt x="219298" y="580053"/>
                </a:cubicBezTo>
                <a:cubicBezTo>
                  <a:pt x="220057" y="578345"/>
                  <a:pt x="222099" y="577083"/>
                  <a:pt x="223963" y="576943"/>
                </a:cubicBezTo>
                <a:cubicBezTo>
                  <a:pt x="243096" y="575508"/>
                  <a:pt x="262322" y="575906"/>
                  <a:pt x="281502" y="575388"/>
                </a:cubicBezTo>
                <a:cubicBezTo>
                  <a:pt x="279947" y="574351"/>
                  <a:pt x="278508" y="573114"/>
                  <a:pt x="276836" y="572278"/>
                </a:cubicBezTo>
                <a:cubicBezTo>
                  <a:pt x="275370" y="571545"/>
                  <a:pt x="273535" y="571632"/>
                  <a:pt x="272171" y="570723"/>
                </a:cubicBezTo>
                <a:cubicBezTo>
                  <a:pt x="267253" y="567444"/>
                  <a:pt x="262860" y="563441"/>
                  <a:pt x="258175" y="559837"/>
                </a:cubicBezTo>
                <a:cubicBezTo>
                  <a:pt x="256121" y="558257"/>
                  <a:pt x="253787" y="557005"/>
                  <a:pt x="251955" y="555172"/>
                </a:cubicBezTo>
                <a:cubicBezTo>
                  <a:pt x="248409" y="551625"/>
                  <a:pt x="247257" y="550765"/>
                  <a:pt x="244179" y="545841"/>
                </a:cubicBezTo>
                <a:cubicBezTo>
                  <a:pt x="242950" y="543875"/>
                  <a:pt x="242010" y="541739"/>
                  <a:pt x="241069" y="539621"/>
                </a:cubicBezTo>
                <a:cubicBezTo>
                  <a:pt x="238591" y="534045"/>
                  <a:pt x="238113" y="532308"/>
                  <a:pt x="236404" y="527180"/>
                </a:cubicBezTo>
                <a:cubicBezTo>
                  <a:pt x="235886" y="523551"/>
                  <a:pt x="235813" y="519830"/>
                  <a:pt x="234849" y="516294"/>
                </a:cubicBezTo>
                <a:cubicBezTo>
                  <a:pt x="234239" y="514058"/>
                  <a:pt x="232681" y="512192"/>
                  <a:pt x="231739" y="510074"/>
                </a:cubicBezTo>
                <a:cubicBezTo>
                  <a:pt x="230605" y="507523"/>
                  <a:pt x="229877" y="504795"/>
                  <a:pt x="228628" y="502298"/>
                </a:cubicBezTo>
                <a:cubicBezTo>
                  <a:pt x="227792" y="500626"/>
                  <a:pt x="226413" y="499274"/>
                  <a:pt x="225518" y="497633"/>
                </a:cubicBezTo>
                <a:cubicBezTo>
                  <a:pt x="218894" y="485489"/>
                  <a:pt x="220168" y="488672"/>
                  <a:pt x="217743" y="478972"/>
                </a:cubicBezTo>
                <a:cubicBezTo>
                  <a:pt x="217224" y="474307"/>
                  <a:pt x="216959" y="469606"/>
                  <a:pt x="216187" y="464976"/>
                </a:cubicBezTo>
                <a:cubicBezTo>
                  <a:pt x="215917" y="463359"/>
                  <a:pt x="215082" y="461886"/>
                  <a:pt x="214632" y="460310"/>
                </a:cubicBezTo>
                <a:cubicBezTo>
                  <a:pt x="214045" y="458255"/>
                  <a:pt x="213691" y="456137"/>
                  <a:pt x="213077" y="454090"/>
                </a:cubicBezTo>
                <a:cubicBezTo>
                  <a:pt x="212135" y="450950"/>
                  <a:pt x="210762" y="447940"/>
                  <a:pt x="209967" y="444759"/>
                </a:cubicBezTo>
                <a:cubicBezTo>
                  <a:pt x="209804" y="444109"/>
                  <a:pt x="207715" y="435075"/>
                  <a:pt x="206857" y="433874"/>
                </a:cubicBezTo>
                <a:cubicBezTo>
                  <a:pt x="203428" y="429074"/>
                  <a:pt x="200454" y="427532"/>
                  <a:pt x="195971" y="424543"/>
                </a:cubicBezTo>
                <a:cubicBezTo>
                  <a:pt x="194934" y="422988"/>
                  <a:pt x="193697" y="421550"/>
                  <a:pt x="192861" y="419878"/>
                </a:cubicBezTo>
                <a:cubicBezTo>
                  <a:pt x="192128" y="418412"/>
                  <a:pt x="192215" y="416576"/>
                  <a:pt x="191306" y="415212"/>
                </a:cubicBezTo>
                <a:cubicBezTo>
                  <a:pt x="190086" y="413382"/>
                  <a:pt x="188196" y="412102"/>
                  <a:pt x="186641" y="410547"/>
                </a:cubicBezTo>
                <a:cubicBezTo>
                  <a:pt x="186122" y="408992"/>
                  <a:pt x="184101" y="407193"/>
                  <a:pt x="185085" y="405882"/>
                </a:cubicBezTo>
                <a:cubicBezTo>
                  <a:pt x="186367" y="404172"/>
                  <a:pt x="189169" y="404327"/>
                  <a:pt x="191306" y="404327"/>
                </a:cubicBezTo>
                <a:cubicBezTo>
                  <a:pt x="196000" y="404327"/>
                  <a:pt x="200623" y="405508"/>
                  <a:pt x="205302" y="405882"/>
                </a:cubicBezTo>
                <a:cubicBezTo>
                  <a:pt x="213585" y="406545"/>
                  <a:pt x="221889" y="406919"/>
                  <a:pt x="230183" y="407437"/>
                </a:cubicBezTo>
                <a:cubicBezTo>
                  <a:pt x="233879" y="408669"/>
                  <a:pt x="237166" y="409896"/>
                  <a:pt x="241069" y="410547"/>
                </a:cubicBezTo>
                <a:cubicBezTo>
                  <a:pt x="245191" y="411234"/>
                  <a:pt x="249363" y="411584"/>
                  <a:pt x="253510" y="412102"/>
                </a:cubicBezTo>
                <a:cubicBezTo>
                  <a:pt x="257657" y="410547"/>
                  <a:pt x="263377" y="411041"/>
                  <a:pt x="265951" y="407437"/>
                </a:cubicBezTo>
                <a:cubicBezTo>
                  <a:pt x="267457" y="405328"/>
                  <a:pt x="262659" y="403415"/>
                  <a:pt x="261285" y="401217"/>
                </a:cubicBezTo>
                <a:cubicBezTo>
                  <a:pt x="260056" y="399251"/>
                  <a:pt x="258908" y="397195"/>
                  <a:pt x="258175" y="394996"/>
                </a:cubicBezTo>
                <a:cubicBezTo>
                  <a:pt x="256823" y="390941"/>
                  <a:pt x="256417" y="386610"/>
                  <a:pt x="255065" y="382555"/>
                </a:cubicBezTo>
                <a:cubicBezTo>
                  <a:pt x="252627" y="375242"/>
                  <a:pt x="254119" y="379412"/>
                  <a:pt x="250400" y="370114"/>
                </a:cubicBezTo>
                <a:cubicBezTo>
                  <a:pt x="247881" y="347439"/>
                  <a:pt x="250575" y="364595"/>
                  <a:pt x="245734" y="345233"/>
                </a:cubicBezTo>
                <a:cubicBezTo>
                  <a:pt x="245093" y="342669"/>
                  <a:pt x="245015" y="339965"/>
                  <a:pt x="244179" y="337457"/>
                </a:cubicBezTo>
                <a:cubicBezTo>
                  <a:pt x="243446" y="335258"/>
                  <a:pt x="241982" y="333368"/>
                  <a:pt x="241069" y="331237"/>
                </a:cubicBezTo>
                <a:cubicBezTo>
                  <a:pt x="239421" y="327393"/>
                  <a:pt x="238777" y="322186"/>
                  <a:pt x="236404" y="318796"/>
                </a:cubicBezTo>
                <a:cubicBezTo>
                  <a:pt x="234302" y="315793"/>
                  <a:pt x="231220" y="313613"/>
                  <a:pt x="228628" y="311021"/>
                </a:cubicBezTo>
                <a:cubicBezTo>
                  <a:pt x="227591" y="307911"/>
                  <a:pt x="227110" y="304556"/>
                  <a:pt x="225518" y="301690"/>
                </a:cubicBezTo>
                <a:cubicBezTo>
                  <a:pt x="224450" y="299768"/>
                  <a:pt x="222203" y="298761"/>
                  <a:pt x="220853" y="297025"/>
                </a:cubicBezTo>
                <a:cubicBezTo>
                  <a:pt x="218558" y="294074"/>
                  <a:pt x="216875" y="290685"/>
                  <a:pt x="214632" y="287694"/>
                </a:cubicBezTo>
                <a:cubicBezTo>
                  <a:pt x="211522" y="283547"/>
                  <a:pt x="208351" y="279445"/>
                  <a:pt x="205302" y="275253"/>
                </a:cubicBezTo>
                <a:cubicBezTo>
                  <a:pt x="204203" y="273742"/>
                  <a:pt x="203360" y="272047"/>
                  <a:pt x="202192" y="270588"/>
                </a:cubicBezTo>
                <a:cubicBezTo>
                  <a:pt x="201276" y="269443"/>
                  <a:pt x="199997" y="268623"/>
                  <a:pt x="199081" y="267478"/>
                </a:cubicBezTo>
                <a:cubicBezTo>
                  <a:pt x="197913" y="266018"/>
                  <a:pt x="197526" y="263849"/>
                  <a:pt x="195971" y="262812"/>
                </a:cubicBezTo>
                <a:cubicBezTo>
                  <a:pt x="191149" y="259597"/>
                  <a:pt x="180420" y="255037"/>
                  <a:pt x="180420" y="255037"/>
                </a:cubicBezTo>
                <a:cubicBezTo>
                  <a:pt x="167895" y="242512"/>
                  <a:pt x="174124" y="246446"/>
                  <a:pt x="163314" y="241041"/>
                </a:cubicBezTo>
                <a:cubicBezTo>
                  <a:pt x="162796" y="239486"/>
                  <a:pt x="160776" y="237687"/>
                  <a:pt x="161759" y="236376"/>
                </a:cubicBezTo>
                <a:cubicBezTo>
                  <a:pt x="163041" y="234666"/>
                  <a:pt x="165924" y="235408"/>
                  <a:pt x="167979" y="234821"/>
                </a:cubicBezTo>
                <a:cubicBezTo>
                  <a:pt x="169555" y="234371"/>
                  <a:pt x="171090" y="233784"/>
                  <a:pt x="172645" y="233266"/>
                </a:cubicBezTo>
                <a:cubicBezTo>
                  <a:pt x="174200" y="231711"/>
                  <a:pt x="175902" y="230290"/>
                  <a:pt x="177310" y="228600"/>
                </a:cubicBezTo>
                <a:cubicBezTo>
                  <a:pt x="182446" y="222436"/>
                  <a:pt x="179112" y="222215"/>
                  <a:pt x="188196" y="216159"/>
                </a:cubicBezTo>
                <a:cubicBezTo>
                  <a:pt x="189751" y="215122"/>
                  <a:pt x="191088" y="213640"/>
                  <a:pt x="192861" y="213049"/>
                </a:cubicBezTo>
                <a:cubicBezTo>
                  <a:pt x="195852" y="212052"/>
                  <a:pt x="199082" y="212012"/>
                  <a:pt x="202192" y="211494"/>
                </a:cubicBezTo>
                <a:cubicBezTo>
                  <a:pt x="203229" y="209939"/>
                  <a:pt x="203981" y="208150"/>
                  <a:pt x="205302" y="206829"/>
                </a:cubicBezTo>
                <a:cubicBezTo>
                  <a:pt x="209756" y="202375"/>
                  <a:pt x="209576" y="204691"/>
                  <a:pt x="214632" y="202163"/>
                </a:cubicBezTo>
                <a:cubicBezTo>
                  <a:pt x="216304" y="201327"/>
                  <a:pt x="217743" y="200090"/>
                  <a:pt x="219298" y="199053"/>
                </a:cubicBezTo>
                <a:cubicBezTo>
                  <a:pt x="220335" y="197498"/>
                  <a:pt x="223244" y="196059"/>
                  <a:pt x="222408" y="194388"/>
                </a:cubicBezTo>
                <a:cubicBezTo>
                  <a:pt x="221452" y="192476"/>
                  <a:pt x="217856" y="194168"/>
                  <a:pt x="216187" y="192833"/>
                </a:cubicBezTo>
                <a:cubicBezTo>
                  <a:pt x="214907" y="191809"/>
                  <a:pt x="215681" y="189427"/>
                  <a:pt x="214632" y="188168"/>
                </a:cubicBezTo>
                <a:cubicBezTo>
                  <a:pt x="212973" y="186177"/>
                  <a:pt x="210485" y="185057"/>
                  <a:pt x="208412" y="183502"/>
                </a:cubicBezTo>
                <a:lnTo>
                  <a:pt x="205302" y="174172"/>
                </a:lnTo>
                <a:lnTo>
                  <a:pt x="203747" y="169506"/>
                </a:lnTo>
                <a:cubicBezTo>
                  <a:pt x="204265" y="165359"/>
                  <a:pt x="205302" y="161245"/>
                  <a:pt x="205302" y="157066"/>
                </a:cubicBezTo>
                <a:cubicBezTo>
                  <a:pt x="205302" y="154423"/>
                  <a:pt x="204320" y="151870"/>
                  <a:pt x="203747" y="149290"/>
                </a:cubicBezTo>
                <a:cubicBezTo>
                  <a:pt x="201727" y="140200"/>
                  <a:pt x="201103" y="141205"/>
                  <a:pt x="199081" y="129074"/>
                </a:cubicBezTo>
                <a:cubicBezTo>
                  <a:pt x="197273" y="118227"/>
                  <a:pt x="197893" y="106849"/>
                  <a:pt x="194416" y="96417"/>
                </a:cubicBezTo>
                <a:cubicBezTo>
                  <a:pt x="190685" y="85223"/>
                  <a:pt x="195214" y="99208"/>
                  <a:pt x="191306" y="85531"/>
                </a:cubicBezTo>
                <a:cubicBezTo>
                  <a:pt x="190856" y="83955"/>
                  <a:pt x="190269" y="82421"/>
                  <a:pt x="189751" y="80866"/>
                </a:cubicBezTo>
                <a:cubicBezTo>
                  <a:pt x="189206" y="74869"/>
                  <a:pt x="188424" y="61560"/>
                  <a:pt x="186641" y="54429"/>
                </a:cubicBezTo>
                <a:cubicBezTo>
                  <a:pt x="185846" y="51248"/>
                  <a:pt x="184472" y="48238"/>
                  <a:pt x="183530" y="45098"/>
                </a:cubicBezTo>
                <a:cubicBezTo>
                  <a:pt x="182916" y="43051"/>
                  <a:pt x="182589" y="40925"/>
                  <a:pt x="181975" y="38878"/>
                </a:cubicBezTo>
                <a:cubicBezTo>
                  <a:pt x="181033" y="35738"/>
                  <a:pt x="178865" y="32826"/>
                  <a:pt x="178865" y="29547"/>
                </a:cubicBezTo>
                <a:lnTo>
                  <a:pt x="189751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4307" y="1315865"/>
            <a:ext cx="5441696" cy="2373376"/>
          </a:xfrm>
          <a:custGeom>
            <a:avLst/>
            <a:gdLst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214368 w 5441696"/>
              <a:gd name="connsiteY4" fmla="*/ 1247648 h 2373376"/>
              <a:gd name="connsiteX5" fmla="*/ 4336288 w 5441696"/>
              <a:gd name="connsiteY5" fmla="*/ 1369568 h 2373376"/>
              <a:gd name="connsiteX6" fmla="*/ 4494784 w 5441696"/>
              <a:gd name="connsiteY6" fmla="*/ 1398016 h 2373376"/>
              <a:gd name="connsiteX7" fmla="*/ 4689856 w 5441696"/>
              <a:gd name="connsiteY7" fmla="*/ 1389888 h 2373376"/>
              <a:gd name="connsiteX8" fmla="*/ 4880864 w 5441696"/>
              <a:gd name="connsiteY8" fmla="*/ 1296416 h 2373376"/>
              <a:gd name="connsiteX9" fmla="*/ 5010912 w 5441696"/>
              <a:gd name="connsiteY9" fmla="*/ 1154176 h 2373376"/>
              <a:gd name="connsiteX10" fmla="*/ 5319776 w 5441696"/>
              <a:gd name="connsiteY10" fmla="*/ 1174496 h 2373376"/>
              <a:gd name="connsiteX11" fmla="*/ 5437632 w 5441696"/>
              <a:gd name="connsiteY11" fmla="*/ 1146048 h 2373376"/>
              <a:gd name="connsiteX12" fmla="*/ 5441696 w 5441696"/>
              <a:gd name="connsiteY12" fmla="*/ 2373376 h 2373376"/>
              <a:gd name="connsiteX13" fmla="*/ 0 w 5441696"/>
              <a:gd name="connsiteY13" fmla="*/ 2373376 h 2373376"/>
              <a:gd name="connsiteX14" fmla="*/ 0 w 5441696"/>
              <a:gd name="connsiteY14" fmla="*/ 1202944 h 237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1696" h="2373376">
                <a:moveTo>
                  <a:pt x="0" y="1202944"/>
                </a:moveTo>
                <a:lnTo>
                  <a:pt x="1999488" y="0"/>
                </a:lnTo>
                <a:lnTo>
                  <a:pt x="3580384" y="1154176"/>
                </a:lnTo>
                <a:lnTo>
                  <a:pt x="4153408" y="1154176"/>
                </a:lnTo>
                <a:lnTo>
                  <a:pt x="4214368" y="1247648"/>
                </a:lnTo>
                <a:lnTo>
                  <a:pt x="4336288" y="1369568"/>
                </a:lnTo>
                <a:lnTo>
                  <a:pt x="4494784" y="1398016"/>
                </a:lnTo>
                <a:lnTo>
                  <a:pt x="4689856" y="1389888"/>
                </a:lnTo>
                <a:lnTo>
                  <a:pt x="4880864" y="1296416"/>
                </a:lnTo>
                <a:lnTo>
                  <a:pt x="5010912" y="1154176"/>
                </a:lnTo>
                <a:lnTo>
                  <a:pt x="5319776" y="1174496"/>
                </a:lnTo>
                <a:lnTo>
                  <a:pt x="5437632" y="1146048"/>
                </a:lnTo>
                <a:cubicBezTo>
                  <a:pt x="5438987" y="1555157"/>
                  <a:pt x="5440341" y="1964267"/>
                  <a:pt x="5441696" y="2373376"/>
                </a:cubicBezTo>
                <a:lnTo>
                  <a:pt x="0" y="2373376"/>
                </a:lnTo>
                <a:lnTo>
                  <a:pt x="0" y="1202944"/>
                </a:lnTo>
                <a:close/>
              </a:path>
            </a:pathLst>
          </a:custGeom>
          <a:gradFill flip="none" rotWithShape="1">
            <a:gsLst>
              <a:gs pos="0">
                <a:srgbClr val="A48680">
                  <a:tint val="66000"/>
                  <a:satMod val="160000"/>
                </a:srgbClr>
              </a:gs>
              <a:gs pos="50000">
                <a:srgbClr val="A48680">
                  <a:tint val="44500"/>
                  <a:satMod val="160000"/>
                </a:srgbClr>
              </a:gs>
              <a:gs pos="100000">
                <a:srgbClr val="A4868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483971" y="2486297"/>
            <a:ext cx="816864" cy="223520"/>
          </a:xfrm>
          <a:custGeom>
            <a:avLst/>
            <a:gdLst>
              <a:gd name="connsiteX0" fmla="*/ 0 w 816864"/>
              <a:gd name="connsiteY0" fmla="*/ 12192 h 223520"/>
              <a:gd name="connsiteX1" fmla="*/ 130048 w 816864"/>
              <a:gd name="connsiteY1" fmla="*/ 170688 h 223520"/>
              <a:gd name="connsiteX2" fmla="*/ 260096 w 816864"/>
              <a:gd name="connsiteY2" fmla="*/ 223520 h 223520"/>
              <a:gd name="connsiteX3" fmla="*/ 516128 w 816864"/>
              <a:gd name="connsiteY3" fmla="*/ 207264 h 223520"/>
              <a:gd name="connsiteX4" fmla="*/ 711200 w 816864"/>
              <a:gd name="connsiteY4" fmla="*/ 130048 h 223520"/>
              <a:gd name="connsiteX5" fmla="*/ 816864 w 816864"/>
              <a:gd name="connsiteY5" fmla="*/ 0 h 223520"/>
              <a:gd name="connsiteX6" fmla="*/ 0 w 816864"/>
              <a:gd name="connsiteY6" fmla="*/ 12192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864" h="223520">
                <a:moveTo>
                  <a:pt x="0" y="12192"/>
                </a:moveTo>
                <a:lnTo>
                  <a:pt x="130048" y="170688"/>
                </a:lnTo>
                <a:lnTo>
                  <a:pt x="260096" y="223520"/>
                </a:lnTo>
                <a:lnTo>
                  <a:pt x="516128" y="207264"/>
                </a:lnTo>
                <a:lnTo>
                  <a:pt x="711200" y="130048"/>
                </a:lnTo>
                <a:lnTo>
                  <a:pt x="816864" y="0"/>
                </a:lnTo>
                <a:lnTo>
                  <a:pt x="0" y="1219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00739" y="1506873"/>
            <a:ext cx="3255264" cy="1674368"/>
          </a:xfrm>
          <a:custGeom>
            <a:avLst/>
            <a:gdLst>
              <a:gd name="connsiteX0" fmla="*/ 8128 w 3255264"/>
              <a:gd name="connsiteY0" fmla="*/ 0 h 1674368"/>
              <a:gd name="connsiteX1" fmla="*/ 577088 w 3255264"/>
              <a:gd name="connsiteY1" fmla="*/ 414528 h 1674368"/>
              <a:gd name="connsiteX2" fmla="*/ 1389888 w 3255264"/>
              <a:gd name="connsiteY2" fmla="*/ 999744 h 1674368"/>
              <a:gd name="connsiteX3" fmla="*/ 1934464 w 3255264"/>
              <a:gd name="connsiteY3" fmla="*/ 1003808 h 1674368"/>
              <a:gd name="connsiteX4" fmla="*/ 2060448 w 3255264"/>
              <a:gd name="connsiteY4" fmla="*/ 1198880 h 1674368"/>
              <a:gd name="connsiteX5" fmla="*/ 2194560 w 3255264"/>
              <a:gd name="connsiteY5" fmla="*/ 1259840 h 1674368"/>
              <a:gd name="connsiteX6" fmla="*/ 2418080 w 3255264"/>
              <a:gd name="connsiteY6" fmla="*/ 1276096 h 1674368"/>
              <a:gd name="connsiteX7" fmla="*/ 2572512 w 3255264"/>
              <a:gd name="connsiteY7" fmla="*/ 1255776 h 1674368"/>
              <a:gd name="connsiteX8" fmla="*/ 2763520 w 3255264"/>
              <a:gd name="connsiteY8" fmla="*/ 1198880 h 1674368"/>
              <a:gd name="connsiteX9" fmla="*/ 2796032 w 3255264"/>
              <a:gd name="connsiteY9" fmla="*/ 1076960 h 1674368"/>
              <a:gd name="connsiteX10" fmla="*/ 2848864 w 3255264"/>
              <a:gd name="connsiteY10" fmla="*/ 1020064 h 1674368"/>
              <a:gd name="connsiteX11" fmla="*/ 3247136 w 3255264"/>
              <a:gd name="connsiteY11" fmla="*/ 1020064 h 1674368"/>
              <a:gd name="connsiteX12" fmla="*/ 3255264 w 3255264"/>
              <a:gd name="connsiteY12" fmla="*/ 1609344 h 1674368"/>
              <a:gd name="connsiteX13" fmla="*/ 2881376 w 3255264"/>
              <a:gd name="connsiteY13" fmla="*/ 1637792 h 1674368"/>
              <a:gd name="connsiteX14" fmla="*/ 2523744 w 3255264"/>
              <a:gd name="connsiteY14" fmla="*/ 1572768 h 1674368"/>
              <a:gd name="connsiteX15" fmla="*/ 2088896 w 3255264"/>
              <a:gd name="connsiteY15" fmla="*/ 1645920 h 1674368"/>
              <a:gd name="connsiteX16" fmla="*/ 1873504 w 3255264"/>
              <a:gd name="connsiteY16" fmla="*/ 1674368 h 1674368"/>
              <a:gd name="connsiteX17" fmla="*/ 1548384 w 3255264"/>
              <a:gd name="connsiteY17" fmla="*/ 1605280 h 1674368"/>
              <a:gd name="connsiteX18" fmla="*/ 1272032 w 3255264"/>
              <a:gd name="connsiteY18" fmla="*/ 1576832 h 1674368"/>
              <a:gd name="connsiteX19" fmla="*/ 1101344 w 3255264"/>
              <a:gd name="connsiteY19" fmla="*/ 1532128 h 1674368"/>
              <a:gd name="connsiteX20" fmla="*/ 841248 w 3255264"/>
              <a:gd name="connsiteY20" fmla="*/ 1320800 h 1674368"/>
              <a:gd name="connsiteX21" fmla="*/ 674624 w 3255264"/>
              <a:gd name="connsiteY21" fmla="*/ 1064768 h 1674368"/>
              <a:gd name="connsiteX22" fmla="*/ 491744 w 3255264"/>
              <a:gd name="connsiteY22" fmla="*/ 841248 h 1674368"/>
              <a:gd name="connsiteX23" fmla="*/ 394208 w 3255264"/>
              <a:gd name="connsiteY23" fmla="*/ 666496 h 1674368"/>
              <a:gd name="connsiteX24" fmla="*/ 215392 w 3255264"/>
              <a:gd name="connsiteY24" fmla="*/ 491744 h 1674368"/>
              <a:gd name="connsiteX25" fmla="*/ 203200 w 3255264"/>
              <a:gd name="connsiteY25" fmla="*/ 300736 h 1674368"/>
              <a:gd name="connsiteX26" fmla="*/ 134112 w 3255264"/>
              <a:gd name="connsiteY26" fmla="*/ 199136 h 1674368"/>
              <a:gd name="connsiteX27" fmla="*/ 0 w 3255264"/>
              <a:gd name="connsiteY27" fmla="*/ 85344 h 1674368"/>
              <a:gd name="connsiteX28" fmla="*/ 8128 w 3255264"/>
              <a:gd name="connsiteY28" fmla="*/ 0 h 167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55264" h="1674368">
                <a:moveTo>
                  <a:pt x="8128" y="0"/>
                </a:moveTo>
                <a:lnTo>
                  <a:pt x="577088" y="414528"/>
                </a:lnTo>
                <a:lnTo>
                  <a:pt x="1389888" y="999744"/>
                </a:lnTo>
                <a:lnTo>
                  <a:pt x="1934464" y="1003808"/>
                </a:lnTo>
                <a:lnTo>
                  <a:pt x="2060448" y="1198880"/>
                </a:lnTo>
                <a:lnTo>
                  <a:pt x="2194560" y="1259840"/>
                </a:lnTo>
                <a:lnTo>
                  <a:pt x="2418080" y="1276096"/>
                </a:lnTo>
                <a:lnTo>
                  <a:pt x="2572512" y="1255776"/>
                </a:lnTo>
                <a:lnTo>
                  <a:pt x="2763520" y="1198880"/>
                </a:lnTo>
                <a:lnTo>
                  <a:pt x="2796032" y="1076960"/>
                </a:lnTo>
                <a:lnTo>
                  <a:pt x="2848864" y="1020064"/>
                </a:lnTo>
                <a:lnTo>
                  <a:pt x="3247136" y="1020064"/>
                </a:lnTo>
                <a:lnTo>
                  <a:pt x="3255264" y="1609344"/>
                </a:lnTo>
                <a:lnTo>
                  <a:pt x="2881376" y="1637792"/>
                </a:lnTo>
                <a:lnTo>
                  <a:pt x="2523744" y="1572768"/>
                </a:lnTo>
                <a:lnTo>
                  <a:pt x="2088896" y="1645920"/>
                </a:lnTo>
                <a:lnTo>
                  <a:pt x="1873504" y="1674368"/>
                </a:lnTo>
                <a:lnTo>
                  <a:pt x="1548384" y="1605280"/>
                </a:lnTo>
                <a:lnTo>
                  <a:pt x="1272032" y="1576832"/>
                </a:lnTo>
                <a:lnTo>
                  <a:pt x="1101344" y="1532128"/>
                </a:lnTo>
                <a:lnTo>
                  <a:pt x="841248" y="1320800"/>
                </a:lnTo>
                <a:lnTo>
                  <a:pt x="674624" y="1064768"/>
                </a:lnTo>
                <a:lnTo>
                  <a:pt x="491744" y="841248"/>
                </a:lnTo>
                <a:lnTo>
                  <a:pt x="394208" y="666496"/>
                </a:lnTo>
                <a:lnTo>
                  <a:pt x="215392" y="491744"/>
                </a:lnTo>
                <a:lnTo>
                  <a:pt x="203200" y="300736"/>
                </a:lnTo>
                <a:lnTo>
                  <a:pt x="134112" y="199136"/>
                </a:lnTo>
                <a:lnTo>
                  <a:pt x="0" y="85344"/>
                </a:lnTo>
                <a:lnTo>
                  <a:pt x="81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866885" y="2510210"/>
            <a:ext cx="308864" cy="256032"/>
          </a:xfrm>
          <a:custGeom>
            <a:avLst/>
            <a:gdLst>
              <a:gd name="connsiteX0" fmla="*/ 0 w 308864"/>
              <a:gd name="connsiteY0" fmla="*/ 12192 h 256032"/>
              <a:gd name="connsiteX1" fmla="*/ 101600 w 308864"/>
              <a:gd name="connsiteY1" fmla="*/ 40640 h 256032"/>
              <a:gd name="connsiteX2" fmla="*/ 186944 w 308864"/>
              <a:gd name="connsiteY2" fmla="*/ 158496 h 256032"/>
              <a:gd name="connsiteX3" fmla="*/ 211328 w 308864"/>
              <a:gd name="connsiteY3" fmla="*/ 256032 h 256032"/>
              <a:gd name="connsiteX4" fmla="*/ 223520 w 308864"/>
              <a:gd name="connsiteY4" fmla="*/ 130048 h 256032"/>
              <a:gd name="connsiteX5" fmla="*/ 239776 w 308864"/>
              <a:gd name="connsiteY5" fmla="*/ 32512 h 256032"/>
              <a:gd name="connsiteX6" fmla="*/ 308864 w 308864"/>
              <a:gd name="connsiteY6" fmla="*/ 0 h 256032"/>
              <a:gd name="connsiteX7" fmla="*/ 0 w 308864"/>
              <a:gd name="connsiteY7" fmla="*/ 12192 h 2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4" h="256032">
                <a:moveTo>
                  <a:pt x="0" y="12192"/>
                </a:moveTo>
                <a:lnTo>
                  <a:pt x="101600" y="40640"/>
                </a:lnTo>
                <a:lnTo>
                  <a:pt x="186944" y="158496"/>
                </a:lnTo>
                <a:lnTo>
                  <a:pt x="211328" y="256032"/>
                </a:lnTo>
                <a:lnTo>
                  <a:pt x="223520" y="130048"/>
                </a:lnTo>
                <a:lnTo>
                  <a:pt x="239776" y="32512"/>
                </a:lnTo>
                <a:lnTo>
                  <a:pt x="308864" y="0"/>
                </a:lnTo>
                <a:lnTo>
                  <a:pt x="0" y="1219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07779" y="2591961"/>
            <a:ext cx="300736" cy="235712"/>
          </a:xfrm>
          <a:custGeom>
            <a:avLst/>
            <a:gdLst>
              <a:gd name="connsiteX0" fmla="*/ 300736 w 300736"/>
              <a:gd name="connsiteY0" fmla="*/ 0 h 235712"/>
              <a:gd name="connsiteX1" fmla="*/ 150368 w 300736"/>
              <a:gd name="connsiteY1" fmla="*/ 16256 h 235712"/>
              <a:gd name="connsiteX2" fmla="*/ 0 w 300736"/>
              <a:gd name="connsiteY2" fmla="*/ 105664 h 235712"/>
              <a:gd name="connsiteX3" fmla="*/ 0 w 300736"/>
              <a:gd name="connsiteY3" fmla="*/ 215392 h 235712"/>
              <a:gd name="connsiteX4" fmla="*/ 77216 w 300736"/>
              <a:gd name="connsiteY4" fmla="*/ 235712 h 235712"/>
              <a:gd name="connsiteX5" fmla="*/ 191008 w 300736"/>
              <a:gd name="connsiteY5" fmla="*/ 199136 h 235712"/>
              <a:gd name="connsiteX6" fmla="*/ 256032 w 300736"/>
              <a:gd name="connsiteY6" fmla="*/ 113792 h 235712"/>
              <a:gd name="connsiteX7" fmla="*/ 300736 w 300736"/>
              <a:gd name="connsiteY7" fmla="*/ 0 h 2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736" h="235712">
                <a:moveTo>
                  <a:pt x="300736" y="0"/>
                </a:moveTo>
                <a:lnTo>
                  <a:pt x="150368" y="16256"/>
                </a:lnTo>
                <a:lnTo>
                  <a:pt x="0" y="105664"/>
                </a:lnTo>
                <a:lnTo>
                  <a:pt x="0" y="215392"/>
                </a:lnTo>
                <a:lnTo>
                  <a:pt x="77216" y="235712"/>
                </a:lnTo>
                <a:lnTo>
                  <a:pt x="191008" y="199136"/>
                </a:lnTo>
                <a:lnTo>
                  <a:pt x="256032" y="113792"/>
                </a:lnTo>
                <a:lnTo>
                  <a:pt x="30073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47123" y="2266841"/>
            <a:ext cx="300736" cy="235712"/>
          </a:xfrm>
          <a:custGeom>
            <a:avLst/>
            <a:gdLst>
              <a:gd name="connsiteX0" fmla="*/ 300736 w 300736"/>
              <a:gd name="connsiteY0" fmla="*/ 0 h 235712"/>
              <a:gd name="connsiteX1" fmla="*/ 150368 w 300736"/>
              <a:gd name="connsiteY1" fmla="*/ 16256 h 235712"/>
              <a:gd name="connsiteX2" fmla="*/ 0 w 300736"/>
              <a:gd name="connsiteY2" fmla="*/ 105664 h 235712"/>
              <a:gd name="connsiteX3" fmla="*/ 0 w 300736"/>
              <a:gd name="connsiteY3" fmla="*/ 215392 h 235712"/>
              <a:gd name="connsiteX4" fmla="*/ 77216 w 300736"/>
              <a:gd name="connsiteY4" fmla="*/ 235712 h 235712"/>
              <a:gd name="connsiteX5" fmla="*/ 191008 w 300736"/>
              <a:gd name="connsiteY5" fmla="*/ 199136 h 235712"/>
              <a:gd name="connsiteX6" fmla="*/ 256032 w 300736"/>
              <a:gd name="connsiteY6" fmla="*/ 113792 h 235712"/>
              <a:gd name="connsiteX7" fmla="*/ 300736 w 300736"/>
              <a:gd name="connsiteY7" fmla="*/ 0 h 2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736" h="235712">
                <a:moveTo>
                  <a:pt x="300736" y="0"/>
                </a:moveTo>
                <a:lnTo>
                  <a:pt x="150368" y="16256"/>
                </a:lnTo>
                <a:lnTo>
                  <a:pt x="0" y="105664"/>
                </a:lnTo>
                <a:lnTo>
                  <a:pt x="0" y="215392"/>
                </a:lnTo>
                <a:lnTo>
                  <a:pt x="77216" y="235712"/>
                </a:lnTo>
                <a:lnTo>
                  <a:pt x="191008" y="199136"/>
                </a:lnTo>
                <a:lnTo>
                  <a:pt x="256032" y="113792"/>
                </a:lnTo>
                <a:lnTo>
                  <a:pt x="30073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10243" y="1258969"/>
            <a:ext cx="5441696" cy="1255776"/>
          </a:xfrm>
          <a:custGeom>
            <a:avLst/>
            <a:gdLst>
              <a:gd name="connsiteX0" fmla="*/ 0 w 5441696"/>
              <a:gd name="connsiteY0" fmla="*/ 1162304 h 1255776"/>
              <a:gd name="connsiteX1" fmla="*/ 166624 w 5441696"/>
              <a:gd name="connsiteY1" fmla="*/ 1044448 h 1255776"/>
              <a:gd name="connsiteX2" fmla="*/ 186944 w 5441696"/>
              <a:gd name="connsiteY2" fmla="*/ 1081024 h 1255776"/>
              <a:gd name="connsiteX3" fmla="*/ 288544 w 5441696"/>
              <a:gd name="connsiteY3" fmla="*/ 1020064 h 1255776"/>
              <a:gd name="connsiteX4" fmla="*/ 292608 w 5441696"/>
              <a:gd name="connsiteY4" fmla="*/ 959104 h 1255776"/>
              <a:gd name="connsiteX5" fmla="*/ 577088 w 5441696"/>
              <a:gd name="connsiteY5" fmla="*/ 804672 h 1255776"/>
              <a:gd name="connsiteX6" fmla="*/ 577088 w 5441696"/>
              <a:gd name="connsiteY6" fmla="*/ 837184 h 1255776"/>
              <a:gd name="connsiteX7" fmla="*/ 707136 w 5441696"/>
              <a:gd name="connsiteY7" fmla="*/ 759968 h 1255776"/>
              <a:gd name="connsiteX8" fmla="*/ 707136 w 5441696"/>
              <a:gd name="connsiteY8" fmla="*/ 723392 h 1255776"/>
              <a:gd name="connsiteX9" fmla="*/ 1085088 w 5441696"/>
              <a:gd name="connsiteY9" fmla="*/ 463296 h 1255776"/>
              <a:gd name="connsiteX10" fmla="*/ 1093216 w 5441696"/>
              <a:gd name="connsiteY10" fmla="*/ 508000 h 1255776"/>
              <a:gd name="connsiteX11" fmla="*/ 1194816 w 5441696"/>
              <a:gd name="connsiteY11" fmla="*/ 447040 h 1255776"/>
              <a:gd name="connsiteX12" fmla="*/ 1190752 w 5441696"/>
              <a:gd name="connsiteY12" fmla="*/ 398272 h 1255776"/>
              <a:gd name="connsiteX13" fmla="*/ 1471168 w 5441696"/>
              <a:gd name="connsiteY13" fmla="*/ 186944 h 1255776"/>
              <a:gd name="connsiteX14" fmla="*/ 1662176 w 5441696"/>
              <a:gd name="connsiteY14" fmla="*/ 81280 h 1255776"/>
              <a:gd name="connsiteX15" fmla="*/ 1828800 w 5441696"/>
              <a:gd name="connsiteY15" fmla="*/ 52832 h 1255776"/>
              <a:gd name="connsiteX16" fmla="*/ 1946656 w 5441696"/>
              <a:gd name="connsiteY16" fmla="*/ 8128 h 1255776"/>
              <a:gd name="connsiteX17" fmla="*/ 1987296 w 5441696"/>
              <a:gd name="connsiteY17" fmla="*/ 36576 h 1255776"/>
              <a:gd name="connsiteX18" fmla="*/ 2068576 w 5441696"/>
              <a:gd name="connsiteY18" fmla="*/ 0 h 1255776"/>
              <a:gd name="connsiteX19" fmla="*/ 2113280 w 5441696"/>
              <a:gd name="connsiteY19" fmla="*/ 69088 h 1255776"/>
              <a:gd name="connsiteX20" fmla="*/ 2186432 w 5441696"/>
              <a:gd name="connsiteY20" fmla="*/ 69088 h 1255776"/>
              <a:gd name="connsiteX21" fmla="*/ 2202688 w 5441696"/>
              <a:gd name="connsiteY21" fmla="*/ 130048 h 1255776"/>
              <a:gd name="connsiteX22" fmla="*/ 2247392 w 5441696"/>
              <a:gd name="connsiteY22" fmla="*/ 101600 h 1255776"/>
              <a:gd name="connsiteX23" fmla="*/ 2357120 w 5441696"/>
              <a:gd name="connsiteY23" fmla="*/ 158496 h 1255776"/>
              <a:gd name="connsiteX24" fmla="*/ 2381504 w 5441696"/>
              <a:gd name="connsiteY24" fmla="*/ 256032 h 1255776"/>
              <a:gd name="connsiteX25" fmla="*/ 2552192 w 5441696"/>
              <a:gd name="connsiteY25" fmla="*/ 239776 h 1255776"/>
              <a:gd name="connsiteX26" fmla="*/ 2564384 w 5441696"/>
              <a:gd name="connsiteY26" fmla="*/ 337312 h 1255776"/>
              <a:gd name="connsiteX27" fmla="*/ 2641600 w 5441696"/>
              <a:gd name="connsiteY27" fmla="*/ 341376 h 1255776"/>
              <a:gd name="connsiteX28" fmla="*/ 2678176 w 5441696"/>
              <a:gd name="connsiteY28" fmla="*/ 438912 h 1255776"/>
              <a:gd name="connsiteX29" fmla="*/ 2787904 w 5441696"/>
              <a:gd name="connsiteY29" fmla="*/ 475488 h 1255776"/>
              <a:gd name="connsiteX30" fmla="*/ 2889504 w 5441696"/>
              <a:gd name="connsiteY30" fmla="*/ 471424 h 1255776"/>
              <a:gd name="connsiteX31" fmla="*/ 2893568 w 5441696"/>
              <a:gd name="connsiteY31" fmla="*/ 573024 h 1255776"/>
              <a:gd name="connsiteX32" fmla="*/ 3007360 w 5441696"/>
              <a:gd name="connsiteY32" fmla="*/ 581152 h 1255776"/>
              <a:gd name="connsiteX33" fmla="*/ 3043936 w 5441696"/>
              <a:gd name="connsiteY33" fmla="*/ 690880 h 1255776"/>
              <a:gd name="connsiteX34" fmla="*/ 3096768 w 5441696"/>
              <a:gd name="connsiteY34" fmla="*/ 772160 h 1255776"/>
              <a:gd name="connsiteX35" fmla="*/ 3173984 w 5441696"/>
              <a:gd name="connsiteY35" fmla="*/ 747776 h 1255776"/>
              <a:gd name="connsiteX36" fmla="*/ 3198368 w 5441696"/>
              <a:gd name="connsiteY36" fmla="*/ 808736 h 1255776"/>
              <a:gd name="connsiteX37" fmla="*/ 3234944 w 5441696"/>
              <a:gd name="connsiteY37" fmla="*/ 861568 h 1255776"/>
              <a:gd name="connsiteX38" fmla="*/ 3291840 w 5441696"/>
              <a:gd name="connsiteY38" fmla="*/ 853440 h 1255776"/>
              <a:gd name="connsiteX39" fmla="*/ 3409696 w 5441696"/>
              <a:gd name="connsiteY39" fmla="*/ 869696 h 1255776"/>
              <a:gd name="connsiteX40" fmla="*/ 3462528 w 5441696"/>
              <a:gd name="connsiteY40" fmla="*/ 999744 h 1255776"/>
              <a:gd name="connsiteX41" fmla="*/ 3543808 w 5441696"/>
              <a:gd name="connsiteY41" fmla="*/ 1072896 h 1255776"/>
              <a:gd name="connsiteX42" fmla="*/ 3608832 w 5441696"/>
              <a:gd name="connsiteY42" fmla="*/ 1137920 h 1255776"/>
              <a:gd name="connsiteX43" fmla="*/ 3779520 w 5441696"/>
              <a:gd name="connsiteY43" fmla="*/ 1125728 h 1255776"/>
              <a:gd name="connsiteX44" fmla="*/ 3799840 w 5441696"/>
              <a:gd name="connsiteY44" fmla="*/ 1117600 h 1255776"/>
              <a:gd name="connsiteX45" fmla="*/ 3868928 w 5441696"/>
              <a:gd name="connsiteY45" fmla="*/ 1158240 h 1255776"/>
              <a:gd name="connsiteX46" fmla="*/ 3966464 w 5441696"/>
              <a:gd name="connsiteY46" fmla="*/ 1166368 h 1255776"/>
              <a:gd name="connsiteX47" fmla="*/ 4088384 w 5441696"/>
              <a:gd name="connsiteY47" fmla="*/ 1109472 h 1255776"/>
              <a:gd name="connsiteX48" fmla="*/ 4149344 w 5441696"/>
              <a:gd name="connsiteY48" fmla="*/ 1150112 h 1255776"/>
              <a:gd name="connsiteX49" fmla="*/ 4226560 w 5441696"/>
              <a:gd name="connsiteY49" fmla="*/ 1190752 h 1255776"/>
              <a:gd name="connsiteX50" fmla="*/ 4360672 w 5441696"/>
              <a:gd name="connsiteY50" fmla="*/ 1202944 h 1255776"/>
              <a:gd name="connsiteX51" fmla="*/ 4559808 w 5441696"/>
              <a:gd name="connsiteY51" fmla="*/ 1194816 h 1255776"/>
              <a:gd name="connsiteX52" fmla="*/ 4746752 w 5441696"/>
              <a:gd name="connsiteY52" fmla="*/ 1194816 h 1255776"/>
              <a:gd name="connsiteX53" fmla="*/ 4913376 w 5441696"/>
              <a:gd name="connsiteY53" fmla="*/ 1182624 h 1255776"/>
              <a:gd name="connsiteX54" fmla="*/ 4994656 w 5441696"/>
              <a:gd name="connsiteY54" fmla="*/ 1097280 h 1255776"/>
              <a:gd name="connsiteX55" fmla="*/ 5051552 w 5441696"/>
              <a:gd name="connsiteY55" fmla="*/ 1097280 h 1255776"/>
              <a:gd name="connsiteX56" fmla="*/ 5080000 w 5441696"/>
              <a:gd name="connsiteY56" fmla="*/ 1154176 h 1255776"/>
              <a:gd name="connsiteX57" fmla="*/ 5205984 w 5441696"/>
              <a:gd name="connsiteY57" fmla="*/ 1178560 h 1255776"/>
              <a:gd name="connsiteX58" fmla="*/ 5295392 w 5441696"/>
              <a:gd name="connsiteY58" fmla="*/ 1081024 h 1255776"/>
              <a:gd name="connsiteX59" fmla="*/ 5396992 w 5441696"/>
              <a:gd name="connsiteY59" fmla="*/ 1105408 h 1255776"/>
              <a:gd name="connsiteX60" fmla="*/ 5441696 w 5441696"/>
              <a:gd name="connsiteY60" fmla="*/ 1117600 h 1255776"/>
              <a:gd name="connsiteX61" fmla="*/ 5441696 w 5441696"/>
              <a:gd name="connsiteY61" fmla="*/ 1190752 h 1255776"/>
              <a:gd name="connsiteX62" fmla="*/ 5319776 w 5441696"/>
              <a:gd name="connsiteY62" fmla="*/ 1223264 h 1255776"/>
              <a:gd name="connsiteX63" fmla="*/ 5002784 w 5441696"/>
              <a:gd name="connsiteY63" fmla="*/ 1211072 h 1255776"/>
              <a:gd name="connsiteX64" fmla="*/ 4974336 w 5441696"/>
              <a:gd name="connsiteY64" fmla="*/ 1215136 h 1255776"/>
              <a:gd name="connsiteX65" fmla="*/ 4169664 w 5441696"/>
              <a:gd name="connsiteY65" fmla="*/ 1231392 h 1255776"/>
              <a:gd name="connsiteX66" fmla="*/ 4145280 w 5441696"/>
              <a:gd name="connsiteY66" fmla="*/ 1207008 h 1255776"/>
              <a:gd name="connsiteX67" fmla="*/ 3588512 w 5441696"/>
              <a:gd name="connsiteY67" fmla="*/ 1207008 h 1255776"/>
              <a:gd name="connsiteX68" fmla="*/ 1995424 w 5441696"/>
              <a:gd name="connsiteY68" fmla="*/ 65024 h 1255776"/>
              <a:gd name="connsiteX69" fmla="*/ 4064 w 5441696"/>
              <a:gd name="connsiteY69" fmla="*/ 1255776 h 1255776"/>
              <a:gd name="connsiteX70" fmla="*/ 0 w 5441696"/>
              <a:gd name="connsiteY70" fmla="*/ 1162304 h 12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441696" h="1255776">
                <a:moveTo>
                  <a:pt x="0" y="1162304"/>
                </a:moveTo>
                <a:lnTo>
                  <a:pt x="166624" y="1044448"/>
                </a:lnTo>
                <a:lnTo>
                  <a:pt x="186944" y="1081024"/>
                </a:lnTo>
                <a:lnTo>
                  <a:pt x="288544" y="1020064"/>
                </a:lnTo>
                <a:lnTo>
                  <a:pt x="292608" y="959104"/>
                </a:lnTo>
                <a:lnTo>
                  <a:pt x="577088" y="804672"/>
                </a:lnTo>
                <a:lnTo>
                  <a:pt x="577088" y="837184"/>
                </a:lnTo>
                <a:lnTo>
                  <a:pt x="707136" y="759968"/>
                </a:lnTo>
                <a:lnTo>
                  <a:pt x="707136" y="723392"/>
                </a:lnTo>
                <a:lnTo>
                  <a:pt x="1085088" y="463296"/>
                </a:lnTo>
                <a:lnTo>
                  <a:pt x="1093216" y="508000"/>
                </a:lnTo>
                <a:lnTo>
                  <a:pt x="1194816" y="447040"/>
                </a:lnTo>
                <a:lnTo>
                  <a:pt x="1190752" y="398272"/>
                </a:lnTo>
                <a:lnTo>
                  <a:pt x="1471168" y="186944"/>
                </a:lnTo>
                <a:lnTo>
                  <a:pt x="1662176" y="81280"/>
                </a:lnTo>
                <a:lnTo>
                  <a:pt x="1828800" y="52832"/>
                </a:lnTo>
                <a:lnTo>
                  <a:pt x="1946656" y="8128"/>
                </a:lnTo>
                <a:lnTo>
                  <a:pt x="1987296" y="36576"/>
                </a:lnTo>
                <a:lnTo>
                  <a:pt x="2068576" y="0"/>
                </a:lnTo>
                <a:lnTo>
                  <a:pt x="2113280" y="69088"/>
                </a:lnTo>
                <a:lnTo>
                  <a:pt x="2186432" y="69088"/>
                </a:lnTo>
                <a:lnTo>
                  <a:pt x="2202688" y="130048"/>
                </a:lnTo>
                <a:lnTo>
                  <a:pt x="2247392" y="101600"/>
                </a:lnTo>
                <a:lnTo>
                  <a:pt x="2357120" y="158496"/>
                </a:lnTo>
                <a:lnTo>
                  <a:pt x="2381504" y="256032"/>
                </a:lnTo>
                <a:lnTo>
                  <a:pt x="2552192" y="239776"/>
                </a:lnTo>
                <a:lnTo>
                  <a:pt x="2564384" y="337312"/>
                </a:lnTo>
                <a:lnTo>
                  <a:pt x="2641600" y="341376"/>
                </a:lnTo>
                <a:lnTo>
                  <a:pt x="2678176" y="438912"/>
                </a:lnTo>
                <a:lnTo>
                  <a:pt x="2787904" y="475488"/>
                </a:lnTo>
                <a:lnTo>
                  <a:pt x="2889504" y="471424"/>
                </a:lnTo>
                <a:lnTo>
                  <a:pt x="2893568" y="573024"/>
                </a:lnTo>
                <a:lnTo>
                  <a:pt x="3007360" y="581152"/>
                </a:lnTo>
                <a:lnTo>
                  <a:pt x="3043936" y="690880"/>
                </a:lnTo>
                <a:lnTo>
                  <a:pt x="3096768" y="772160"/>
                </a:lnTo>
                <a:lnTo>
                  <a:pt x="3173984" y="747776"/>
                </a:lnTo>
                <a:lnTo>
                  <a:pt x="3198368" y="808736"/>
                </a:lnTo>
                <a:lnTo>
                  <a:pt x="3234944" y="861568"/>
                </a:lnTo>
                <a:lnTo>
                  <a:pt x="3291840" y="853440"/>
                </a:lnTo>
                <a:lnTo>
                  <a:pt x="3409696" y="869696"/>
                </a:lnTo>
                <a:lnTo>
                  <a:pt x="3462528" y="999744"/>
                </a:lnTo>
                <a:lnTo>
                  <a:pt x="3543808" y="1072896"/>
                </a:lnTo>
                <a:lnTo>
                  <a:pt x="3608832" y="1137920"/>
                </a:lnTo>
                <a:lnTo>
                  <a:pt x="3779520" y="1125728"/>
                </a:lnTo>
                <a:lnTo>
                  <a:pt x="3799840" y="1117600"/>
                </a:lnTo>
                <a:lnTo>
                  <a:pt x="3868928" y="1158240"/>
                </a:lnTo>
                <a:lnTo>
                  <a:pt x="3966464" y="1166368"/>
                </a:lnTo>
                <a:lnTo>
                  <a:pt x="4088384" y="1109472"/>
                </a:lnTo>
                <a:lnTo>
                  <a:pt x="4149344" y="1150112"/>
                </a:lnTo>
                <a:lnTo>
                  <a:pt x="4226560" y="1190752"/>
                </a:lnTo>
                <a:lnTo>
                  <a:pt x="4360672" y="1202944"/>
                </a:lnTo>
                <a:lnTo>
                  <a:pt x="4559808" y="1194816"/>
                </a:lnTo>
                <a:lnTo>
                  <a:pt x="4746752" y="1194816"/>
                </a:lnTo>
                <a:lnTo>
                  <a:pt x="4913376" y="1182624"/>
                </a:lnTo>
                <a:lnTo>
                  <a:pt x="4994656" y="1097280"/>
                </a:lnTo>
                <a:lnTo>
                  <a:pt x="5051552" y="1097280"/>
                </a:lnTo>
                <a:lnTo>
                  <a:pt x="5080000" y="1154176"/>
                </a:lnTo>
                <a:lnTo>
                  <a:pt x="5205984" y="1178560"/>
                </a:lnTo>
                <a:lnTo>
                  <a:pt x="5295392" y="1081024"/>
                </a:lnTo>
                <a:lnTo>
                  <a:pt x="5396992" y="1105408"/>
                </a:lnTo>
                <a:lnTo>
                  <a:pt x="5441696" y="1117600"/>
                </a:lnTo>
                <a:lnTo>
                  <a:pt x="5441696" y="1190752"/>
                </a:lnTo>
                <a:lnTo>
                  <a:pt x="5319776" y="1223264"/>
                </a:lnTo>
                <a:lnTo>
                  <a:pt x="5002784" y="1211072"/>
                </a:lnTo>
                <a:lnTo>
                  <a:pt x="4974336" y="1215136"/>
                </a:lnTo>
                <a:lnTo>
                  <a:pt x="4169664" y="1231392"/>
                </a:lnTo>
                <a:lnTo>
                  <a:pt x="4145280" y="1207008"/>
                </a:lnTo>
                <a:lnTo>
                  <a:pt x="3588512" y="1207008"/>
                </a:lnTo>
                <a:lnTo>
                  <a:pt x="1995424" y="65024"/>
                </a:lnTo>
                <a:lnTo>
                  <a:pt x="4064" y="1255776"/>
                </a:lnTo>
                <a:lnTo>
                  <a:pt x="0" y="11623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0657114" y="2434735"/>
            <a:ext cx="279835" cy="127508"/>
          </a:xfrm>
          <a:custGeom>
            <a:avLst/>
            <a:gdLst>
              <a:gd name="connsiteX0" fmla="*/ 0 w 816864"/>
              <a:gd name="connsiteY0" fmla="*/ 12192 h 223520"/>
              <a:gd name="connsiteX1" fmla="*/ 130048 w 816864"/>
              <a:gd name="connsiteY1" fmla="*/ 170688 h 223520"/>
              <a:gd name="connsiteX2" fmla="*/ 260096 w 816864"/>
              <a:gd name="connsiteY2" fmla="*/ 223520 h 223520"/>
              <a:gd name="connsiteX3" fmla="*/ 516128 w 816864"/>
              <a:gd name="connsiteY3" fmla="*/ 207264 h 223520"/>
              <a:gd name="connsiteX4" fmla="*/ 711200 w 816864"/>
              <a:gd name="connsiteY4" fmla="*/ 130048 h 223520"/>
              <a:gd name="connsiteX5" fmla="*/ 816864 w 816864"/>
              <a:gd name="connsiteY5" fmla="*/ 0 h 223520"/>
              <a:gd name="connsiteX6" fmla="*/ 0 w 816864"/>
              <a:gd name="connsiteY6" fmla="*/ 12192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864" h="223520">
                <a:moveTo>
                  <a:pt x="0" y="12192"/>
                </a:moveTo>
                <a:lnTo>
                  <a:pt x="130048" y="170688"/>
                </a:lnTo>
                <a:lnTo>
                  <a:pt x="260096" y="223520"/>
                </a:lnTo>
                <a:lnTo>
                  <a:pt x="516128" y="207264"/>
                </a:lnTo>
                <a:lnTo>
                  <a:pt x="711200" y="130048"/>
                </a:lnTo>
                <a:lnTo>
                  <a:pt x="816864" y="0"/>
                </a:lnTo>
                <a:lnTo>
                  <a:pt x="0" y="1219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30563" y="1494681"/>
            <a:ext cx="475488" cy="829056"/>
          </a:xfrm>
          <a:custGeom>
            <a:avLst/>
            <a:gdLst>
              <a:gd name="connsiteX0" fmla="*/ 178816 w 475488"/>
              <a:gd name="connsiteY0" fmla="*/ 829056 h 829056"/>
              <a:gd name="connsiteX1" fmla="*/ 170688 w 475488"/>
              <a:gd name="connsiteY1" fmla="*/ 499872 h 829056"/>
              <a:gd name="connsiteX2" fmla="*/ 20320 w 475488"/>
              <a:gd name="connsiteY2" fmla="*/ 463296 h 829056"/>
              <a:gd name="connsiteX3" fmla="*/ 44704 w 475488"/>
              <a:gd name="connsiteY3" fmla="*/ 406400 h 829056"/>
              <a:gd name="connsiteX4" fmla="*/ 170688 w 475488"/>
              <a:gd name="connsiteY4" fmla="*/ 442976 h 829056"/>
              <a:gd name="connsiteX5" fmla="*/ 174752 w 475488"/>
              <a:gd name="connsiteY5" fmla="*/ 223520 h 829056"/>
              <a:gd name="connsiteX6" fmla="*/ 0 w 475488"/>
              <a:gd name="connsiteY6" fmla="*/ 56896 h 829056"/>
              <a:gd name="connsiteX7" fmla="*/ 40640 w 475488"/>
              <a:gd name="connsiteY7" fmla="*/ 0 h 829056"/>
              <a:gd name="connsiteX8" fmla="*/ 195072 w 475488"/>
              <a:gd name="connsiteY8" fmla="*/ 170688 h 829056"/>
              <a:gd name="connsiteX9" fmla="*/ 199136 w 475488"/>
              <a:gd name="connsiteY9" fmla="*/ 24384 h 829056"/>
              <a:gd name="connsiteX10" fmla="*/ 260096 w 475488"/>
              <a:gd name="connsiteY10" fmla="*/ 52832 h 829056"/>
              <a:gd name="connsiteX11" fmla="*/ 239776 w 475488"/>
              <a:gd name="connsiteY11" fmla="*/ 260096 h 829056"/>
              <a:gd name="connsiteX12" fmla="*/ 475488 w 475488"/>
              <a:gd name="connsiteY12" fmla="*/ 44704 h 829056"/>
              <a:gd name="connsiteX13" fmla="*/ 459232 w 475488"/>
              <a:gd name="connsiteY13" fmla="*/ 146304 h 829056"/>
              <a:gd name="connsiteX14" fmla="*/ 239776 w 475488"/>
              <a:gd name="connsiteY14" fmla="*/ 329184 h 829056"/>
              <a:gd name="connsiteX15" fmla="*/ 239776 w 475488"/>
              <a:gd name="connsiteY15" fmla="*/ 459232 h 829056"/>
              <a:gd name="connsiteX16" fmla="*/ 312928 w 475488"/>
              <a:gd name="connsiteY16" fmla="*/ 373888 h 829056"/>
              <a:gd name="connsiteX17" fmla="*/ 337312 w 475488"/>
              <a:gd name="connsiteY17" fmla="*/ 463296 h 829056"/>
              <a:gd name="connsiteX18" fmla="*/ 239776 w 475488"/>
              <a:gd name="connsiteY18" fmla="*/ 540512 h 829056"/>
              <a:gd name="connsiteX19" fmla="*/ 243840 w 475488"/>
              <a:gd name="connsiteY19" fmla="*/ 796544 h 829056"/>
              <a:gd name="connsiteX20" fmla="*/ 178816 w 475488"/>
              <a:gd name="connsiteY20" fmla="*/ 829056 h 82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5488" h="829056">
                <a:moveTo>
                  <a:pt x="178816" y="829056"/>
                </a:moveTo>
                <a:lnTo>
                  <a:pt x="170688" y="499872"/>
                </a:lnTo>
                <a:lnTo>
                  <a:pt x="20320" y="463296"/>
                </a:lnTo>
                <a:lnTo>
                  <a:pt x="44704" y="406400"/>
                </a:lnTo>
                <a:lnTo>
                  <a:pt x="170688" y="442976"/>
                </a:lnTo>
                <a:cubicBezTo>
                  <a:pt x="172043" y="369824"/>
                  <a:pt x="173397" y="296672"/>
                  <a:pt x="174752" y="223520"/>
                </a:cubicBezTo>
                <a:lnTo>
                  <a:pt x="0" y="56896"/>
                </a:lnTo>
                <a:lnTo>
                  <a:pt x="40640" y="0"/>
                </a:lnTo>
                <a:lnTo>
                  <a:pt x="195072" y="170688"/>
                </a:lnTo>
                <a:lnTo>
                  <a:pt x="199136" y="24384"/>
                </a:lnTo>
                <a:lnTo>
                  <a:pt x="260096" y="52832"/>
                </a:lnTo>
                <a:lnTo>
                  <a:pt x="239776" y="260096"/>
                </a:lnTo>
                <a:lnTo>
                  <a:pt x="475488" y="44704"/>
                </a:lnTo>
                <a:lnTo>
                  <a:pt x="459232" y="146304"/>
                </a:lnTo>
                <a:lnTo>
                  <a:pt x="239776" y="329184"/>
                </a:lnTo>
                <a:lnTo>
                  <a:pt x="239776" y="459232"/>
                </a:lnTo>
                <a:lnTo>
                  <a:pt x="312928" y="373888"/>
                </a:lnTo>
                <a:lnTo>
                  <a:pt x="337312" y="463296"/>
                </a:lnTo>
                <a:lnTo>
                  <a:pt x="239776" y="540512"/>
                </a:lnTo>
                <a:cubicBezTo>
                  <a:pt x="241131" y="625856"/>
                  <a:pt x="242485" y="711200"/>
                  <a:pt x="243840" y="796544"/>
                </a:cubicBezTo>
                <a:lnTo>
                  <a:pt x="178816" y="8290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06494" y="1598511"/>
            <a:ext cx="22049" cy="23576"/>
          </a:xfrm>
          <a:custGeom>
            <a:avLst/>
            <a:gdLst>
              <a:gd name="connsiteX0" fmla="*/ 165 w 22049"/>
              <a:gd name="connsiteY0" fmla="*/ 20350 h 23576"/>
              <a:gd name="connsiteX1" fmla="*/ 12606 w 22049"/>
              <a:gd name="connsiteY1" fmla="*/ 23460 h 23576"/>
              <a:gd name="connsiteX2" fmla="*/ 7941 w 22049"/>
              <a:gd name="connsiteY2" fmla="*/ 21905 h 23576"/>
              <a:gd name="connsiteX3" fmla="*/ 11051 w 22049"/>
              <a:gd name="connsiteY3" fmla="*/ 17240 h 23576"/>
              <a:gd name="connsiteX4" fmla="*/ 14161 w 22049"/>
              <a:gd name="connsiteY4" fmla="*/ 6354 h 23576"/>
              <a:gd name="connsiteX5" fmla="*/ 18827 w 22049"/>
              <a:gd name="connsiteY5" fmla="*/ 4799 h 23576"/>
              <a:gd name="connsiteX6" fmla="*/ 21937 w 22049"/>
              <a:gd name="connsiteY6" fmla="*/ 134 h 23576"/>
              <a:gd name="connsiteX7" fmla="*/ 165 w 22049"/>
              <a:gd name="connsiteY7" fmla="*/ 20350 h 2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49" h="23576">
                <a:moveTo>
                  <a:pt x="165" y="20350"/>
                </a:moveTo>
                <a:cubicBezTo>
                  <a:pt x="-1390" y="24238"/>
                  <a:pt x="8414" y="22622"/>
                  <a:pt x="12606" y="23460"/>
                </a:cubicBezTo>
                <a:cubicBezTo>
                  <a:pt x="14213" y="23781"/>
                  <a:pt x="8339" y="23495"/>
                  <a:pt x="7941" y="21905"/>
                </a:cubicBezTo>
                <a:cubicBezTo>
                  <a:pt x="7488" y="20092"/>
                  <a:pt x="10014" y="18795"/>
                  <a:pt x="11051" y="17240"/>
                </a:cubicBezTo>
                <a:cubicBezTo>
                  <a:pt x="11064" y="17187"/>
                  <a:pt x="13417" y="7098"/>
                  <a:pt x="14161" y="6354"/>
                </a:cubicBezTo>
                <a:cubicBezTo>
                  <a:pt x="15320" y="5195"/>
                  <a:pt x="17272" y="5317"/>
                  <a:pt x="18827" y="4799"/>
                </a:cubicBezTo>
                <a:cubicBezTo>
                  <a:pt x="19864" y="3244"/>
                  <a:pt x="20616" y="1455"/>
                  <a:pt x="21937" y="134"/>
                </a:cubicBezTo>
                <a:cubicBezTo>
                  <a:pt x="23811" y="-1740"/>
                  <a:pt x="1720" y="16462"/>
                  <a:pt x="165" y="2035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11935" y="2145888"/>
            <a:ext cx="23601" cy="12731"/>
          </a:xfrm>
          <a:custGeom>
            <a:avLst/>
            <a:gdLst>
              <a:gd name="connsiteX0" fmla="*/ 471 w 23601"/>
              <a:gd name="connsiteY0" fmla="*/ 12593 h 12731"/>
              <a:gd name="connsiteX1" fmla="*/ 12912 w 23601"/>
              <a:gd name="connsiteY1" fmla="*/ 4818 h 12731"/>
              <a:gd name="connsiteX2" fmla="*/ 17577 w 23601"/>
              <a:gd name="connsiteY2" fmla="*/ 1708 h 12731"/>
              <a:gd name="connsiteX3" fmla="*/ 22243 w 23601"/>
              <a:gd name="connsiteY3" fmla="*/ 153 h 12731"/>
              <a:gd name="connsiteX4" fmla="*/ 471 w 23601"/>
              <a:gd name="connsiteY4" fmla="*/ 12593 h 1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1" h="12731">
                <a:moveTo>
                  <a:pt x="471" y="12593"/>
                </a:moveTo>
                <a:cubicBezTo>
                  <a:pt x="-1084" y="13370"/>
                  <a:pt x="756" y="10896"/>
                  <a:pt x="12912" y="4818"/>
                </a:cubicBezTo>
                <a:cubicBezTo>
                  <a:pt x="14584" y="3982"/>
                  <a:pt x="15905" y="2544"/>
                  <a:pt x="17577" y="1708"/>
                </a:cubicBezTo>
                <a:cubicBezTo>
                  <a:pt x="19043" y="975"/>
                  <a:pt x="20643" y="509"/>
                  <a:pt x="22243" y="153"/>
                </a:cubicBezTo>
                <a:cubicBezTo>
                  <a:pt x="30008" y="-1572"/>
                  <a:pt x="2026" y="11816"/>
                  <a:pt x="471" y="1259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36255" y="1901638"/>
            <a:ext cx="31276" cy="11723"/>
          </a:xfrm>
          <a:custGeom>
            <a:avLst/>
            <a:gdLst>
              <a:gd name="connsiteX0" fmla="*/ 30580 w 31276"/>
              <a:gd name="connsiteY0" fmla="*/ 11137 h 11723"/>
              <a:gd name="connsiteX1" fmla="*/ 21249 w 31276"/>
              <a:gd name="connsiteY1" fmla="*/ 9582 h 11723"/>
              <a:gd name="connsiteX2" fmla="*/ 11919 w 31276"/>
              <a:gd name="connsiteY2" fmla="*/ 3362 h 11723"/>
              <a:gd name="connsiteX3" fmla="*/ 1033 w 31276"/>
              <a:gd name="connsiteY3" fmla="*/ 252 h 11723"/>
              <a:gd name="connsiteX4" fmla="*/ 30580 w 31276"/>
              <a:gd name="connsiteY4" fmla="*/ 11137 h 1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6" h="11723">
                <a:moveTo>
                  <a:pt x="30580" y="11137"/>
                </a:moveTo>
                <a:cubicBezTo>
                  <a:pt x="33949" y="12692"/>
                  <a:pt x="24160" y="10795"/>
                  <a:pt x="21249" y="9582"/>
                </a:cubicBezTo>
                <a:cubicBezTo>
                  <a:pt x="17799" y="8144"/>
                  <a:pt x="15545" y="4268"/>
                  <a:pt x="11919" y="3362"/>
                </a:cubicBezTo>
                <a:cubicBezTo>
                  <a:pt x="-7531" y="-1500"/>
                  <a:pt x="16651" y="4714"/>
                  <a:pt x="1033" y="252"/>
                </a:cubicBezTo>
                <a:cubicBezTo>
                  <a:pt x="-6246" y="-1827"/>
                  <a:pt x="27211" y="9582"/>
                  <a:pt x="30580" y="11137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48992" y="1700937"/>
            <a:ext cx="9610" cy="29953"/>
          </a:xfrm>
          <a:custGeom>
            <a:avLst/>
            <a:gdLst>
              <a:gd name="connsiteX0" fmla="*/ 263 w 9610"/>
              <a:gd name="connsiteY0" fmla="*/ 344 h 29953"/>
              <a:gd name="connsiteX1" fmla="*/ 3373 w 9610"/>
              <a:gd name="connsiteY1" fmla="*/ 14340 h 29953"/>
              <a:gd name="connsiteX2" fmla="*/ 6484 w 9610"/>
              <a:gd name="connsiteY2" fmla="*/ 19006 h 29953"/>
              <a:gd name="connsiteX3" fmla="*/ 9594 w 9610"/>
              <a:gd name="connsiteY3" fmla="*/ 29891 h 29953"/>
              <a:gd name="connsiteX4" fmla="*/ 263 w 9610"/>
              <a:gd name="connsiteY4" fmla="*/ 344 h 2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0" h="29953">
                <a:moveTo>
                  <a:pt x="263" y="344"/>
                </a:moveTo>
                <a:cubicBezTo>
                  <a:pt x="-774" y="-2248"/>
                  <a:pt x="1459" y="10512"/>
                  <a:pt x="3373" y="14340"/>
                </a:cubicBezTo>
                <a:cubicBezTo>
                  <a:pt x="4209" y="16012"/>
                  <a:pt x="5447" y="17451"/>
                  <a:pt x="6484" y="19006"/>
                </a:cubicBezTo>
                <a:cubicBezTo>
                  <a:pt x="10210" y="30185"/>
                  <a:pt x="5691" y="16231"/>
                  <a:pt x="9594" y="29891"/>
                </a:cubicBezTo>
                <a:cubicBezTo>
                  <a:pt x="10044" y="31467"/>
                  <a:pt x="1300" y="2936"/>
                  <a:pt x="263" y="34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32459" y="1612641"/>
            <a:ext cx="22012" cy="3110"/>
          </a:xfrm>
          <a:custGeom>
            <a:avLst/>
            <a:gdLst>
              <a:gd name="connsiteX0" fmla="*/ 164 w 22012"/>
              <a:gd name="connsiteY0" fmla="*/ 3110 h 3110"/>
              <a:gd name="connsiteX1" fmla="*/ 12604 w 22012"/>
              <a:gd name="connsiteY1" fmla="*/ 1555 h 3110"/>
              <a:gd name="connsiteX2" fmla="*/ 17270 w 22012"/>
              <a:gd name="connsiteY2" fmla="*/ 0 h 3110"/>
              <a:gd name="connsiteX3" fmla="*/ 21935 w 22012"/>
              <a:gd name="connsiteY3" fmla="*/ 1555 h 3110"/>
              <a:gd name="connsiteX4" fmla="*/ 164 w 22012"/>
              <a:gd name="connsiteY4" fmla="*/ 3110 h 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2" h="3110">
                <a:moveTo>
                  <a:pt x="164" y="3110"/>
                </a:moveTo>
                <a:cubicBezTo>
                  <a:pt x="-1391" y="3110"/>
                  <a:pt x="8492" y="2303"/>
                  <a:pt x="12604" y="1555"/>
                </a:cubicBezTo>
                <a:cubicBezTo>
                  <a:pt x="14217" y="1262"/>
                  <a:pt x="15631" y="0"/>
                  <a:pt x="17270" y="0"/>
                </a:cubicBezTo>
                <a:cubicBezTo>
                  <a:pt x="18909" y="0"/>
                  <a:pt x="20318" y="1286"/>
                  <a:pt x="21935" y="1555"/>
                </a:cubicBezTo>
                <a:cubicBezTo>
                  <a:pt x="23469" y="1811"/>
                  <a:pt x="1719" y="3110"/>
                  <a:pt x="164" y="311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45978" y="1252873"/>
            <a:ext cx="475488" cy="829056"/>
          </a:xfrm>
          <a:custGeom>
            <a:avLst/>
            <a:gdLst>
              <a:gd name="connsiteX0" fmla="*/ 178816 w 475488"/>
              <a:gd name="connsiteY0" fmla="*/ 829056 h 829056"/>
              <a:gd name="connsiteX1" fmla="*/ 170688 w 475488"/>
              <a:gd name="connsiteY1" fmla="*/ 499872 h 829056"/>
              <a:gd name="connsiteX2" fmla="*/ 20320 w 475488"/>
              <a:gd name="connsiteY2" fmla="*/ 463296 h 829056"/>
              <a:gd name="connsiteX3" fmla="*/ 44704 w 475488"/>
              <a:gd name="connsiteY3" fmla="*/ 406400 h 829056"/>
              <a:gd name="connsiteX4" fmla="*/ 170688 w 475488"/>
              <a:gd name="connsiteY4" fmla="*/ 442976 h 829056"/>
              <a:gd name="connsiteX5" fmla="*/ 174752 w 475488"/>
              <a:gd name="connsiteY5" fmla="*/ 223520 h 829056"/>
              <a:gd name="connsiteX6" fmla="*/ 0 w 475488"/>
              <a:gd name="connsiteY6" fmla="*/ 56896 h 829056"/>
              <a:gd name="connsiteX7" fmla="*/ 40640 w 475488"/>
              <a:gd name="connsiteY7" fmla="*/ 0 h 829056"/>
              <a:gd name="connsiteX8" fmla="*/ 195072 w 475488"/>
              <a:gd name="connsiteY8" fmla="*/ 170688 h 829056"/>
              <a:gd name="connsiteX9" fmla="*/ 199136 w 475488"/>
              <a:gd name="connsiteY9" fmla="*/ 24384 h 829056"/>
              <a:gd name="connsiteX10" fmla="*/ 260096 w 475488"/>
              <a:gd name="connsiteY10" fmla="*/ 52832 h 829056"/>
              <a:gd name="connsiteX11" fmla="*/ 239776 w 475488"/>
              <a:gd name="connsiteY11" fmla="*/ 260096 h 829056"/>
              <a:gd name="connsiteX12" fmla="*/ 475488 w 475488"/>
              <a:gd name="connsiteY12" fmla="*/ 44704 h 829056"/>
              <a:gd name="connsiteX13" fmla="*/ 459232 w 475488"/>
              <a:gd name="connsiteY13" fmla="*/ 146304 h 829056"/>
              <a:gd name="connsiteX14" fmla="*/ 239776 w 475488"/>
              <a:gd name="connsiteY14" fmla="*/ 329184 h 829056"/>
              <a:gd name="connsiteX15" fmla="*/ 239776 w 475488"/>
              <a:gd name="connsiteY15" fmla="*/ 459232 h 829056"/>
              <a:gd name="connsiteX16" fmla="*/ 312928 w 475488"/>
              <a:gd name="connsiteY16" fmla="*/ 373888 h 829056"/>
              <a:gd name="connsiteX17" fmla="*/ 337312 w 475488"/>
              <a:gd name="connsiteY17" fmla="*/ 463296 h 829056"/>
              <a:gd name="connsiteX18" fmla="*/ 239776 w 475488"/>
              <a:gd name="connsiteY18" fmla="*/ 540512 h 829056"/>
              <a:gd name="connsiteX19" fmla="*/ 243840 w 475488"/>
              <a:gd name="connsiteY19" fmla="*/ 796544 h 829056"/>
              <a:gd name="connsiteX20" fmla="*/ 178816 w 475488"/>
              <a:gd name="connsiteY20" fmla="*/ 829056 h 82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5488" h="829056">
                <a:moveTo>
                  <a:pt x="178816" y="829056"/>
                </a:moveTo>
                <a:lnTo>
                  <a:pt x="170688" y="499872"/>
                </a:lnTo>
                <a:lnTo>
                  <a:pt x="20320" y="463296"/>
                </a:lnTo>
                <a:lnTo>
                  <a:pt x="44704" y="406400"/>
                </a:lnTo>
                <a:lnTo>
                  <a:pt x="170688" y="442976"/>
                </a:lnTo>
                <a:cubicBezTo>
                  <a:pt x="172043" y="369824"/>
                  <a:pt x="173397" y="296672"/>
                  <a:pt x="174752" y="223520"/>
                </a:cubicBezTo>
                <a:lnTo>
                  <a:pt x="0" y="56896"/>
                </a:lnTo>
                <a:lnTo>
                  <a:pt x="40640" y="0"/>
                </a:lnTo>
                <a:lnTo>
                  <a:pt x="195072" y="170688"/>
                </a:lnTo>
                <a:lnTo>
                  <a:pt x="199136" y="24384"/>
                </a:lnTo>
                <a:lnTo>
                  <a:pt x="260096" y="52832"/>
                </a:lnTo>
                <a:lnTo>
                  <a:pt x="239776" y="260096"/>
                </a:lnTo>
                <a:lnTo>
                  <a:pt x="475488" y="44704"/>
                </a:lnTo>
                <a:lnTo>
                  <a:pt x="459232" y="146304"/>
                </a:lnTo>
                <a:lnTo>
                  <a:pt x="239776" y="329184"/>
                </a:lnTo>
                <a:lnTo>
                  <a:pt x="239776" y="459232"/>
                </a:lnTo>
                <a:lnTo>
                  <a:pt x="312928" y="373888"/>
                </a:lnTo>
                <a:lnTo>
                  <a:pt x="337312" y="463296"/>
                </a:lnTo>
                <a:lnTo>
                  <a:pt x="239776" y="540512"/>
                </a:lnTo>
                <a:cubicBezTo>
                  <a:pt x="241131" y="625856"/>
                  <a:pt x="242485" y="711200"/>
                  <a:pt x="243840" y="796544"/>
                </a:cubicBezTo>
                <a:lnTo>
                  <a:pt x="178816" y="8290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821909" y="1356703"/>
            <a:ext cx="22049" cy="23576"/>
          </a:xfrm>
          <a:custGeom>
            <a:avLst/>
            <a:gdLst>
              <a:gd name="connsiteX0" fmla="*/ 165 w 22049"/>
              <a:gd name="connsiteY0" fmla="*/ 20350 h 23576"/>
              <a:gd name="connsiteX1" fmla="*/ 12606 w 22049"/>
              <a:gd name="connsiteY1" fmla="*/ 23460 h 23576"/>
              <a:gd name="connsiteX2" fmla="*/ 7941 w 22049"/>
              <a:gd name="connsiteY2" fmla="*/ 21905 h 23576"/>
              <a:gd name="connsiteX3" fmla="*/ 11051 w 22049"/>
              <a:gd name="connsiteY3" fmla="*/ 17240 h 23576"/>
              <a:gd name="connsiteX4" fmla="*/ 14161 w 22049"/>
              <a:gd name="connsiteY4" fmla="*/ 6354 h 23576"/>
              <a:gd name="connsiteX5" fmla="*/ 18827 w 22049"/>
              <a:gd name="connsiteY5" fmla="*/ 4799 h 23576"/>
              <a:gd name="connsiteX6" fmla="*/ 21937 w 22049"/>
              <a:gd name="connsiteY6" fmla="*/ 134 h 23576"/>
              <a:gd name="connsiteX7" fmla="*/ 165 w 22049"/>
              <a:gd name="connsiteY7" fmla="*/ 20350 h 2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49" h="23576">
                <a:moveTo>
                  <a:pt x="165" y="20350"/>
                </a:moveTo>
                <a:cubicBezTo>
                  <a:pt x="-1390" y="24238"/>
                  <a:pt x="8414" y="22622"/>
                  <a:pt x="12606" y="23460"/>
                </a:cubicBezTo>
                <a:cubicBezTo>
                  <a:pt x="14213" y="23781"/>
                  <a:pt x="8339" y="23495"/>
                  <a:pt x="7941" y="21905"/>
                </a:cubicBezTo>
                <a:cubicBezTo>
                  <a:pt x="7488" y="20092"/>
                  <a:pt x="10014" y="18795"/>
                  <a:pt x="11051" y="17240"/>
                </a:cubicBezTo>
                <a:cubicBezTo>
                  <a:pt x="11064" y="17187"/>
                  <a:pt x="13417" y="7098"/>
                  <a:pt x="14161" y="6354"/>
                </a:cubicBezTo>
                <a:cubicBezTo>
                  <a:pt x="15320" y="5195"/>
                  <a:pt x="17272" y="5317"/>
                  <a:pt x="18827" y="4799"/>
                </a:cubicBezTo>
                <a:cubicBezTo>
                  <a:pt x="19864" y="3244"/>
                  <a:pt x="20616" y="1455"/>
                  <a:pt x="21937" y="134"/>
                </a:cubicBezTo>
                <a:cubicBezTo>
                  <a:pt x="23811" y="-1740"/>
                  <a:pt x="1720" y="16462"/>
                  <a:pt x="165" y="2035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927350" y="1904080"/>
            <a:ext cx="23601" cy="12731"/>
          </a:xfrm>
          <a:custGeom>
            <a:avLst/>
            <a:gdLst>
              <a:gd name="connsiteX0" fmla="*/ 471 w 23601"/>
              <a:gd name="connsiteY0" fmla="*/ 12593 h 12731"/>
              <a:gd name="connsiteX1" fmla="*/ 12912 w 23601"/>
              <a:gd name="connsiteY1" fmla="*/ 4818 h 12731"/>
              <a:gd name="connsiteX2" fmla="*/ 17577 w 23601"/>
              <a:gd name="connsiteY2" fmla="*/ 1708 h 12731"/>
              <a:gd name="connsiteX3" fmla="*/ 22243 w 23601"/>
              <a:gd name="connsiteY3" fmla="*/ 153 h 12731"/>
              <a:gd name="connsiteX4" fmla="*/ 471 w 23601"/>
              <a:gd name="connsiteY4" fmla="*/ 12593 h 1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1" h="12731">
                <a:moveTo>
                  <a:pt x="471" y="12593"/>
                </a:moveTo>
                <a:cubicBezTo>
                  <a:pt x="-1084" y="13370"/>
                  <a:pt x="756" y="10896"/>
                  <a:pt x="12912" y="4818"/>
                </a:cubicBezTo>
                <a:cubicBezTo>
                  <a:pt x="14584" y="3982"/>
                  <a:pt x="15905" y="2544"/>
                  <a:pt x="17577" y="1708"/>
                </a:cubicBezTo>
                <a:cubicBezTo>
                  <a:pt x="19043" y="975"/>
                  <a:pt x="20643" y="509"/>
                  <a:pt x="22243" y="153"/>
                </a:cubicBezTo>
                <a:cubicBezTo>
                  <a:pt x="30008" y="-1572"/>
                  <a:pt x="2026" y="11816"/>
                  <a:pt x="471" y="1259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951670" y="1659830"/>
            <a:ext cx="31276" cy="11723"/>
          </a:xfrm>
          <a:custGeom>
            <a:avLst/>
            <a:gdLst>
              <a:gd name="connsiteX0" fmla="*/ 30580 w 31276"/>
              <a:gd name="connsiteY0" fmla="*/ 11137 h 11723"/>
              <a:gd name="connsiteX1" fmla="*/ 21249 w 31276"/>
              <a:gd name="connsiteY1" fmla="*/ 9582 h 11723"/>
              <a:gd name="connsiteX2" fmla="*/ 11919 w 31276"/>
              <a:gd name="connsiteY2" fmla="*/ 3362 h 11723"/>
              <a:gd name="connsiteX3" fmla="*/ 1033 w 31276"/>
              <a:gd name="connsiteY3" fmla="*/ 252 h 11723"/>
              <a:gd name="connsiteX4" fmla="*/ 30580 w 31276"/>
              <a:gd name="connsiteY4" fmla="*/ 11137 h 1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6" h="11723">
                <a:moveTo>
                  <a:pt x="30580" y="11137"/>
                </a:moveTo>
                <a:cubicBezTo>
                  <a:pt x="33949" y="12692"/>
                  <a:pt x="24160" y="10795"/>
                  <a:pt x="21249" y="9582"/>
                </a:cubicBezTo>
                <a:cubicBezTo>
                  <a:pt x="17799" y="8144"/>
                  <a:pt x="15545" y="4268"/>
                  <a:pt x="11919" y="3362"/>
                </a:cubicBezTo>
                <a:cubicBezTo>
                  <a:pt x="-7531" y="-1500"/>
                  <a:pt x="16651" y="4714"/>
                  <a:pt x="1033" y="252"/>
                </a:cubicBezTo>
                <a:cubicBezTo>
                  <a:pt x="-6246" y="-1827"/>
                  <a:pt x="27211" y="9582"/>
                  <a:pt x="30580" y="11137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064407" y="1459129"/>
            <a:ext cx="9610" cy="29953"/>
          </a:xfrm>
          <a:custGeom>
            <a:avLst/>
            <a:gdLst>
              <a:gd name="connsiteX0" fmla="*/ 263 w 9610"/>
              <a:gd name="connsiteY0" fmla="*/ 344 h 29953"/>
              <a:gd name="connsiteX1" fmla="*/ 3373 w 9610"/>
              <a:gd name="connsiteY1" fmla="*/ 14340 h 29953"/>
              <a:gd name="connsiteX2" fmla="*/ 6484 w 9610"/>
              <a:gd name="connsiteY2" fmla="*/ 19006 h 29953"/>
              <a:gd name="connsiteX3" fmla="*/ 9594 w 9610"/>
              <a:gd name="connsiteY3" fmla="*/ 29891 h 29953"/>
              <a:gd name="connsiteX4" fmla="*/ 263 w 9610"/>
              <a:gd name="connsiteY4" fmla="*/ 344 h 2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0" h="29953">
                <a:moveTo>
                  <a:pt x="263" y="344"/>
                </a:moveTo>
                <a:cubicBezTo>
                  <a:pt x="-774" y="-2248"/>
                  <a:pt x="1459" y="10512"/>
                  <a:pt x="3373" y="14340"/>
                </a:cubicBezTo>
                <a:cubicBezTo>
                  <a:pt x="4209" y="16012"/>
                  <a:pt x="5447" y="17451"/>
                  <a:pt x="6484" y="19006"/>
                </a:cubicBezTo>
                <a:cubicBezTo>
                  <a:pt x="10210" y="30185"/>
                  <a:pt x="5691" y="16231"/>
                  <a:pt x="9594" y="29891"/>
                </a:cubicBezTo>
                <a:cubicBezTo>
                  <a:pt x="10044" y="31467"/>
                  <a:pt x="1300" y="2936"/>
                  <a:pt x="263" y="34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947874" y="1370833"/>
            <a:ext cx="22012" cy="3110"/>
          </a:xfrm>
          <a:custGeom>
            <a:avLst/>
            <a:gdLst>
              <a:gd name="connsiteX0" fmla="*/ 164 w 22012"/>
              <a:gd name="connsiteY0" fmla="*/ 3110 h 3110"/>
              <a:gd name="connsiteX1" fmla="*/ 12604 w 22012"/>
              <a:gd name="connsiteY1" fmla="*/ 1555 h 3110"/>
              <a:gd name="connsiteX2" fmla="*/ 17270 w 22012"/>
              <a:gd name="connsiteY2" fmla="*/ 0 h 3110"/>
              <a:gd name="connsiteX3" fmla="*/ 21935 w 22012"/>
              <a:gd name="connsiteY3" fmla="*/ 1555 h 3110"/>
              <a:gd name="connsiteX4" fmla="*/ 164 w 22012"/>
              <a:gd name="connsiteY4" fmla="*/ 3110 h 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2" h="3110">
                <a:moveTo>
                  <a:pt x="164" y="3110"/>
                </a:moveTo>
                <a:cubicBezTo>
                  <a:pt x="-1391" y="3110"/>
                  <a:pt x="8492" y="2303"/>
                  <a:pt x="12604" y="1555"/>
                </a:cubicBezTo>
                <a:cubicBezTo>
                  <a:pt x="14217" y="1262"/>
                  <a:pt x="15631" y="0"/>
                  <a:pt x="17270" y="0"/>
                </a:cubicBezTo>
                <a:cubicBezTo>
                  <a:pt x="18909" y="0"/>
                  <a:pt x="20318" y="1286"/>
                  <a:pt x="21935" y="1555"/>
                </a:cubicBezTo>
                <a:cubicBezTo>
                  <a:pt x="23469" y="1811"/>
                  <a:pt x="1719" y="3110"/>
                  <a:pt x="164" y="311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242078" y="922404"/>
            <a:ext cx="475488" cy="829056"/>
          </a:xfrm>
          <a:custGeom>
            <a:avLst/>
            <a:gdLst>
              <a:gd name="connsiteX0" fmla="*/ 178816 w 475488"/>
              <a:gd name="connsiteY0" fmla="*/ 829056 h 829056"/>
              <a:gd name="connsiteX1" fmla="*/ 170688 w 475488"/>
              <a:gd name="connsiteY1" fmla="*/ 499872 h 829056"/>
              <a:gd name="connsiteX2" fmla="*/ 20320 w 475488"/>
              <a:gd name="connsiteY2" fmla="*/ 463296 h 829056"/>
              <a:gd name="connsiteX3" fmla="*/ 44704 w 475488"/>
              <a:gd name="connsiteY3" fmla="*/ 406400 h 829056"/>
              <a:gd name="connsiteX4" fmla="*/ 170688 w 475488"/>
              <a:gd name="connsiteY4" fmla="*/ 442976 h 829056"/>
              <a:gd name="connsiteX5" fmla="*/ 174752 w 475488"/>
              <a:gd name="connsiteY5" fmla="*/ 223520 h 829056"/>
              <a:gd name="connsiteX6" fmla="*/ 0 w 475488"/>
              <a:gd name="connsiteY6" fmla="*/ 56896 h 829056"/>
              <a:gd name="connsiteX7" fmla="*/ 40640 w 475488"/>
              <a:gd name="connsiteY7" fmla="*/ 0 h 829056"/>
              <a:gd name="connsiteX8" fmla="*/ 195072 w 475488"/>
              <a:gd name="connsiteY8" fmla="*/ 170688 h 829056"/>
              <a:gd name="connsiteX9" fmla="*/ 199136 w 475488"/>
              <a:gd name="connsiteY9" fmla="*/ 24384 h 829056"/>
              <a:gd name="connsiteX10" fmla="*/ 260096 w 475488"/>
              <a:gd name="connsiteY10" fmla="*/ 52832 h 829056"/>
              <a:gd name="connsiteX11" fmla="*/ 239776 w 475488"/>
              <a:gd name="connsiteY11" fmla="*/ 260096 h 829056"/>
              <a:gd name="connsiteX12" fmla="*/ 475488 w 475488"/>
              <a:gd name="connsiteY12" fmla="*/ 44704 h 829056"/>
              <a:gd name="connsiteX13" fmla="*/ 459232 w 475488"/>
              <a:gd name="connsiteY13" fmla="*/ 146304 h 829056"/>
              <a:gd name="connsiteX14" fmla="*/ 239776 w 475488"/>
              <a:gd name="connsiteY14" fmla="*/ 329184 h 829056"/>
              <a:gd name="connsiteX15" fmla="*/ 239776 w 475488"/>
              <a:gd name="connsiteY15" fmla="*/ 459232 h 829056"/>
              <a:gd name="connsiteX16" fmla="*/ 312928 w 475488"/>
              <a:gd name="connsiteY16" fmla="*/ 373888 h 829056"/>
              <a:gd name="connsiteX17" fmla="*/ 337312 w 475488"/>
              <a:gd name="connsiteY17" fmla="*/ 463296 h 829056"/>
              <a:gd name="connsiteX18" fmla="*/ 239776 w 475488"/>
              <a:gd name="connsiteY18" fmla="*/ 540512 h 829056"/>
              <a:gd name="connsiteX19" fmla="*/ 243840 w 475488"/>
              <a:gd name="connsiteY19" fmla="*/ 796544 h 829056"/>
              <a:gd name="connsiteX20" fmla="*/ 178816 w 475488"/>
              <a:gd name="connsiteY20" fmla="*/ 829056 h 82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5488" h="829056">
                <a:moveTo>
                  <a:pt x="178816" y="829056"/>
                </a:moveTo>
                <a:lnTo>
                  <a:pt x="170688" y="499872"/>
                </a:lnTo>
                <a:lnTo>
                  <a:pt x="20320" y="463296"/>
                </a:lnTo>
                <a:lnTo>
                  <a:pt x="44704" y="406400"/>
                </a:lnTo>
                <a:lnTo>
                  <a:pt x="170688" y="442976"/>
                </a:lnTo>
                <a:cubicBezTo>
                  <a:pt x="172043" y="369824"/>
                  <a:pt x="173397" y="296672"/>
                  <a:pt x="174752" y="223520"/>
                </a:cubicBezTo>
                <a:lnTo>
                  <a:pt x="0" y="56896"/>
                </a:lnTo>
                <a:lnTo>
                  <a:pt x="40640" y="0"/>
                </a:lnTo>
                <a:lnTo>
                  <a:pt x="195072" y="170688"/>
                </a:lnTo>
                <a:lnTo>
                  <a:pt x="199136" y="24384"/>
                </a:lnTo>
                <a:lnTo>
                  <a:pt x="260096" y="52832"/>
                </a:lnTo>
                <a:lnTo>
                  <a:pt x="239776" y="260096"/>
                </a:lnTo>
                <a:lnTo>
                  <a:pt x="475488" y="44704"/>
                </a:lnTo>
                <a:lnTo>
                  <a:pt x="459232" y="146304"/>
                </a:lnTo>
                <a:lnTo>
                  <a:pt x="239776" y="329184"/>
                </a:lnTo>
                <a:lnTo>
                  <a:pt x="239776" y="459232"/>
                </a:lnTo>
                <a:lnTo>
                  <a:pt x="312928" y="373888"/>
                </a:lnTo>
                <a:lnTo>
                  <a:pt x="337312" y="463296"/>
                </a:lnTo>
                <a:lnTo>
                  <a:pt x="239776" y="540512"/>
                </a:lnTo>
                <a:cubicBezTo>
                  <a:pt x="241131" y="625856"/>
                  <a:pt x="242485" y="711200"/>
                  <a:pt x="243840" y="796544"/>
                </a:cubicBezTo>
                <a:lnTo>
                  <a:pt x="178816" y="8290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318009" y="1026234"/>
            <a:ext cx="22049" cy="23576"/>
          </a:xfrm>
          <a:custGeom>
            <a:avLst/>
            <a:gdLst>
              <a:gd name="connsiteX0" fmla="*/ 165 w 22049"/>
              <a:gd name="connsiteY0" fmla="*/ 20350 h 23576"/>
              <a:gd name="connsiteX1" fmla="*/ 12606 w 22049"/>
              <a:gd name="connsiteY1" fmla="*/ 23460 h 23576"/>
              <a:gd name="connsiteX2" fmla="*/ 7941 w 22049"/>
              <a:gd name="connsiteY2" fmla="*/ 21905 h 23576"/>
              <a:gd name="connsiteX3" fmla="*/ 11051 w 22049"/>
              <a:gd name="connsiteY3" fmla="*/ 17240 h 23576"/>
              <a:gd name="connsiteX4" fmla="*/ 14161 w 22049"/>
              <a:gd name="connsiteY4" fmla="*/ 6354 h 23576"/>
              <a:gd name="connsiteX5" fmla="*/ 18827 w 22049"/>
              <a:gd name="connsiteY5" fmla="*/ 4799 h 23576"/>
              <a:gd name="connsiteX6" fmla="*/ 21937 w 22049"/>
              <a:gd name="connsiteY6" fmla="*/ 134 h 23576"/>
              <a:gd name="connsiteX7" fmla="*/ 165 w 22049"/>
              <a:gd name="connsiteY7" fmla="*/ 20350 h 2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49" h="23576">
                <a:moveTo>
                  <a:pt x="165" y="20350"/>
                </a:moveTo>
                <a:cubicBezTo>
                  <a:pt x="-1390" y="24238"/>
                  <a:pt x="8414" y="22622"/>
                  <a:pt x="12606" y="23460"/>
                </a:cubicBezTo>
                <a:cubicBezTo>
                  <a:pt x="14213" y="23781"/>
                  <a:pt x="8339" y="23495"/>
                  <a:pt x="7941" y="21905"/>
                </a:cubicBezTo>
                <a:cubicBezTo>
                  <a:pt x="7488" y="20092"/>
                  <a:pt x="10014" y="18795"/>
                  <a:pt x="11051" y="17240"/>
                </a:cubicBezTo>
                <a:cubicBezTo>
                  <a:pt x="11064" y="17187"/>
                  <a:pt x="13417" y="7098"/>
                  <a:pt x="14161" y="6354"/>
                </a:cubicBezTo>
                <a:cubicBezTo>
                  <a:pt x="15320" y="5195"/>
                  <a:pt x="17272" y="5317"/>
                  <a:pt x="18827" y="4799"/>
                </a:cubicBezTo>
                <a:cubicBezTo>
                  <a:pt x="19864" y="3244"/>
                  <a:pt x="20616" y="1455"/>
                  <a:pt x="21937" y="134"/>
                </a:cubicBezTo>
                <a:cubicBezTo>
                  <a:pt x="23811" y="-1740"/>
                  <a:pt x="1720" y="16462"/>
                  <a:pt x="165" y="2035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423450" y="1573611"/>
            <a:ext cx="23601" cy="12731"/>
          </a:xfrm>
          <a:custGeom>
            <a:avLst/>
            <a:gdLst>
              <a:gd name="connsiteX0" fmla="*/ 471 w 23601"/>
              <a:gd name="connsiteY0" fmla="*/ 12593 h 12731"/>
              <a:gd name="connsiteX1" fmla="*/ 12912 w 23601"/>
              <a:gd name="connsiteY1" fmla="*/ 4818 h 12731"/>
              <a:gd name="connsiteX2" fmla="*/ 17577 w 23601"/>
              <a:gd name="connsiteY2" fmla="*/ 1708 h 12731"/>
              <a:gd name="connsiteX3" fmla="*/ 22243 w 23601"/>
              <a:gd name="connsiteY3" fmla="*/ 153 h 12731"/>
              <a:gd name="connsiteX4" fmla="*/ 471 w 23601"/>
              <a:gd name="connsiteY4" fmla="*/ 12593 h 1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1" h="12731">
                <a:moveTo>
                  <a:pt x="471" y="12593"/>
                </a:moveTo>
                <a:cubicBezTo>
                  <a:pt x="-1084" y="13370"/>
                  <a:pt x="756" y="10896"/>
                  <a:pt x="12912" y="4818"/>
                </a:cubicBezTo>
                <a:cubicBezTo>
                  <a:pt x="14584" y="3982"/>
                  <a:pt x="15905" y="2544"/>
                  <a:pt x="17577" y="1708"/>
                </a:cubicBezTo>
                <a:cubicBezTo>
                  <a:pt x="19043" y="975"/>
                  <a:pt x="20643" y="509"/>
                  <a:pt x="22243" y="153"/>
                </a:cubicBezTo>
                <a:cubicBezTo>
                  <a:pt x="30008" y="-1572"/>
                  <a:pt x="2026" y="11816"/>
                  <a:pt x="471" y="1259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447770" y="1329361"/>
            <a:ext cx="31276" cy="11723"/>
          </a:xfrm>
          <a:custGeom>
            <a:avLst/>
            <a:gdLst>
              <a:gd name="connsiteX0" fmla="*/ 30580 w 31276"/>
              <a:gd name="connsiteY0" fmla="*/ 11137 h 11723"/>
              <a:gd name="connsiteX1" fmla="*/ 21249 w 31276"/>
              <a:gd name="connsiteY1" fmla="*/ 9582 h 11723"/>
              <a:gd name="connsiteX2" fmla="*/ 11919 w 31276"/>
              <a:gd name="connsiteY2" fmla="*/ 3362 h 11723"/>
              <a:gd name="connsiteX3" fmla="*/ 1033 w 31276"/>
              <a:gd name="connsiteY3" fmla="*/ 252 h 11723"/>
              <a:gd name="connsiteX4" fmla="*/ 30580 w 31276"/>
              <a:gd name="connsiteY4" fmla="*/ 11137 h 1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6" h="11723">
                <a:moveTo>
                  <a:pt x="30580" y="11137"/>
                </a:moveTo>
                <a:cubicBezTo>
                  <a:pt x="33949" y="12692"/>
                  <a:pt x="24160" y="10795"/>
                  <a:pt x="21249" y="9582"/>
                </a:cubicBezTo>
                <a:cubicBezTo>
                  <a:pt x="17799" y="8144"/>
                  <a:pt x="15545" y="4268"/>
                  <a:pt x="11919" y="3362"/>
                </a:cubicBezTo>
                <a:cubicBezTo>
                  <a:pt x="-7531" y="-1500"/>
                  <a:pt x="16651" y="4714"/>
                  <a:pt x="1033" y="252"/>
                </a:cubicBezTo>
                <a:cubicBezTo>
                  <a:pt x="-6246" y="-1827"/>
                  <a:pt x="27211" y="9582"/>
                  <a:pt x="30580" y="11137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560507" y="1128660"/>
            <a:ext cx="9610" cy="29953"/>
          </a:xfrm>
          <a:custGeom>
            <a:avLst/>
            <a:gdLst>
              <a:gd name="connsiteX0" fmla="*/ 263 w 9610"/>
              <a:gd name="connsiteY0" fmla="*/ 344 h 29953"/>
              <a:gd name="connsiteX1" fmla="*/ 3373 w 9610"/>
              <a:gd name="connsiteY1" fmla="*/ 14340 h 29953"/>
              <a:gd name="connsiteX2" fmla="*/ 6484 w 9610"/>
              <a:gd name="connsiteY2" fmla="*/ 19006 h 29953"/>
              <a:gd name="connsiteX3" fmla="*/ 9594 w 9610"/>
              <a:gd name="connsiteY3" fmla="*/ 29891 h 29953"/>
              <a:gd name="connsiteX4" fmla="*/ 263 w 9610"/>
              <a:gd name="connsiteY4" fmla="*/ 344 h 2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0" h="29953">
                <a:moveTo>
                  <a:pt x="263" y="344"/>
                </a:moveTo>
                <a:cubicBezTo>
                  <a:pt x="-774" y="-2248"/>
                  <a:pt x="1459" y="10512"/>
                  <a:pt x="3373" y="14340"/>
                </a:cubicBezTo>
                <a:cubicBezTo>
                  <a:pt x="4209" y="16012"/>
                  <a:pt x="5447" y="17451"/>
                  <a:pt x="6484" y="19006"/>
                </a:cubicBezTo>
                <a:cubicBezTo>
                  <a:pt x="10210" y="30185"/>
                  <a:pt x="5691" y="16231"/>
                  <a:pt x="9594" y="29891"/>
                </a:cubicBezTo>
                <a:cubicBezTo>
                  <a:pt x="10044" y="31467"/>
                  <a:pt x="1300" y="2936"/>
                  <a:pt x="263" y="34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443974" y="1040364"/>
            <a:ext cx="22012" cy="3110"/>
          </a:xfrm>
          <a:custGeom>
            <a:avLst/>
            <a:gdLst>
              <a:gd name="connsiteX0" fmla="*/ 164 w 22012"/>
              <a:gd name="connsiteY0" fmla="*/ 3110 h 3110"/>
              <a:gd name="connsiteX1" fmla="*/ 12604 w 22012"/>
              <a:gd name="connsiteY1" fmla="*/ 1555 h 3110"/>
              <a:gd name="connsiteX2" fmla="*/ 17270 w 22012"/>
              <a:gd name="connsiteY2" fmla="*/ 0 h 3110"/>
              <a:gd name="connsiteX3" fmla="*/ 21935 w 22012"/>
              <a:gd name="connsiteY3" fmla="*/ 1555 h 3110"/>
              <a:gd name="connsiteX4" fmla="*/ 164 w 22012"/>
              <a:gd name="connsiteY4" fmla="*/ 3110 h 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2" h="3110">
                <a:moveTo>
                  <a:pt x="164" y="3110"/>
                </a:moveTo>
                <a:cubicBezTo>
                  <a:pt x="-1391" y="3110"/>
                  <a:pt x="8492" y="2303"/>
                  <a:pt x="12604" y="1555"/>
                </a:cubicBezTo>
                <a:cubicBezTo>
                  <a:pt x="14217" y="1262"/>
                  <a:pt x="15631" y="0"/>
                  <a:pt x="17270" y="0"/>
                </a:cubicBezTo>
                <a:cubicBezTo>
                  <a:pt x="18909" y="0"/>
                  <a:pt x="20318" y="1286"/>
                  <a:pt x="21935" y="1555"/>
                </a:cubicBezTo>
                <a:cubicBezTo>
                  <a:pt x="23469" y="1811"/>
                  <a:pt x="1719" y="3110"/>
                  <a:pt x="164" y="311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530929" y="998873"/>
            <a:ext cx="99533" cy="389117"/>
          </a:xfrm>
          <a:custGeom>
            <a:avLst/>
            <a:gdLst>
              <a:gd name="connsiteX0" fmla="*/ 63759 w 105856"/>
              <a:gd name="connsiteY0" fmla="*/ 0 h 491412"/>
              <a:gd name="connsiteX1" fmla="*/ 63759 w 105856"/>
              <a:gd name="connsiteY1" fmla="*/ 0 h 491412"/>
              <a:gd name="connsiteX2" fmla="*/ 65314 w 105856"/>
              <a:gd name="connsiteY2" fmla="*/ 13996 h 491412"/>
              <a:gd name="connsiteX3" fmla="*/ 62204 w 105856"/>
              <a:gd name="connsiteY3" fmla="*/ 21771 h 491412"/>
              <a:gd name="connsiteX4" fmla="*/ 57538 w 105856"/>
              <a:gd name="connsiteY4" fmla="*/ 29547 h 491412"/>
              <a:gd name="connsiteX5" fmla="*/ 55983 w 105856"/>
              <a:gd name="connsiteY5" fmla="*/ 34212 h 491412"/>
              <a:gd name="connsiteX6" fmla="*/ 51318 w 105856"/>
              <a:gd name="connsiteY6" fmla="*/ 38877 h 491412"/>
              <a:gd name="connsiteX7" fmla="*/ 46653 w 105856"/>
              <a:gd name="connsiteY7" fmla="*/ 45098 h 491412"/>
              <a:gd name="connsiteX8" fmla="*/ 45098 w 105856"/>
              <a:gd name="connsiteY8" fmla="*/ 49763 h 491412"/>
              <a:gd name="connsiteX9" fmla="*/ 41987 w 105856"/>
              <a:gd name="connsiteY9" fmla="*/ 52873 h 491412"/>
              <a:gd name="connsiteX10" fmla="*/ 63759 w 105856"/>
              <a:gd name="connsiteY10" fmla="*/ 63759 h 491412"/>
              <a:gd name="connsiteX11" fmla="*/ 65314 w 105856"/>
              <a:gd name="connsiteY11" fmla="*/ 68424 h 491412"/>
              <a:gd name="connsiteX12" fmla="*/ 62204 w 105856"/>
              <a:gd name="connsiteY12" fmla="*/ 82420 h 491412"/>
              <a:gd name="connsiteX13" fmla="*/ 59094 w 105856"/>
              <a:gd name="connsiteY13" fmla="*/ 85531 h 491412"/>
              <a:gd name="connsiteX14" fmla="*/ 41987 w 105856"/>
              <a:gd name="connsiteY14" fmla="*/ 87086 h 491412"/>
              <a:gd name="connsiteX15" fmla="*/ 37322 w 105856"/>
              <a:gd name="connsiteY15" fmla="*/ 91751 h 491412"/>
              <a:gd name="connsiteX16" fmla="*/ 35767 w 105856"/>
              <a:gd name="connsiteY16" fmla="*/ 96416 h 491412"/>
              <a:gd name="connsiteX17" fmla="*/ 32657 w 105856"/>
              <a:gd name="connsiteY17" fmla="*/ 101082 h 491412"/>
              <a:gd name="connsiteX18" fmla="*/ 37322 w 105856"/>
              <a:gd name="connsiteY18" fmla="*/ 116633 h 491412"/>
              <a:gd name="connsiteX19" fmla="*/ 46653 w 105856"/>
              <a:gd name="connsiteY19" fmla="*/ 119743 h 491412"/>
              <a:gd name="connsiteX20" fmla="*/ 51318 w 105856"/>
              <a:gd name="connsiteY20" fmla="*/ 122853 h 491412"/>
              <a:gd name="connsiteX21" fmla="*/ 57538 w 105856"/>
              <a:gd name="connsiteY21" fmla="*/ 132184 h 491412"/>
              <a:gd name="connsiteX22" fmla="*/ 55983 w 105856"/>
              <a:gd name="connsiteY22" fmla="*/ 152400 h 491412"/>
              <a:gd name="connsiteX23" fmla="*/ 54428 w 105856"/>
              <a:gd name="connsiteY23" fmla="*/ 157065 h 491412"/>
              <a:gd name="connsiteX24" fmla="*/ 52873 w 105856"/>
              <a:gd name="connsiteY24" fmla="*/ 163286 h 491412"/>
              <a:gd name="connsiteX25" fmla="*/ 48208 w 105856"/>
              <a:gd name="connsiteY25" fmla="*/ 181947 h 491412"/>
              <a:gd name="connsiteX26" fmla="*/ 43543 w 105856"/>
              <a:gd name="connsiteY26" fmla="*/ 185057 h 491412"/>
              <a:gd name="connsiteX27" fmla="*/ 41987 w 105856"/>
              <a:gd name="connsiteY27" fmla="*/ 189722 h 491412"/>
              <a:gd name="connsiteX28" fmla="*/ 34212 w 105856"/>
              <a:gd name="connsiteY28" fmla="*/ 197498 h 491412"/>
              <a:gd name="connsiteX29" fmla="*/ 38877 w 105856"/>
              <a:gd name="connsiteY29" fmla="*/ 200608 h 491412"/>
              <a:gd name="connsiteX30" fmla="*/ 55983 w 105856"/>
              <a:gd name="connsiteY30" fmla="*/ 202163 h 491412"/>
              <a:gd name="connsiteX31" fmla="*/ 51318 w 105856"/>
              <a:gd name="connsiteY31" fmla="*/ 223935 h 491412"/>
              <a:gd name="connsiteX32" fmla="*/ 49763 w 105856"/>
              <a:gd name="connsiteY32" fmla="*/ 228600 h 491412"/>
              <a:gd name="connsiteX33" fmla="*/ 40432 w 105856"/>
              <a:gd name="connsiteY33" fmla="*/ 241041 h 491412"/>
              <a:gd name="connsiteX34" fmla="*/ 38877 w 105856"/>
              <a:gd name="connsiteY34" fmla="*/ 245706 h 491412"/>
              <a:gd name="connsiteX35" fmla="*/ 35767 w 105856"/>
              <a:gd name="connsiteY35" fmla="*/ 250371 h 491412"/>
              <a:gd name="connsiteX36" fmla="*/ 32657 w 105856"/>
              <a:gd name="connsiteY36" fmla="*/ 259702 h 491412"/>
              <a:gd name="connsiteX37" fmla="*/ 31102 w 105856"/>
              <a:gd name="connsiteY37" fmla="*/ 264367 h 491412"/>
              <a:gd name="connsiteX38" fmla="*/ 41987 w 105856"/>
              <a:gd name="connsiteY38" fmla="*/ 273698 h 491412"/>
              <a:gd name="connsiteX39" fmla="*/ 46653 w 105856"/>
              <a:gd name="connsiteY39" fmla="*/ 275253 h 491412"/>
              <a:gd name="connsiteX40" fmla="*/ 45098 w 105856"/>
              <a:gd name="connsiteY40" fmla="*/ 287694 h 491412"/>
              <a:gd name="connsiteX41" fmla="*/ 43543 w 105856"/>
              <a:gd name="connsiteY41" fmla="*/ 293914 h 491412"/>
              <a:gd name="connsiteX42" fmla="*/ 45098 w 105856"/>
              <a:gd name="connsiteY42" fmla="*/ 298579 h 491412"/>
              <a:gd name="connsiteX43" fmla="*/ 43543 w 105856"/>
              <a:gd name="connsiteY43" fmla="*/ 303245 h 491412"/>
              <a:gd name="connsiteX44" fmla="*/ 41987 w 105856"/>
              <a:gd name="connsiteY44" fmla="*/ 311020 h 491412"/>
              <a:gd name="connsiteX45" fmla="*/ 31102 w 105856"/>
              <a:gd name="connsiteY45" fmla="*/ 325016 h 491412"/>
              <a:gd name="connsiteX46" fmla="*/ 24881 w 105856"/>
              <a:gd name="connsiteY46" fmla="*/ 332792 h 491412"/>
              <a:gd name="connsiteX47" fmla="*/ 21771 w 105856"/>
              <a:gd name="connsiteY47" fmla="*/ 342122 h 491412"/>
              <a:gd name="connsiteX48" fmla="*/ 20216 w 105856"/>
              <a:gd name="connsiteY48" fmla="*/ 346788 h 491412"/>
              <a:gd name="connsiteX49" fmla="*/ 21771 w 105856"/>
              <a:gd name="connsiteY49" fmla="*/ 357673 h 491412"/>
              <a:gd name="connsiteX50" fmla="*/ 26436 w 105856"/>
              <a:gd name="connsiteY50" fmla="*/ 359228 h 491412"/>
              <a:gd name="connsiteX51" fmla="*/ 32657 w 105856"/>
              <a:gd name="connsiteY51" fmla="*/ 367004 h 491412"/>
              <a:gd name="connsiteX52" fmla="*/ 37322 w 105856"/>
              <a:gd name="connsiteY52" fmla="*/ 370114 h 491412"/>
              <a:gd name="connsiteX53" fmla="*/ 38877 w 105856"/>
              <a:gd name="connsiteY53" fmla="*/ 374779 h 491412"/>
              <a:gd name="connsiteX54" fmla="*/ 34212 w 105856"/>
              <a:gd name="connsiteY54" fmla="*/ 393441 h 491412"/>
              <a:gd name="connsiteX55" fmla="*/ 31102 w 105856"/>
              <a:gd name="connsiteY55" fmla="*/ 398106 h 491412"/>
              <a:gd name="connsiteX56" fmla="*/ 27992 w 105856"/>
              <a:gd name="connsiteY56" fmla="*/ 408992 h 491412"/>
              <a:gd name="connsiteX57" fmla="*/ 21771 w 105856"/>
              <a:gd name="connsiteY57" fmla="*/ 418322 h 491412"/>
              <a:gd name="connsiteX58" fmla="*/ 18661 w 105856"/>
              <a:gd name="connsiteY58" fmla="*/ 424543 h 491412"/>
              <a:gd name="connsiteX59" fmla="*/ 20216 w 105856"/>
              <a:gd name="connsiteY59" fmla="*/ 429208 h 491412"/>
              <a:gd name="connsiteX60" fmla="*/ 27992 w 105856"/>
              <a:gd name="connsiteY60" fmla="*/ 440094 h 491412"/>
              <a:gd name="connsiteX61" fmla="*/ 24881 w 105856"/>
              <a:gd name="connsiteY61" fmla="*/ 443204 h 491412"/>
              <a:gd name="connsiteX62" fmla="*/ 18661 w 105856"/>
              <a:gd name="connsiteY62" fmla="*/ 454090 h 491412"/>
              <a:gd name="connsiteX63" fmla="*/ 12441 w 105856"/>
              <a:gd name="connsiteY63" fmla="*/ 458755 h 491412"/>
              <a:gd name="connsiteX64" fmla="*/ 9330 w 105856"/>
              <a:gd name="connsiteY64" fmla="*/ 461865 h 491412"/>
              <a:gd name="connsiteX65" fmla="*/ 0 w 105856"/>
              <a:gd name="connsiteY65" fmla="*/ 464975 h 491412"/>
              <a:gd name="connsiteX66" fmla="*/ 9330 w 105856"/>
              <a:gd name="connsiteY66" fmla="*/ 466531 h 491412"/>
              <a:gd name="connsiteX67" fmla="*/ 18661 w 105856"/>
              <a:gd name="connsiteY67" fmla="*/ 469641 h 491412"/>
              <a:gd name="connsiteX68" fmla="*/ 38877 w 105856"/>
              <a:gd name="connsiteY68" fmla="*/ 471196 h 491412"/>
              <a:gd name="connsiteX69" fmla="*/ 37322 w 105856"/>
              <a:gd name="connsiteY69" fmla="*/ 475861 h 491412"/>
              <a:gd name="connsiteX70" fmla="*/ 40432 w 105856"/>
              <a:gd name="connsiteY70" fmla="*/ 491412 h 491412"/>
              <a:gd name="connsiteX71" fmla="*/ 41987 w 105856"/>
              <a:gd name="connsiteY71" fmla="*/ 474306 h 491412"/>
              <a:gd name="connsiteX72" fmla="*/ 46653 w 105856"/>
              <a:gd name="connsiteY72" fmla="*/ 471196 h 491412"/>
              <a:gd name="connsiteX73" fmla="*/ 55983 w 105856"/>
              <a:gd name="connsiteY73" fmla="*/ 468086 h 491412"/>
              <a:gd name="connsiteX74" fmla="*/ 57538 w 105856"/>
              <a:gd name="connsiteY74" fmla="*/ 463420 h 491412"/>
              <a:gd name="connsiteX75" fmla="*/ 62204 w 105856"/>
              <a:gd name="connsiteY75" fmla="*/ 461865 h 491412"/>
              <a:gd name="connsiteX76" fmla="*/ 57538 w 105856"/>
              <a:gd name="connsiteY76" fmla="*/ 458755 h 491412"/>
              <a:gd name="connsiteX77" fmla="*/ 52873 w 105856"/>
              <a:gd name="connsiteY77" fmla="*/ 454090 h 491412"/>
              <a:gd name="connsiteX78" fmla="*/ 51318 w 105856"/>
              <a:gd name="connsiteY78" fmla="*/ 443204 h 491412"/>
              <a:gd name="connsiteX79" fmla="*/ 51318 w 105856"/>
              <a:gd name="connsiteY79" fmla="*/ 438539 h 491412"/>
              <a:gd name="connsiteX80" fmla="*/ 57538 w 105856"/>
              <a:gd name="connsiteY80" fmla="*/ 429208 h 491412"/>
              <a:gd name="connsiteX81" fmla="*/ 68424 w 105856"/>
              <a:gd name="connsiteY81" fmla="*/ 418322 h 491412"/>
              <a:gd name="connsiteX82" fmla="*/ 63759 w 105856"/>
              <a:gd name="connsiteY82" fmla="*/ 404326 h 491412"/>
              <a:gd name="connsiteX83" fmla="*/ 60649 w 105856"/>
              <a:gd name="connsiteY83" fmla="*/ 399661 h 491412"/>
              <a:gd name="connsiteX84" fmla="*/ 51318 w 105856"/>
              <a:gd name="connsiteY84" fmla="*/ 391886 h 491412"/>
              <a:gd name="connsiteX85" fmla="*/ 48208 w 105856"/>
              <a:gd name="connsiteY85" fmla="*/ 385665 h 491412"/>
              <a:gd name="connsiteX86" fmla="*/ 46653 w 105856"/>
              <a:gd name="connsiteY86" fmla="*/ 381000 h 491412"/>
              <a:gd name="connsiteX87" fmla="*/ 41987 w 105856"/>
              <a:gd name="connsiteY87" fmla="*/ 376335 h 491412"/>
              <a:gd name="connsiteX88" fmla="*/ 52873 w 105856"/>
              <a:gd name="connsiteY88" fmla="*/ 368559 h 491412"/>
              <a:gd name="connsiteX89" fmla="*/ 57538 w 105856"/>
              <a:gd name="connsiteY89" fmla="*/ 367004 h 491412"/>
              <a:gd name="connsiteX90" fmla="*/ 60649 w 105856"/>
              <a:gd name="connsiteY90" fmla="*/ 363894 h 491412"/>
              <a:gd name="connsiteX91" fmla="*/ 66869 w 105856"/>
              <a:gd name="connsiteY91" fmla="*/ 360784 h 491412"/>
              <a:gd name="connsiteX92" fmla="*/ 68424 w 105856"/>
              <a:gd name="connsiteY92" fmla="*/ 354563 h 491412"/>
              <a:gd name="connsiteX93" fmla="*/ 73090 w 105856"/>
              <a:gd name="connsiteY93" fmla="*/ 351453 h 491412"/>
              <a:gd name="connsiteX94" fmla="*/ 73090 w 105856"/>
              <a:gd name="connsiteY94" fmla="*/ 325016 h 491412"/>
              <a:gd name="connsiteX95" fmla="*/ 68424 w 105856"/>
              <a:gd name="connsiteY95" fmla="*/ 317241 h 491412"/>
              <a:gd name="connsiteX96" fmla="*/ 63759 w 105856"/>
              <a:gd name="connsiteY96" fmla="*/ 315686 h 491412"/>
              <a:gd name="connsiteX97" fmla="*/ 71534 w 105856"/>
              <a:gd name="connsiteY97" fmla="*/ 301690 h 491412"/>
              <a:gd name="connsiteX98" fmla="*/ 76200 w 105856"/>
              <a:gd name="connsiteY98" fmla="*/ 300135 h 491412"/>
              <a:gd name="connsiteX99" fmla="*/ 80865 w 105856"/>
              <a:gd name="connsiteY99" fmla="*/ 283028 h 491412"/>
              <a:gd name="connsiteX100" fmla="*/ 76200 w 105856"/>
              <a:gd name="connsiteY100" fmla="*/ 281473 h 491412"/>
              <a:gd name="connsiteX101" fmla="*/ 71534 w 105856"/>
              <a:gd name="connsiteY101" fmla="*/ 253482 h 491412"/>
              <a:gd name="connsiteX102" fmla="*/ 65314 w 105856"/>
              <a:gd name="connsiteY102" fmla="*/ 251926 h 491412"/>
              <a:gd name="connsiteX103" fmla="*/ 69979 w 105856"/>
              <a:gd name="connsiteY103" fmla="*/ 250371 h 491412"/>
              <a:gd name="connsiteX104" fmla="*/ 74645 w 105856"/>
              <a:gd name="connsiteY104" fmla="*/ 251926 h 491412"/>
              <a:gd name="connsiteX105" fmla="*/ 80865 w 105856"/>
              <a:gd name="connsiteY105" fmla="*/ 247261 h 491412"/>
              <a:gd name="connsiteX106" fmla="*/ 90196 w 105856"/>
              <a:gd name="connsiteY106" fmla="*/ 251926 h 491412"/>
              <a:gd name="connsiteX107" fmla="*/ 93306 w 105856"/>
              <a:gd name="connsiteY107" fmla="*/ 255037 h 491412"/>
              <a:gd name="connsiteX108" fmla="*/ 85530 w 105856"/>
              <a:gd name="connsiteY108" fmla="*/ 251926 h 491412"/>
              <a:gd name="connsiteX109" fmla="*/ 83975 w 105856"/>
              <a:gd name="connsiteY109" fmla="*/ 242596 h 491412"/>
              <a:gd name="connsiteX110" fmla="*/ 82420 w 105856"/>
              <a:gd name="connsiteY110" fmla="*/ 237931 h 491412"/>
              <a:gd name="connsiteX111" fmla="*/ 79310 w 105856"/>
              <a:gd name="connsiteY111" fmla="*/ 225490 h 491412"/>
              <a:gd name="connsiteX112" fmla="*/ 77755 w 105856"/>
              <a:gd name="connsiteY112" fmla="*/ 209939 h 491412"/>
              <a:gd name="connsiteX113" fmla="*/ 74645 w 105856"/>
              <a:gd name="connsiteY113" fmla="*/ 195943 h 491412"/>
              <a:gd name="connsiteX114" fmla="*/ 77755 w 105856"/>
              <a:gd name="connsiteY114" fmla="*/ 164841 h 491412"/>
              <a:gd name="connsiteX115" fmla="*/ 80865 w 105856"/>
              <a:gd name="connsiteY115" fmla="*/ 155510 h 491412"/>
              <a:gd name="connsiteX116" fmla="*/ 83975 w 105856"/>
              <a:gd name="connsiteY116" fmla="*/ 150845 h 491412"/>
              <a:gd name="connsiteX117" fmla="*/ 87085 w 105856"/>
              <a:gd name="connsiteY117" fmla="*/ 141514 h 491412"/>
              <a:gd name="connsiteX118" fmla="*/ 83975 w 105856"/>
              <a:gd name="connsiteY118" fmla="*/ 136849 h 491412"/>
              <a:gd name="connsiteX119" fmla="*/ 79310 w 105856"/>
              <a:gd name="connsiteY119" fmla="*/ 122853 h 491412"/>
              <a:gd name="connsiteX120" fmla="*/ 76200 w 105856"/>
              <a:gd name="connsiteY120" fmla="*/ 115077 h 491412"/>
              <a:gd name="connsiteX121" fmla="*/ 74645 w 105856"/>
              <a:gd name="connsiteY121" fmla="*/ 110412 h 491412"/>
              <a:gd name="connsiteX122" fmla="*/ 71534 w 105856"/>
              <a:gd name="connsiteY122" fmla="*/ 104192 h 491412"/>
              <a:gd name="connsiteX123" fmla="*/ 74645 w 105856"/>
              <a:gd name="connsiteY123" fmla="*/ 101082 h 491412"/>
              <a:gd name="connsiteX124" fmla="*/ 79310 w 105856"/>
              <a:gd name="connsiteY124" fmla="*/ 88641 h 491412"/>
              <a:gd name="connsiteX125" fmla="*/ 83975 w 105856"/>
              <a:gd name="connsiteY125" fmla="*/ 87086 h 491412"/>
              <a:gd name="connsiteX126" fmla="*/ 85530 w 105856"/>
              <a:gd name="connsiteY126" fmla="*/ 79310 h 491412"/>
              <a:gd name="connsiteX127" fmla="*/ 88641 w 105856"/>
              <a:gd name="connsiteY127" fmla="*/ 62204 h 491412"/>
              <a:gd name="connsiteX128" fmla="*/ 93306 w 105856"/>
              <a:gd name="connsiteY128" fmla="*/ 63759 h 491412"/>
              <a:gd name="connsiteX129" fmla="*/ 94861 w 105856"/>
              <a:gd name="connsiteY129" fmla="*/ 69979 h 491412"/>
              <a:gd name="connsiteX130" fmla="*/ 97971 w 105856"/>
              <a:gd name="connsiteY130" fmla="*/ 73090 h 491412"/>
              <a:gd name="connsiteX131" fmla="*/ 99526 w 105856"/>
              <a:gd name="connsiteY131" fmla="*/ 79310 h 491412"/>
              <a:gd name="connsiteX132" fmla="*/ 102636 w 105856"/>
              <a:gd name="connsiteY132" fmla="*/ 66869 h 491412"/>
              <a:gd name="connsiteX133" fmla="*/ 104192 w 105856"/>
              <a:gd name="connsiteY133" fmla="*/ 45098 h 491412"/>
              <a:gd name="connsiteX134" fmla="*/ 85530 w 105856"/>
              <a:gd name="connsiteY134" fmla="*/ 43543 h 491412"/>
              <a:gd name="connsiteX135" fmla="*/ 82420 w 105856"/>
              <a:gd name="connsiteY135" fmla="*/ 38877 h 491412"/>
              <a:gd name="connsiteX136" fmla="*/ 77755 w 105856"/>
              <a:gd name="connsiteY136" fmla="*/ 17106 h 491412"/>
              <a:gd name="connsiteX137" fmla="*/ 73090 w 105856"/>
              <a:gd name="connsiteY137" fmla="*/ 15551 h 491412"/>
              <a:gd name="connsiteX138" fmla="*/ 63759 w 105856"/>
              <a:gd name="connsiteY138" fmla="*/ 0 h 49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05856" h="491412">
                <a:moveTo>
                  <a:pt x="63759" y="0"/>
                </a:moveTo>
                <a:lnTo>
                  <a:pt x="63759" y="0"/>
                </a:lnTo>
                <a:cubicBezTo>
                  <a:pt x="64277" y="4665"/>
                  <a:pt x="65648" y="9314"/>
                  <a:pt x="65314" y="13996"/>
                </a:cubicBezTo>
                <a:cubicBezTo>
                  <a:pt x="65115" y="16780"/>
                  <a:pt x="63184" y="19157"/>
                  <a:pt x="62204" y="21771"/>
                </a:cubicBezTo>
                <a:cubicBezTo>
                  <a:pt x="59781" y="28232"/>
                  <a:pt x="62170" y="24917"/>
                  <a:pt x="57538" y="29547"/>
                </a:cubicBezTo>
                <a:cubicBezTo>
                  <a:pt x="57020" y="31102"/>
                  <a:pt x="56892" y="32848"/>
                  <a:pt x="55983" y="34212"/>
                </a:cubicBezTo>
                <a:cubicBezTo>
                  <a:pt x="54763" y="36042"/>
                  <a:pt x="52749" y="37207"/>
                  <a:pt x="51318" y="38877"/>
                </a:cubicBezTo>
                <a:cubicBezTo>
                  <a:pt x="49631" y="40845"/>
                  <a:pt x="48208" y="43024"/>
                  <a:pt x="46653" y="45098"/>
                </a:cubicBezTo>
                <a:cubicBezTo>
                  <a:pt x="46135" y="46653"/>
                  <a:pt x="45941" y="48358"/>
                  <a:pt x="45098" y="49763"/>
                </a:cubicBezTo>
                <a:cubicBezTo>
                  <a:pt x="44343" y="51020"/>
                  <a:pt x="41987" y="51407"/>
                  <a:pt x="41987" y="52873"/>
                </a:cubicBezTo>
                <a:cubicBezTo>
                  <a:pt x="41987" y="67702"/>
                  <a:pt x="51512" y="62738"/>
                  <a:pt x="63759" y="63759"/>
                </a:cubicBezTo>
                <a:cubicBezTo>
                  <a:pt x="64277" y="65314"/>
                  <a:pt x="65314" y="66785"/>
                  <a:pt x="65314" y="68424"/>
                </a:cubicBezTo>
                <a:cubicBezTo>
                  <a:pt x="65314" y="68915"/>
                  <a:pt x="62804" y="81220"/>
                  <a:pt x="62204" y="82420"/>
                </a:cubicBezTo>
                <a:cubicBezTo>
                  <a:pt x="61548" y="83732"/>
                  <a:pt x="60523" y="85201"/>
                  <a:pt x="59094" y="85531"/>
                </a:cubicBezTo>
                <a:cubicBezTo>
                  <a:pt x="53515" y="86819"/>
                  <a:pt x="47689" y="86568"/>
                  <a:pt x="41987" y="87086"/>
                </a:cubicBezTo>
                <a:cubicBezTo>
                  <a:pt x="40432" y="88641"/>
                  <a:pt x="38542" y="89921"/>
                  <a:pt x="37322" y="91751"/>
                </a:cubicBezTo>
                <a:cubicBezTo>
                  <a:pt x="36413" y="93115"/>
                  <a:pt x="36500" y="94950"/>
                  <a:pt x="35767" y="96416"/>
                </a:cubicBezTo>
                <a:cubicBezTo>
                  <a:pt x="34931" y="98088"/>
                  <a:pt x="33694" y="99527"/>
                  <a:pt x="32657" y="101082"/>
                </a:cubicBezTo>
                <a:cubicBezTo>
                  <a:pt x="33212" y="103303"/>
                  <a:pt x="36290" y="116289"/>
                  <a:pt x="37322" y="116633"/>
                </a:cubicBezTo>
                <a:lnTo>
                  <a:pt x="46653" y="119743"/>
                </a:lnTo>
                <a:cubicBezTo>
                  <a:pt x="48208" y="120780"/>
                  <a:pt x="50087" y="121446"/>
                  <a:pt x="51318" y="122853"/>
                </a:cubicBezTo>
                <a:cubicBezTo>
                  <a:pt x="53779" y="125666"/>
                  <a:pt x="57538" y="132184"/>
                  <a:pt x="57538" y="132184"/>
                </a:cubicBezTo>
                <a:cubicBezTo>
                  <a:pt x="57020" y="138923"/>
                  <a:pt x="56821" y="145694"/>
                  <a:pt x="55983" y="152400"/>
                </a:cubicBezTo>
                <a:cubicBezTo>
                  <a:pt x="55780" y="154026"/>
                  <a:pt x="54878" y="155489"/>
                  <a:pt x="54428" y="157065"/>
                </a:cubicBezTo>
                <a:cubicBezTo>
                  <a:pt x="53841" y="159120"/>
                  <a:pt x="53292" y="161190"/>
                  <a:pt x="52873" y="163286"/>
                </a:cubicBezTo>
                <a:cubicBezTo>
                  <a:pt x="52423" y="165537"/>
                  <a:pt x="50606" y="180349"/>
                  <a:pt x="48208" y="181947"/>
                </a:cubicBezTo>
                <a:lnTo>
                  <a:pt x="43543" y="185057"/>
                </a:lnTo>
                <a:cubicBezTo>
                  <a:pt x="43024" y="186612"/>
                  <a:pt x="42971" y="188411"/>
                  <a:pt x="41987" y="189722"/>
                </a:cubicBezTo>
                <a:cubicBezTo>
                  <a:pt x="39788" y="192654"/>
                  <a:pt x="34212" y="197498"/>
                  <a:pt x="34212" y="197498"/>
                </a:cubicBezTo>
                <a:cubicBezTo>
                  <a:pt x="35767" y="198535"/>
                  <a:pt x="37050" y="200216"/>
                  <a:pt x="38877" y="200608"/>
                </a:cubicBezTo>
                <a:cubicBezTo>
                  <a:pt x="44475" y="201808"/>
                  <a:pt x="51727" y="198333"/>
                  <a:pt x="55983" y="202163"/>
                </a:cubicBezTo>
                <a:cubicBezTo>
                  <a:pt x="58498" y="204426"/>
                  <a:pt x="52238" y="221175"/>
                  <a:pt x="51318" y="223935"/>
                </a:cubicBezTo>
                <a:cubicBezTo>
                  <a:pt x="50800" y="225490"/>
                  <a:pt x="50746" y="227289"/>
                  <a:pt x="49763" y="228600"/>
                </a:cubicBezTo>
                <a:lnTo>
                  <a:pt x="40432" y="241041"/>
                </a:lnTo>
                <a:cubicBezTo>
                  <a:pt x="39914" y="242596"/>
                  <a:pt x="39610" y="244240"/>
                  <a:pt x="38877" y="245706"/>
                </a:cubicBezTo>
                <a:cubicBezTo>
                  <a:pt x="38041" y="247378"/>
                  <a:pt x="36526" y="248663"/>
                  <a:pt x="35767" y="250371"/>
                </a:cubicBezTo>
                <a:cubicBezTo>
                  <a:pt x="34436" y="253367"/>
                  <a:pt x="33694" y="256592"/>
                  <a:pt x="32657" y="259702"/>
                </a:cubicBezTo>
                <a:lnTo>
                  <a:pt x="31102" y="264367"/>
                </a:lnTo>
                <a:cubicBezTo>
                  <a:pt x="33452" y="273768"/>
                  <a:pt x="30629" y="269912"/>
                  <a:pt x="41987" y="273698"/>
                </a:cubicBezTo>
                <a:lnTo>
                  <a:pt x="46653" y="275253"/>
                </a:lnTo>
                <a:cubicBezTo>
                  <a:pt x="46135" y="279400"/>
                  <a:pt x="45785" y="283572"/>
                  <a:pt x="45098" y="287694"/>
                </a:cubicBezTo>
                <a:cubicBezTo>
                  <a:pt x="44747" y="289802"/>
                  <a:pt x="43543" y="291777"/>
                  <a:pt x="43543" y="293914"/>
                </a:cubicBezTo>
                <a:cubicBezTo>
                  <a:pt x="43543" y="295553"/>
                  <a:pt x="44580" y="297024"/>
                  <a:pt x="45098" y="298579"/>
                </a:cubicBezTo>
                <a:cubicBezTo>
                  <a:pt x="44580" y="300134"/>
                  <a:pt x="43941" y="301655"/>
                  <a:pt x="43543" y="303245"/>
                </a:cubicBezTo>
                <a:cubicBezTo>
                  <a:pt x="42902" y="305809"/>
                  <a:pt x="43081" y="308614"/>
                  <a:pt x="41987" y="311020"/>
                </a:cubicBezTo>
                <a:cubicBezTo>
                  <a:pt x="37267" y="321402"/>
                  <a:pt x="36810" y="318166"/>
                  <a:pt x="31102" y="325016"/>
                </a:cubicBezTo>
                <a:cubicBezTo>
                  <a:pt x="21303" y="336776"/>
                  <a:pt x="33923" y="323753"/>
                  <a:pt x="24881" y="332792"/>
                </a:cubicBezTo>
                <a:lnTo>
                  <a:pt x="21771" y="342122"/>
                </a:lnTo>
                <a:lnTo>
                  <a:pt x="20216" y="346788"/>
                </a:lnTo>
                <a:cubicBezTo>
                  <a:pt x="20734" y="350416"/>
                  <a:pt x="20132" y="354395"/>
                  <a:pt x="21771" y="357673"/>
                </a:cubicBezTo>
                <a:cubicBezTo>
                  <a:pt x="22504" y="359139"/>
                  <a:pt x="25031" y="358385"/>
                  <a:pt x="26436" y="359228"/>
                </a:cubicBezTo>
                <a:cubicBezTo>
                  <a:pt x="30285" y="361538"/>
                  <a:pt x="29477" y="363824"/>
                  <a:pt x="32657" y="367004"/>
                </a:cubicBezTo>
                <a:cubicBezTo>
                  <a:pt x="33978" y="368325"/>
                  <a:pt x="35767" y="369077"/>
                  <a:pt x="37322" y="370114"/>
                </a:cubicBezTo>
                <a:cubicBezTo>
                  <a:pt x="37840" y="371669"/>
                  <a:pt x="38877" y="373140"/>
                  <a:pt x="38877" y="374779"/>
                </a:cubicBezTo>
                <a:cubicBezTo>
                  <a:pt x="38877" y="378277"/>
                  <a:pt x="36142" y="390546"/>
                  <a:pt x="34212" y="393441"/>
                </a:cubicBezTo>
                <a:lnTo>
                  <a:pt x="31102" y="398106"/>
                </a:lnTo>
                <a:cubicBezTo>
                  <a:pt x="30736" y="399568"/>
                  <a:pt x="29005" y="407168"/>
                  <a:pt x="27992" y="408992"/>
                </a:cubicBezTo>
                <a:cubicBezTo>
                  <a:pt x="26177" y="412260"/>
                  <a:pt x="23442" y="414979"/>
                  <a:pt x="21771" y="418322"/>
                </a:cubicBezTo>
                <a:lnTo>
                  <a:pt x="18661" y="424543"/>
                </a:lnTo>
                <a:cubicBezTo>
                  <a:pt x="19179" y="426098"/>
                  <a:pt x="18793" y="428395"/>
                  <a:pt x="20216" y="429208"/>
                </a:cubicBezTo>
                <a:cubicBezTo>
                  <a:pt x="28967" y="434208"/>
                  <a:pt x="33756" y="424726"/>
                  <a:pt x="27992" y="440094"/>
                </a:cubicBezTo>
                <a:cubicBezTo>
                  <a:pt x="27477" y="441467"/>
                  <a:pt x="25918" y="442167"/>
                  <a:pt x="24881" y="443204"/>
                </a:cubicBezTo>
                <a:cubicBezTo>
                  <a:pt x="23102" y="448541"/>
                  <a:pt x="23368" y="449383"/>
                  <a:pt x="18661" y="454090"/>
                </a:cubicBezTo>
                <a:cubicBezTo>
                  <a:pt x="16828" y="455923"/>
                  <a:pt x="14432" y="457096"/>
                  <a:pt x="12441" y="458755"/>
                </a:cubicBezTo>
                <a:cubicBezTo>
                  <a:pt x="11315" y="459694"/>
                  <a:pt x="10642" y="461209"/>
                  <a:pt x="9330" y="461865"/>
                </a:cubicBezTo>
                <a:cubicBezTo>
                  <a:pt x="6398" y="463331"/>
                  <a:pt x="0" y="464975"/>
                  <a:pt x="0" y="464975"/>
                </a:cubicBezTo>
                <a:cubicBezTo>
                  <a:pt x="3110" y="465494"/>
                  <a:pt x="6271" y="465766"/>
                  <a:pt x="9330" y="466531"/>
                </a:cubicBezTo>
                <a:cubicBezTo>
                  <a:pt x="12511" y="467326"/>
                  <a:pt x="15392" y="469390"/>
                  <a:pt x="18661" y="469641"/>
                </a:cubicBezTo>
                <a:lnTo>
                  <a:pt x="38877" y="471196"/>
                </a:lnTo>
                <a:cubicBezTo>
                  <a:pt x="38359" y="472751"/>
                  <a:pt x="37322" y="474222"/>
                  <a:pt x="37322" y="475861"/>
                </a:cubicBezTo>
                <a:cubicBezTo>
                  <a:pt x="37322" y="483009"/>
                  <a:pt x="38517" y="485667"/>
                  <a:pt x="40432" y="491412"/>
                </a:cubicBezTo>
                <a:cubicBezTo>
                  <a:pt x="40950" y="485710"/>
                  <a:pt x="40303" y="479778"/>
                  <a:pt x="41987" y="474306"/>
                </a:cubicBezTo>
                <a:cubicBezTo>
                  <a:pt x="42537" y="472520"/>
                  <a:pt x="44945" y="471955"/>
                  <a:pt x="46653" y="471196"/>
                </a:cubicBezTo>
                <a:cubicBezTo>
                  <a:pt x="49649" y="469865"/>
                  <a:pt x="55983" y="468086"/>
                  <a:pt x="55983" y="468086"/>
                </a:cubicBezTo>
                <a:cubicBezTo>
                  <a:pt x="56501" y="466531"/>
                  <a:pt x="56379" y="464579"/>
                  <a:pt x="57538" y="463420"/>
                </a:cubicBezTo>
                <a:cubicBezTo>
                  <a:pt x="58697" y="462261"/>
                  <a:pt x="62204" y="463504"/>
                  <a:pt x="62204" y="461865"/>
                </a:cubicBezTo>
                <a:cubicBezTo>
                  <a:pt x="62204" y="459996"/>
                  <a:pt x="58974" y="459952"/>
                  <a:pt x="57538" y="458755"/>
                </a:cubicBezTo>
                <a:cubicBezTo>
                  <a:pt x="55849" y="457347"/>
                  <a:pt x="54428" y="455645"/>
                  <a:pt x="52873" y="454090"/>
                </a:cubicBezTo>
                <a:cubicBezTo>
                  <a:pt x="52355" y="450461"/>
                  <a:pt x="52807" y="446554"/>
                  <a:pt x="51318" y="443204"/>
                </a:cubicBezTo>
                <a:cubicBezTo>
                  <a:pt x="48984" y="437953"/>
                  <a:pt x="41639" y="441765"/>
                  <a:pt x="51318" y="438539"/>
                </a:cubicBezTo>
                <a:cubicBezTo>
                  <a:pt x="54554" y="425592"/>
                  <a:pt x="50021" y="437799"/>
                  <a:pt x="57538" y="429208"/>
                </a:cubicBezTo>
                <a:cubicBezTo>
                  <a:pt x="67813" y="417465"/>
                  <a:pt x="58834" y="421519"/>
                  <a:pt x="68424" y="418322"/>
                </a:cubicBezTo>
                <a:cubicBezTo>
                  <a:pt x="72490" y="406125"/>
                  <a:pt x="74345" y="410679"/>
                  <a:pt x="63759" y="404326"/>
                </a:cubicBezTo>
                <a:cubicBezTo>
                  <a:pt x="62722" y="402771"/>
                  <a:pt x="61817" y="401120"/>
                  <a:pt x="60649" y="399661"/>
                </a:cubicBezTo>
                <a:cubicBezTo>
                  <a:pt x="58179" y="396574"/>
                  <a:pt x="54338" y="394151"/>
                  <a:pt x="51318" y="391886"/>
                </a:cubicBezTo>
                <a:cubicBezTo>
                  <a:pt x="50281" y="389812"/>
                  <a:pt x="49121" y="387796"/>
                  <a:pt x="48208" y="385665"/>
                </a:cubicBezTo>
                <a:cubicBezTo>
                  <a:pt x="47562" y="384158"/>
                  <a:pt x="47562" y="382364"/>
                  <a:pt x="46653" y="381000"/>
                </a:cubicBezTo>
                <a:cubicBezTo>
                  <a:pt x="45433" y="379170"/>
                  <a:pt x="43542" y="377890"/>
                  <a:pt x="41987" y="376335"/>
                </a:cubicBezTo>
                <a:cubicBezTo>
                  <a:pt x="44580" y="368559"/>
                  <a:pt x="41988" y="372187"/>
                  <a:pt x="52873" y="368559"/>
                </a:cubicBezTo>
                <a:lnTo>
                  <a:pt x="57538" y="367004"/>
                </a:lnTo>
                <a:cubicBezTo>
                  <a:pt x="58575" y="365967"/>
                  <a:pt x="59429" y="364707"/>
                  <a:pt x="60649" y="363894"/>
                </a:cubicBezTo>
                <a:cubicBezTo>
                  <a:pt x="62578" y="362608"/>
                  <a:pt x="65385" y="362565"/>
                  <a:pt x="66869" y="360784"/>
                </a:cubicBezTo>
                <a:cubicBezTo>
                  <a:pt x="68237" y="359142"/>
                  <a:pt x="67238" y="356341"/>
                  <a:pt x="68424" y="354563"/>
                </a:cubicBezTo>
                <a:cubicBezTo>
                  <a:pt x="69461" y="353008"/>
                  <a:pt x="71535" y="352490"/>
                  <a:pt x="73090" y="351453"/>
                </a:cubicBezTo>
                <a:cubicBezTo>
                  <a:pt x="76496" y="341234"/>
                  <a:pt x="76758" y="342435"/>
                  <a:pt x="73090" y="325016"/>
                </a:cubicBezTo>
                <a:cubicBezTo>
                  <a:pt x="72467" y="322058"/>
                  <a:pt x="70561" y="319378"/>
                  <a:pt x="68424" y="317241"/>
                </a:cubicBezTo>
                <a:cubicBezTo>
                  <a:pt x="67265" y="316082"/>
                  <a:pt x="65314" y="316204"/>
                  <a:pt x="63759" y="315686"/>
                </a:cubicBezTo>
                <a:cubicBezTo>
                  <a:pt x="65128" y="311578"/>
                  <a:pt x="67523" y="303027"/>
                  <a:pt x="71534" y="301690"/>
                </a:cubicBezTo>
                <a:lnTo>
                  <a:pt x="76200" y="300135"/>
                </a:lnTo>
                <a:cubicBezTo>
                  <a:pt x="81377" y="294956"/>
                  <a:pt x="83154" y="294474"/>
                  <a:pt x="80865" y="283028"/>
                </a:cubicBezTo>
                <a:cubicBezTo>
                  <a:pt x="80544" y="281421"/>
                  <a:pt x="77755" y="281991"/>
                  <a:pt x="76200" y="281473"/>
                </a:cubicBezTo>
                <a:cubicBezTo>
                  <a:pt x="75584" y="276547"/>
                  <a:pt x="73447" y="256989"/>
                  <a:pt x="71534" y="253482"/>
                </a:cubicBezTo>
                <a:cubicBezTo>
                  <a:pt x="70511" y="251606"/>
                  <a:pt x="67387" y="252445"/>
                  <a:pt x="65314" y="251926"/>
                </a:cubicBezTo>
                <a:cubicBezTo>
                  <a:pt x="66869" y="251408"/>
                  <a:pt x="68340" y="250371"/>
                  <a:pt x="69979" y="250371"/>
                </a:cubicBezTo>
                <a:cubicBezTo>
                  <a:pt x="71618" y="250371"/>
                  <a:pt x="73069" y="252376"/>
                  <a:pt x="74645" y="251926"/>
                </a:cubicBezTo>
                <a:cubicBezTo>
                  <a:pt x="77137" y="251214"/>
                  <a:pt x="78792" y="248816"/>
                  <a:pt x="80865" y="247261"/>
                </a:cubicBezTo>
                <a:cubicBezTo>
                  <a:pt x="83975" y="248816"/>
                  <a:pt x="87247" y="250083"/>
                  <a:pt x="90196" y="251926"/>
                </a:cubicBezTo>
                <a:cubicBezTo>
                  <a:pt x="91439" y="252703"/>
                  <a:pt x="94772" y="255037"/>
                  <a:pt x="93306" y="255037"/>
                </a:cubicBezTo>
                <a:cubicBezTo>
                  <a:pt x="90514" y="255037"/>
                  <a:pt x="88122" y="252963"/>
                  <a:pt x="85530" y="251926"/>
                </a:cubicBezTo>
                <a:cubicBezTo>
                  <a:pt x="85012" y="248816"/>
                  <a:pt x="84659" y="245674"/>
                  <a:pt x="83975" y="242596"/>
                </a:cubicBezTo>
                <a:cubicBezTo>
                  <a:pt x="83619" y="240996"/>
                  <a:pt x="82818" y="239521"/>
                  <a:pt x="82420" y="237931"/>
                </a:cubicBezTo>
                <a:lnTo>
                  <a:pt x="79310" y="225490"/>
                </a:lnTo>
                <a:cubicBezTo>
                  <a:pt x="78792" y="220306"/>
                  <a:pt x="78443" y="215103"/>
                  <a:pt x="77755" y="209939"/>
                </a:cubicBezTo>
                <a:cubicBezTo>
                  <a:pt x="77191" y="205707"/>
                  <a:pt x="75701" y="200168"/>
                  <a:pt x="74645" y="195943"/>
                </a:cubicBezTo>
                <a:cubicBezTo>
                  <a:pt x="75603" y="180616"/>
                  <a:pt x="74372" y="176117"/>
                  <a:pt x="77755" y="164841"/>
                </a:cubicBezTo>
                <a:cubicBezTo>
                  <a:pt x="78697" y="161701"/>
                  <a:pt x="79046" y="158238"/>
                  <a:pt x="80865" y="155510"/>
                </a:cubicBezTo>
                <a:lnTo>
                  <a:pt x="83975" y="150845"/>
                </a:lnTo>
                <a:cubicBezTo>
                  <a:pt x="85012" y="147735"/>
                  <a:pt x="88904" y="144242"/>
                  <a:pt x="87085" y="141514"/>
                </a:cubicBezTo>
                <a:cubicBezTo>
                  <a:pt x="86048" y="139959"/>
                  <a:pt x="84734" y="138557"/>
                  <a:pt x="83975" y="136849"/>
                </a:cubicBezTo>
                <a:cubicBezTo>
                  <a:pt x="80872" y="129867"/>
                  <a:pt x="81639" y="128676"/>
                  <a:pt x="79310" y="122853"/>
                </a:cubicBezTo>
                <a:cubicBezTo>
                  <a:pt x="78273" y="120261"/>
                  <a:pt x="77180" y="117691"/>
                  <a:pt x="76200" y="115077"/>
                </a:cubicBezTo>
                <a:cubicBezTo>
                  <a:pt x="75625" y="113542"/>
                  <a:pt x="75291" y="111919"/>
                  <a:pt x="74645" y="110412"/>
                </a:cubicBezTo>
                <a:cubicBezTo>
                  <a:pt x="73732" y="108281"/>
                  <a:pt x="72571" y="106265"/>
                  <a:pt x="71534" y="104192"/>
                </a:cubicBezTo>
                <a:cubicBezTo>
                  <a:pt x="72571" y="103155"/>
                  <a:pt x="74067" y="102430"/>
                  <a:pt x="74645" y="101082"/>
                </a:cubicBezTo>
                <a:cubicBezTo>
                  <a:pt x="76955" y="95694"/>
                  <a:pt x="74459" y="92521"/>
                  <a:pt x="79310" y="88641"/>
                </a:cubicBezTo>
                <a:cubicBezTo>
                  <a:pt x="80590" y="87617"/>
                  <a:pt x="82420" y="87604"/>
                  <a:pt x="83975" y="87086"/>
                </a:cubicBezTo>
                <a:cubicBezTo>
                  <a:pt x="84493" y="84494"/>
                  <a:pt x="85128" y="81923"/>
                  <a:pt x="85530" y="79310"/>
                </a:cubicBezTo>
                <a:cubicBezTo>
                  <a:pt x="88041" y="62985"/>
                  <a:pt x="85467" y="71719"/>
                  <a:pt x="88641" y="62204"/>
                </a:cubicBezTo>
                <a:cubicBezTo>
                  <a:pt x="90196" y="62722"/>
                  <a:pt x="92282" y="62479"/>
                  <a:pt x="93306" y="63759"/>
                </a:cubicBezTo>
                <a:cubicBezTo>
                  <a:pt x="94641" y="65428"/>
                  <a:pt x="93905" y="68067"/>
                  <a:pt x="94861" y="69979"/>
                </a:cubicBezTo>
                <a:cubicBezTo>
                  <a:pt x="95517" y="71291"/>
                  <a:pt x="96934" y="72053"/>
                  <a:pt x="97971" y="73090"/>
                </a:cubicBezTo>
                <a:cubicBezTo>
                  <a:pt x="98489" y="75163"/>
                  <a:pt x="98244" y="81020"/>
                  <a:pt x="99526" y="79310"/>
                </a:cubicBezTo>
                <a:cubicBezTo>
                  <a:pt x="102091" y="75890"/>
                  <a:pt x="102636" y="66869"/>
                  <a:pt x="102636" y="66869"/>
                </a:cubicBezTo>
                <a:cubicBezTo>
                  <a:pt x="103155" y="59612"/>
                  <a:pt x="108495" y="50965"/>
                  <a:pt x="104192" y="45098"/>
                </a:cubicBezTo>
                <a:cubicBezTo>
                  <a:pt x="100501" y="40064"/>
                  <a:pt x="91532" y="45258"/>
                  <a:pt x="85530" y="43543"/>
                </a:cubicBezTo>
                <a:cubicBezTo>
                  <a:pt x="83733" y="43029"/>
                  <a:pt x="83457" y="40432"/>
                  <a:pt x="82420" y="38877"/>
                </a:cubicBezTo>
                <a:cubicBezTo>
                  <a:pt x="81659" y="34314"/>
                  <a:pt x="79600" y="20427"/>
                  <a:pt x="77755" y="17106"/>
                </a:cubicBezTo>
                <a:cubicBezTo>
                  <a:pt x="76959" y="15673"/>
                  <a:pt x="74556" y="16284"/>
                  <a:pt x="73090" y="15551"/>
                </a:cubicBezTo>
                <a:cubicBezTo>
                  <a:pt x="69165" y="13589"/>
                  <a:pt x="65314" y="2592"/>
                  <a:pt x="63759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2683328" y="1191568"/>
            <a:ext cx="159739" cy="348822"/>
          </a:xfrm>
          <a:custGeom>
            <a:avLst/>
            <a:gdLst>
              <a:gd name="connsiteX0" fmla="*/ 63759 w 105856"/>
              <a:gd name="connsiteY0" fmla="*/ 0 h 491412"/>
              <a:gd name="connsiteX1" fmla="*/ 63759 w 105856"/>
              <a:gd name="connsiteY1" fmla="*/ 0 h 491412"/>
              <a:gd name="connsiteX2" fmla="*/ 65314 w 105856"/>
              <a:gd name="connsiteY2" fmla="*/ 13996 h 491412"/>
              <a:gd name="connsiteX3" fmla="*/ 62204 w 105856"/>
              <a:gd name="connsiteY3" fmla="*/ 21771 h 491412"/>
              <a:gd name="connsiteX4" fmla="*/ 57538 w 105856"/>
              <a:gd name="connsiteY4" fmla="*/ 29547 h 491412"/>
              <a:gd name="connsiteX5" fmla="*/ 55983 w 105856"/>
              <a:gd name="connsiteY5" fmla="*/ 34212 h 491412"/>
              <a:gd name="connsiteX6" fmla="*/ 51318 w 105856"/>
              <a:gd name="connsiteY6" fmla="*/ 38877 h 491412"/>
              <a:gd name="connsiteX7" fmla="*/ 46653 w 105856"/>
              <a:gd name="connsiteY7" fmla="*/ 45098 h 491412"/>
              <a:gd name="connsiteX8" fmla="*/ 45098 w 105856"/>
              <a:gd name="connsiteY8" fmla="*/ 49763 h 491412"/>
              <a:gd name="connsiteX9" fmla="*/ 41987 w 105856"/>
              <a:gd name="connsiteY9" fmla="*/ 52873 h 491412"/>
              <a:gd name="connsiteX10" fmla="*/ 63759 w 105856"/>
              <a:gd name="connsiteY10" fmla="*/ 63759 h 491412"/>
              <a:gd name="connsiteX11" fmla="*/ 65314 w 105856"/>
              <a:gd name="connsiteY11" fmla="*/ 68424 h 491412"/>
              <a:gd name="connsiteX12" fmla="*/ 62204 w 105856"/>
              <a:gd name="connsiteY12" fmla="*/ 82420 h 491412"/>
              <a:gd name="connsiteX13" fmla="*/ 59094 w 105856"/>
              <a:gd name="connsiteY13" fmla="*/ 85531 h 491412"/>
              <a:gd name="connsiteX14" fmla="*/ 41987 w 105856"/>
              <a:gd name="connsiteY14" fmla="*/ 87086 h 491412"/>
              <a:gd name="connsiteX15" fmla="*/ 37322 w 105856"/>
              <a:gd name="connsiteY15" fmla="*/ 91751 h 491412"/>
              <a:gd name="connsiteX16" fmla="*/ 35767 w 105856"/>
              <a:gd name="connsiteY16" fmla="*/ 96416 h 491412"/>
              <a:gd name="connsiteX17" fmla="*/ 32657 w 105856"/>
              <a:gd name="connsiteY17" fmla="*/ 101082 h 491412"/>
              <a:gd name="connsiteX18" fmla="*/ 37322 w 105856"/>
              <a:gd name="connsiteY18" fmla="*/ 116633 h 491412"/>
              <a:gd name="connsiteX19" fmla="*/ 46653 w 105856"/>
              <a:gd name="connsiteY19" fmla="*/ 119743 h 491412"/>
              <a:gd name="connsiteX20" fmla="*/ 51318 w 105856"/>
              <a:gd name="connsiteY20" fmla="*/ 122853 h 491412"/>
              <a:gd name="connsiteX21" fmla="*/ 57538 w 105856"/>
              <a:gd name="connsiteY21" fmla="*/ 132184 h 491412"/>
              <a:gd name="connsiteX22" fmla="*/ 55983 w 105856"/>
              <a:gd name="connsiteY22" fmla="*/ 152400 h 491412"/>
              <a:gd name="connsiteX23" fmla="*/ 54428 w 105856"/>
              <a:gd name="connsiteY23" fmla="*/ 157065 h 491412"/>
              <a:gd name="connsiteX24" fmla="*/ 52873 w 105856"/>
              <a:gd name="connsiteY24" fmla="*/ 163286 h 491412"/>
              <a:gd name="connsiteX25" fmla="*/ 48208 w 105856"/>
              <a:gd name="connsiteY25" fmla="*/ 181947 h 491412"/>
              <a:gd name="connsiteX26" fmla="*/ 43543 w 105856"/>
              <a:gd name="connsiteY26" fmla="*/ 185057 h 491412"/>
              <a:gd name="connsiteX27" fmla="*/ 41987 w 105856"/>
              <a:gd name="connsiteY27" fmla="*/ 189722 h 491412"/>
              <a:gd name="connsiteX28" fmla="*/ 34212 w 105856"/>
              <a:gd name="connsiteY28" fmla="*/ 197498 h 491412"/>
              <a:gd name="connsiteX29" fmla="*/ 38877 w 105856"/>
              <a:gd name="connsiteY29" fmla="*/ 200608 h 491412"/>
              <a:gd name="connsiteX30" fmla="*/ 55983 w 105856"/>
              <a:gd name="connsiteY30" fmla="*/ 202163 h 491412"/>
              <a:gd name="connsiteX31" fmla="*/ 51318 w 105856"/>
              <a:gd name="connsiteY31" fmla="*/ 223935 h 491412"/>
              <a:gd name="connsiteX32" fmla="*/ 49763 w 105856"/>
              <a:gd name="connsiteY32" fmla="*/ 228600 h 491412"/>
              <a:gd name="connsiteX33" fmla="*/ 40432 w 105856"/>
              <a:gd name="connsiteY33" fmla="*/ 241041 h 491412"/>
              <a:gd name="connsiteX34" fmla="*/ 38877 w 105856"/>
              <a:gd name="connsiteY34" fmla="*/ 245706 h 491412"/>
              <a:gd name="connsiteX35" fmla="*/ 35767 w 105856"/>
              <a:gd name="connsiteY35" fmla="*/ 250371 h 491412"/>
              <a:gd name="connsiteX36" fmla="*/ 32657 w 105856"/>
              <a:gd name="connsiteY36" fmla="*/ 259702 h 491412"/>
              <a:gd name="connsiteX37" fmla="*/ 31102 w 105856"/>
              <a:gd name="connsiteY37" fmla="*/ 264367 h 491412"/>
              <a:gd name="connsiteX38" fmla="*/ 41987 w 105856"/>
              <a:gd name="connsiteY38" fmla="*/ 273698 h 491412"/>
              <a:gd name="connsiteX39" fmla="*/ 46653 w 105856"/>
              <a:gd name="connsiteY39" fmla="*/ 275253 h 491412"/>
              <a:gd name="connsiteX40" fmla="*/ 45098 w 105856"/>
              <a:gd name="connsiteY40" fmla="*/ 287694 h 491412"/>
              <a:gd name="connsiteX41" fmla="*/ 43543 w 105856"/>
              <a:gd name="connsiteY41" fmla="*/ 293914 h 491412"/>
              <a:gd name="connsiteX42" fmla="*/ 45098 w 105856"/>
              <a:gd name="connsiteY42" fmla="*/ 298579 h 491412"/>
              <a:gd name="connsiteX43" fmla="*/ 43543 w 105856"/>
              <a:gd name="connsiteY43" fmla="*/ 303245 h 491412"/>
              <a:gd name="connsiteX44" fmla="*/ 41987 w 105856"/>
              <a:gd name="connsiteY44" fmla="*/ 311020 h 491412"/>
              <a:gd name="connsiteX45" fmla="*/ 31102 w 105856"/>
              <a:gd name="connsiteY45" fmla="*/ 325016 h 491412"/>
              <a:gd name="connsiteX46" fmla="*/ 24881 w 105856"/>
              <a:gd name="connsiteY46" fmla="*/ 332792 h 491412"/>
              <a:gd name="connsiteX47" fmla="*/ 21771 w 105856"/>
              <a:gd name="connsiteY47" fmla="*/ 342122 h 491412"/>
              <a:gd name="connsiteX48" fmla="*/ 20216 w 105856"/>
              <a:gd name="connsiteY48" fmla="*/ 346788 h 491412"/>
              <a:gd name="connsiteX49" fmla="*/ 21771 w 105856"/>
              <a:gd name="connsiteY49" fmla="*/ 357673 h 491412"/>
              <a:gd name="connsiteX50" fmla="*/ 26436 w 105856"/>
              <a:gd name="connsiteY50" fmla="*/ 359228 h 491412"/>
              <a:gd name="connsiteX51" fmla="*/ 32657 w 105856"/>
              <a:gd name="connsiteY51" fmla="*/ 367004 h 491412"/>
              <a:gd name="connsiteX52" fmla="*/ 37322 w 105856"/>
              <a:gd name="connsiteY52" fmla="*/ 370114 h 491412"/>
              <a:gd name="connsiteX53" fmla="*/ 38877 w 105856"/>
              <a:gd name="connsiteY53" fmla="*/ 374779 h 491412"/>
              <a:gd name="connsiteX54" fmla="*/ 34212 w 105856"/>
              <a:gd name="connsiteY54" fmla="*/ 393441 h 491412"/>
              <a:gd name="connsiteX55" fmla="*/ 31102 w 105856"/>
              <a:gd name="connsiteY55" fmla="*/ 398106 h 491412"/>
              <a:gd name="connsiteX56" fmla="*/ 27992 w 105856"/>
              <a:gd name="connsiteY56" fmla="*/ 408992 h 491412"/>
              <a:gd name="connsiteX57" fmla="*/ 21771 w 105856"/>
              <a:gd name="connsiteY57" fmla="*/ 418322 h 491412"/>
              <a:gd name="connsiteX58" fmla="*/ 18661 w 105856"/>
              <a:gd name="connsiteY58" fmla="*/ 424543 h 491412"/>
              <a:gd name="connsiteX59" fmla="*/ 20216 w 105856"/>
              <a:gd name="connsiteY59" fmla="*/ 429208 h 491412"/>
              <a:gd name="connsiteX60" fmla="*/ 27992 w 105856"/>
              <a:gd name="connsiteY60" fmla="*/ 440094 h 491412"/>
              <a:gd name="connsiteX61" fmla="*/ 24881 w 105856"/>
              <a:gd name="connsiteY61" fmla="*/ 443204 h 491412"/>
              <a:gd name="connsiteX62" fmla="*/ 18661 w 105856"/>
              <a:gd name="connsiteY62" fmla="*/ 454090 h 491412"/>
              <a:gd name="connsiteX63" fmla="*/ 12441 w 105856"/>
              <a:gd name="connsiteY63" fmla="*/ 458755 h 491412"/>
              <a:gd name="connsiteX64" fmla="*/ 9330 w 105856"/>
              <a:gd name="connsiteY64" fmla="*/ 461865 h 491412"/>
              <a:gd name="connsiteX65" fmla="*/ 0 w 105856"/>
              <a:gd name="connsiteY65" fmla="*/ 464975 h 491412"/>
              <a:gd name="connsiteX66" fmla="*/ 9330 w 105856"/>
              <a:gd name="connsiteY66" fmla="*/ 466531 h 491412"/>
              <a:gd name="connsiteX67" fmla="*/ 18661 w 105856"/>
              <a:gd name="connsiteY67" fmla="*/ 469641 h 491412"/>
              <a:gd name="connsiteX68" fmla="*/ 38877 w 105856"/>
              <a:gd name="connsiteY68" fmla="*/ 471196 h 491412"/>
              <a:gd name="connsiteX69" fmla="*/ 37322 w 105856"/>
              <a:gd name="connsiteY69" fmla="*/ 475861 h 491412"/>
              <a:gd name="connsiteX70" fmla="*/ 40432 w 105856"/>
              <a:gd name="connsiteY70" fmla="*/ 491412 h 491412"/>
              <a:gd name="connsiteX71" fmla="*/ 41987 w 105856"/>
              <a:gd name="connsiteY71" fmla="*/ 474306 h 491412"/>
              <a:gd name="connsiteX72" fmla="*/ 46653 w 105856"/>
              <a:gd name="connsiteY72" fmla="*/ 471196 h 491412"/>
              <a:gd name="connsiteX73" fmla="*/ 55983 w 105856"/>
              <a:gd name="connsiteY73" fmla="*/ 468086 h 491412"/>
              <a:gd name="connsiteX74" fmla="*/ 57538 w 105856"/>
              <a:gd name="connsiteY74" fmla="*/ 463420 h 491412"/>
              <a:gd name="connsiteX75" fmla="*/ 62204 w 105856"/>
              <a:gd name="connsiteY75" fmla="*/ 461865 h 491412"/>
              <a:gd name="connsiteX76" fmla="*/ 57538 w 105856"/>
              <a:gd name="connsiteY76" fmla="*/ 458755 h 491412"/>
              <a:gd name="connsiteX77" fmla="*/ 52873 w 105856"/>
              <a:gd name="connsiteY77" fmla="*/ 454090 h 491412"/>
              <a:gd name="connsiteX78" fmla="*/ 51318 w 105856"/>
              <a:gd name="connsiteY78" fmla="*/ 443204 h 491412"/>
              <a:gd name="connsiteX79" fmla="*/ 51318 w 105856"/>
              <a:gd name="connsiteY79" fmla="*/ 438539 h 491412"/>
              <a:gd name="connsiteX80" fmla="*/ 57538 w 105856"/>
              <a:gd name="connsiteY80" fmla="*/ 429208 h 491412"/>
              <a:gd name="connsiteX81" fmla="*/ 68424 w 105856"/>
              <a:gd name="connsiteY81" fmla="*/ 418322 h 491412"/>
              <a:gd name="connsiteX82" fmla="*/ 63759 w 105856"/>
              <a:gd name="connsiteY82" fmla="*/ 404326 h 491412"/>
              <a:gd name="connsiteX83" fmla="*/ 60649 w 105856"/>
              <a:gd name="connsiteY83" fmla="*/ 399661 h 491412"/>
              <a:gd name="connsiteX84" fmla="*/ 51318 w 105856"/>
              <a:gd name="connsiteY84" fmla="*/ 391886 h 491412"/>
              <a:gd name="connsiteX85" fmla="*/ 48208 w 105856"/>
              <a:gd name="connsiteY85" fmla="*/ 385665 h 491412"/>
              <a:gd name="connsiteX86" fmla="*/ 46653 w 105856"/>
              <a:gd name="connsiteY86" fmla="*/ 381000 h 491412"/>
              <a:gd name="connsiteX87" fmla="*/ 41987 w 105856"/>
              <a:gd name="connsiteY87" fmla="*/ 376335 h 491412"/>
              <a:gd name="connsiteX88" fmla="*/ 52873 w 105856"/>
              <a:gd name="connsiteY88" fmla="*/ 368559 h 491412"/>
              <a:gd name="connsiteX89" fmla="*/ 57538 w 105856"/>
              <a:gd name="connsiteY89" fmla="*/ 367004 h 491412"/>
              <a:gd name="connsiteX90" fmla="*/ 60649 w 105856"/>
              <a:gd name="connsiteY90" fmla="*/ 363894 h 491412"/>
              <a:gd name="connsiteX91" fmla="*/ 66869 w 105856"/>
              <a:gd name="connsiteY91" fmla="*/ 360784 h 491412"/>
              <a:gd name="connsiteX92" fmla="*/ 68424 w 105856"/>
              <a:gd name="connsiteY92" fmla="*/ 354563 h 491412"/>
              <a:gd name="connsiteX93" fmla="*/ 73090 w 105856"/>
              <a:gd name="connsiteY93" fmla="*/ 351453 h 491412"/>
              <a:gd name="connsiteX94" fmla="*/ 73090 w 105856"/>
              <a:gd name="connsiteY94" fmla="*/ 325016 h 491412"/>
              <a:gd name="connsiteX95" fmla="*/ 68424 w 105856"/>
              <a:gd name="connsiteY95" fmla="*/ 317241 h 491412"/>
              <a:gd name="connsiteX96" fmla="*/ 63759 w 105856"/>
              <a:gd name="connsiteY96" fmla="*/ 315686 h 491412"/>
              <a:gd name="connsiteX97" fmla="*/ 71534 w 105856"/>
              <a:gd name="connsiteY97" fmla="*/ 301690 h 491412"/>
              <a:gd name="connsiteX98" fmla="*/ 76200 w 105856"/>
              <a:gd name="connsiteY98" fmla="*/ 300135 h 491412"/>
              <a:gd name="connsiteX99" fmla="*/ 80865 w 105856"/>
              <a:gd name="connsiteY99" fmla="*/ 283028 h 491412"/>
              <a:gd name="connsiteX100" fmla="*/ 76200 w 105856"/>
              <a:gd name="connsiteY100" fmla="*/ 281473 h 491412"/>
              <a:gd name="connsiteX101" fmla="*/ 71534 w 105856"/>
              <a:gd name="connsiteY101" fmla="*/ 253482 h 491412"/>
              <a:gd name="connsiteX102" fmla="*/ 65314 w 105856"/>
              <a:gd name="connsiteY102" fmla="*/ 251926 h 491412"/>
              <a:gd name="connsiteX103" fmla="*/ 69979 w 105856"/>
              <a:gd name="connsiteY103" fmla="*/ 250371 h 491412"/>
              <a:gd name="connsiteX104" fmla="*/ 74645 w 105856"/>
              <a:gd name="connsiteY104" fmla="*/ 251926 h 491412"/>
              <a:gd name="connsiteX105" fmla="*/ 80865 w 105856"/>
              <a:gd name="connsiteY105" fmla="*/ 247261 h 491412"/>
              <a:gd name="connsiteX106" fmla="*/ 90196 w 105856"/>
              <a:gd name="connsiteY106" fmla="*/ 251926 h 491412"/>
              <a:gd name="connsiteX107" fmla="*/ 93306 w 105856"/>
              <a:gd name="connsiteY107" fmla="*/ 255037 h 491412"/>
              <a:gd name="connsiteX108" fmla="*/ 85530 w 105856"/>
              <a:gd name="connsiteY108" fmla="*/ 251926 h 491412"/>
              <a:gd name="connsiteX109" fmla="*/ 83975 w 105856"/>
              <a:gd name="connsiteY109" fmla="*/ 242596 h 491412"/>
              <a:gd name="connsiteX110" fmla="*/ 82420 w 105856"/>
              <a:gd name="connsiteY110" fmla="*/ 237931 h 491412"/>
              <a:gd name="connsiteX111" fmla="*/ 79310 w 105856"/>
              <a:gd name="connsiteY111" fmla="*/ 225490 h 491412"/>
              <a:gd name="connsiteX112" fmla="*/ 77755 w 105856"/>
              <a:gd name="connsiteY112" fmla="*/ 209939 h 491412"/>
              <a:gd name="connsiteX113" fmla="*/ 74645 w 105856"/>
              <a:gd name="connsiteY113" fmla="*/ 195943 h 491412"/>
              <a:gd name="connsiteX114" fmla="*/ 77755 w 105856"/>
              <a:gd name="connsiteY114" fmla="*/ 164841 h 491412"/>
              <a:gd name="connsiteX115" fmla="*/ 80865 w 105856"/>
              <a:gd name="connsiteY115" fmla="*/ 155510 h 491412"/>
              <a:gd name="connsiteX116" fmla="*/ 83975 w 105856"/>
              <a:gd name="connsiteY116" fmla="*/ 150845 h 491412"/>
              <a:gd name="connsiteX117" fmla="*/ 87085 w 105856"/>
              <a:gd name="connsiteY117" fmla="*/ 141514 h 491412"/>
              <a:gd name="connsiteX118" fmla="*/ 83975 w 105856"/>
              <a:gd name="connsiteY118" fmla="*/ 136849 h 491412"/>
              <a:gd name="connsiteX119" fmla="*/ 79310 w 105856"/>
              <a:gd name="connsiteY119" fmla="*/ 122853 h 491412"/>
              <a:gd name="connsiteX120" fmla="*/ 76200 w 105856"/>
              <a:gd name="connsiteY120" fmla="*/ 115077 h 491412"/>
              <a:gd name="connsiteX121" fmla="*/ 74645 w 105856"/>
              <a:gd name="connsiteY121" fmla="*/ 110412 h 491412"/>
              <a:gd name="connsiteX122" fmla="*/ 71534 w 105856"/>
              <a:gd name="connsiteY122" fmla="*/ 104192 h 491412"/>
              <a:gd name="connsiteX123" fmla="*/ 74645 w 105856"/>
              <a:gd name="connsiteY123" fmla="*/ 101082 h 491412"/>
              <a:gd name="connsiteX124" fmla="*/ 79310 w 105856"/>
              <a:gd name="connsiteY124" fmla="*/ 88641 h 491412"/>
              <a:gd name="connsiteX125" fmla="*/ 83975 w 105856"/>
              <a:gd name="connsiteY125" fmla="*/ 87086 h 491412"/>
              <a:gd name="connsiteX126" fmla="*/ 85530 w 105856"/>
              <a:gd name="connsiteY126" fmla="*/ 79310 h 491412"/>
              <a:gd name="connsiteX127" fmla="*/ 88641 w 105856"/>
              <a:gd name="connsiteY127" fmla="*/ 62204 h 491412"/>
              <a:gd name="connsiteX128" fmla="*/ 93306 w 105856"/>
              <a:gd name="connsiteY128" fmla="*/ 63759 h 491412"/>
              <a:gd name="connsiteX129" fmla="*/ 94861 w 105856"/>
              <a:gd name="connsiteY129" fmla="*/ 69979 h 491412"/>
              <a:gd name="connsiteX130" fmla="*/ 97971 w 105856"/>
              <a:gd name="connsiteY130" fmla="*/ 73090 h 491412"/>
              <a:gd name="connsiteX131" fmla="*/ 99526 w 105856"/>
              <a:gd name="connsiteY131" fmla="*/ 79310 h 491412"/>
              <a:gd name="connsiteX132" fmla="*/ 102636 w 105856"/>
              <a:gd name="connsiteY132" fmla="*/ 66869 h 491412"/>
              <a:gd name="connsiteX133" fmla="*/ 104192 w 105856"/>
              <a:gd name="connsiteY133" fmla="*/ 45098 h 491412"/>
              <a:gd name="connsiteX134" fmla="*/ 85530 w 105856"/>
              <a:gd name="connsiteY134" fmla="*/ 43543 h 491412"/>
              <a:gd name="connsiteX135" fmla="*/ 82420 w 105856"/>
              <a:gd name="connsiteY135" fmla="*/ 38877 h 491412"/>
              <a:gd name="connsiteX136" fmla="*/ 77755 w 105856"/>
              <a:gd name="connsiteY136" fmla="*/ 17106 h 491412"/>
              <a:gd name="connsiteX137" fmla="*/ 73090 w 105856"/>
              <a:gd name="connsiteY137" fmla="*/ 15551 h 491412"/>
              <a:gd name="connsiteX138" fmla="*/ 63759 w 105856"/>
              <a:gd name="connsiteY138" fmla="*/ 0 h 49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05856" h="491412">
                <a:moveTo>
                  <a:pt x="63759" y="0"/>
                </a:moveTo>
                <a:lnTo>
                  <a:pt x="63759" y="0"/>
                </a:lnTo>
                <a:cubicBezTo>
                  <a:pt x="64277" y="4665"/>
                  <a:pt x="65648" y="9314"/>
                  <a:pt x="65314" y="13996"/>
                </a:cubicBezTo>
                <a:cubicBezTo>
                  <a:pt x="65115" y="16780"/>
                  <a:pt x="63184" y="19157"/>
                  <a:pt x="62204" y="21771"/>
                </a:cubicBezTo>
                <a:cubicBezTo>
                  <a:pt x="59781" y="28232"/>
                  <a:pt x="62170" y="24917"/>
                  <a:pt x="57538" y="29547"/>
                </a:cubicBezTo>
                <a:cubicBezTo>
                  <a:pt x="57020" y="31102"/>
                  <a:pt x="56892" y="32848"/>
                  <a:pt x="55983" y="34212"/>
                </a:cubicBezTo>
                <a:cubicBezTo>
                  <a:pt x="54763" y="36042"/>
                  <a:pt x="52749" y="37207"/>
                  <a:pt x="51318" y="38877"/>
                </a:cubicBezTo>
                <a:cubicBezTo>
                  <a:pt x="49631" y="40845"/>
                  <a:pt x="48208" y="43024"/>
                  <a:pt x="46653" y="45098"/>
                </a:cubicBezTo>
                <a:cubicBezTo>
                  <a:pt x="46135" y="46653"/>
                  <a:pt x="45941" y="48358"/>
                  <a:pt x="45098" y="49763"/>
                </a:cubicBezTo>
                <a:cubicBezTo>
                  <a:pt x="44343" y="51020"/>
                  <a:pt x="41987" y="51407"/>
                  <a:pt x="41987" y="52873"/>
                </a:cubicBezTo>
                <a:cubicBezTo>
                  <a:pt x="41987" y="67702"/>
                  <a:pt x="51512" y="62738"/>
                  <a:pt x="63759" y="63759"/>
                </a:cubicBezTo>
                <a:cubicBezTo>
                  <a:pt x="64277" y="65314"/>
                  <a:pt x="65314" y="66785"/>
                  <a:pt x="65314" y="68424"/>
                </a:cubicBezTo>
                <a:cubicBezTo>
                  <a:pt x="65314" y="68915"/>
                  <a:pt x="62804" y="81220"/>
                  <a:pt x="62204" y="82420"/>
                </a:cubicBezTo>
                <a:cubicBezTo>
                  <a:pt x="61548" y="83732"/>
                  <a:pt x="60523" y="85201"/>
                  <a:pt x="59094" y="85531"/>
                </a:cubicBezTo>
                <a:cubicBezTo>
                  <a:pt x="53515" y="86819"/>
                  <a:pt x="47689" y="86568"/>
                  <a:pt x="41987" y="87086"/>
                </a:cubicBezTo>
                <a:cubicBezTo>
                  <a:pt x="40432" y="88641"/>
                  <a:pt x="38542" y="89921"/>
                  <a:pt x="37322" y="91751"/>
                </a:cubicBezTo>
                <a:cubicBezTo>
                  <a:pt x="36413" y="93115"/>
                  <a:pt x="36500" y="94950"/>
                  <a:pt x="35767" y="96416"/>
                </a:cubicBezTo>
                <a:cubicBezTo>
                  <a:pt x="34931" y="98088"/>
                  <a:pt x="33694" y="99527"/>
                  <a:pt x="32657" y="101082"/>
                </a:cubicBezTo>
                <a:cubicBezTo>
                  <a:pt x="33212" y="103303"/>
                  <a:pt x="36290" y="116289"/>
                  <a:pt x="37322" y="116633"/>
                </a:cubicBezTo>
                <a:lnTo>
                  <a:pt x="46653" y="119743"/>
                </a:lnTo>
                <a:cubicBezTo>
                  <a:pt x="48208" y="120780"/>
                  <a:pt x="50087" y="121446"/>
                  <a:pt x="51318" y="122853"/>
                </a:cubicBezTo>
                <a:cubicBezTo>
                  <a:pt x="53779" y="125666"/>
                  <a:pt x="57538" y="132184"/>
                  <a:pt x="57538" y="132184"/>
                </a:cubicBezTo>
                <a:cubicBezTo>
                  <a:pt x="57020" y="138923"/>
                  <a:pt x="56821" y="145694"/>
                  <a:pt x="55983" y="152400"/>
                </a:cubicBezTo>
                <a:cubicBezTo>
                  <a:pt x="55780" y="154026"/>
                  <a:pt x="54878" y="155489"/>
                  <a:pt x="54428" y="157065"/>
                </a:cubicBezTo>
                <a:cubicBezTo>
                  <a:pt x="53841" y="159120"/>
                  <a:pt x="53292" y="161190"/>
                  <a:pt x="52873" y="163286"/>
                </a:cubicBezTo>
                <a:cubicBezTo>
                  <a:pt x="52423" y="165537"/>
                  <a:pt x="50606" y="180349"/>
                  <a:pt x="48208" y="181947"/>
                </a:cubicBezTo>
                <a:lnTo>
                  <a:pt x="43543" y="185057"/>
                </a:lnTo>
                <a:cubicBezTo>
                  <a:pt x="43024" y="186612"/>
                  <a:pt x="42971" y="188411"/>
                  <a:pt x="41987" y="189722"/>
                </a:cubicBezTo>
                <a:cubicBezTo>
                  <a:pt x="39788" y="192654"/>
                  <a:pt x="34212" y="197498"/>
                  <a:pt x="34212" y="197498"/>
                </a:cubicBezTo>
                <a:cubicBezTo>
                  <a:pt x="35767" y="198535"/>
                  <a:pt x="37050" y="200216"/>
                  <a:pt x="38877" y="200608"/>
                </a:cubicBezTo>
                <a:cubicBezTo>
                  <a:pt x="44475" y="201808"/>
                  <a:pt x="51727" y="198333"/>
                  <a:pt x="55983" y="202163"/>
                </a:cubicBezTo>
                <a:cubicBezTo>
                  <a:pt x="58498" y="204426"/>
                  <a:pt x="52238" y="221175"/>
                  <a:pt x="51318" y="223935"/>
                </a:cubicBezTo>
                <a:cubicBezTo>
                  <a:pt x="50800" y="225490"/>
                  <a:pt x="50746" y="227289"/>
                  <a:pt x="49763" y="228600"/>
                </a:cubicBezTo>
                <a:lnTo>
                  <a:pt x="40432" y="241041"/>
                </a:lnTo>
                <a:cubicBezTo>
                  <a:pt x="39914" y="242596"/>
                  <a:pt x="39610" y="244240"/>
                  <a:pt x="38877" y="245706"/>
                </a:cubicBezTo>
                <a:cubicBezTo>
                  <a:pt x="38041" y="247378"/>
                  <a:pt x="36526" y="248663"/>
                  <a:pt x="35767" y="250371"/>
                </a:cubicBezTo>
                <a:cubicBezTo>
                  <a:pt x="34436" y="253367"/>
                  <a:pt x="33694" y="256592"/>
                  <a:pt x="32657" y="259702"/>
                </a:cubicBezTo>
                <a:lnTo>
                  <a:pt x="31102" y="264367"/>
                </a:lnTo>
                <a:cubicBezTo>
                  <a:pt x="33452" y="273768"/>
                  <a:pt x="30629" y="269912"/>
                  <a:pt x="41987" y="273698"/>
                </a:cubicBezTo>
                <a:lnTo>
                  <a:pt x="46653" y="275253"/>
                </a:lnTo>
                <a:cubicBezTo>
                  <a:pt x="46135" y="279400"/>
                  <a:pt x="45785" y="283572"/>
                  <a:pt x="45098" y="287694"/>
                </a:cubicBezTo>
                <a:cubicBezTo>
                  <a:pt x="44747" y="289802"/>
                  <a:pt x="43543" y="291777"/>
                  <a:pt x="43543" y="293914"/>
                </a:cubicBezTo>
                <a:cubicBezTo>
                  <a:pt x="43543" y="295553"/>
                  <a:pt x="44580" y="297024"/>
                  <a:pt x="45098" y="298579"/>
                </a:cubicBezTo>
                <a:cubicBezTo>
                  <a:pt x="44580" y="300134"/>
                  <a:pt x="43941" y="301655"/>
                  <a:pt x="43543" y="303245"/>
                </a:cubicBezTo>
                <a:cubicBezTo>
                  <a:pt x="42902" y="305809"/>
                  <a:pt x="43081" y="308614"/>
                  <a:pt x="41987" y="311020"/>
                </a:cubicBezTo>
                <a:cubicBezTo>
                  <a:pt x="37267" y="321402"/>
                  <a:pt x="36810" y="318166"/>
                  <a:pt x="31102" y="325016"/>
                </a:cubicBezTo>
                <a:cubicBezTo>
                  <a:pt x="21303" y="336776"/>
                  <a:pt x="33923" y="323753"/>
                  <a:pt x="24881" y="332792"/>
                </a:cubicBezTo>
                <a:lnTo>
                  <a:pt x="21771" y="342122"/>
                </a:lnTo>
                <a:lnTo>
                  <a:pt x="20216" y="346788"/>
                </a:lnTo>
                <a:cubicBezTo>
                  <a:pt x="20734" y="350416"/>
                  <a:pt x="20132" y="354395"/>
                  <a:pt x="21771" y="357673"/>
                </a:cubicBezTo>
                <a:cubicBezTo>
                  <a:pt x="22504" y="359139"/>
                  <a:pt x="25031" y="358385"/>
                  <a:pt x="26436" y="359228"/>
                </a:cubicBezTo>
                <a:cubicBezTo>
                  <a:pt x="30285" y="361538"/>
                  <a:pt x="29477" y="363824"/>
                  <a:pt x="32657" y="367004"/>
                </a:cubicBezTo>
                <a:cubicBezTo>
                  <a:pt x="33978" y="368325"/>
                  <a:pt x="35767" y="369077"/>
                  <a:pt x="37322" y="370114"/>
                </a:cubicBezTo>
                <a:cubicBezTo>
                  <a:pt x="37840" y="371669"/>
                  <a:pt x="38877" y="373140"/>
                  <a:pt x="38877" y="374779"/>
                </a:cubicBezTo>
                <a:cubicBezTo>
                  <a:pt x="38877" y="378277"/>
                  <a:pt x="36142" y="390546"/>
                  <a:pt x="34212" y="393441"/>
                </a:cubicBezTo>
                <a:lnTo>
                  <a:pt x="31102" y="398106"/>
                </a:lnTo>
                <a:cubicBezTo>
                  <a:pt x="30736" y="399568"/>
                  <a:pt x="29005" y="407168"/>
                  <a:pt x="27992" y="408992"/>
                </a:cubicBezTo>
                <a:cubicBezTo>
                  <a:pt x="26177" y="412260"/>
                  <a:pt x="23442" y="414979"/>
                  <a:pt x="21771" y="418322"/>
                </a:cubicBezTo>
                <a:lnTo>
                  <a:pt x="18661" y="424543"/>
                </a:lnTo>
                <a:cubicBezTo>
                  <a:pt x="19179" y="426098"/>
                  <a:pt x="18793" y="428395"/>
                  <a:pt x="20216" y="429208"/>
                </a:cubicBezTo>
                <a:cubicBezTo>
                  <a:pt x="28967" y="434208"/>
                  <a:pt x="33756" y="424726"/>
                  <a:pt x="27992" y="440094"/>
                </a:cubicBezTo>
                <a:cubicBezTo>
                  <a:pt x="27477" y="441467"/>
                  <a:pt x="25918" y="442167"/>
                  <a:pt x="24881" y="443204"/>
                </a:cubicBezTo>
                <a:cubicBezTo>
                  <a:pt x="23102" y="448541"/>
                  <a:pt x="23368" y="449383"/>
                  <a:pt x="18661" y="454090"/>
                </a:cubicBezTo>
                <a:cubicBezTo>
                  <a:pt x="16828" y="455923"/>
                  <a:pt x="14432" y="457096"/>
                  <a:pt x="12441" y="458755"/>
                </a:cubicBezTo>
                <a:cubicBezTo>
                  <a:pt x="11315" y="459694"/>
                  <a:pt x="10642" y="461209"/>
                  <a:pt x="9330" y="461865"/>
                </a:cubicBezTo>
                <a:cubicBezTo>
                  <a:pt x="6398" y="463331"/>
                  <a:pt x="0" y="464975"/>
                  <a:pt x="0" y="464975"/>
                </a:cubicBezTo>
                <a:cubicBezTo>
                  <a:pt x="3110" y="465494"/>
                  <a:pt x="6271" y="465766"/>
                  <a:pt x="9330" y="466531"/>
                </a:cubicBezTo>
                <a:cubicBezTo>
                  <a:pt x="12511" y="467326"/>
                  <a:pt x="15392" y="469390"/>
                  <a:pt x="18661" y="469641"/>
                </a:cubicBezTo>
                <a:lnTo>
                  <a:pt x="38877" y="471196"/>
                </a:lnTo>
                <a:cubicBezTo>
                  <a:pt x="38359" y="472751"/>
                  <a:pt x="37322" y="474222"/>
                  <a:pt x="37322" y="475861"/>
                </a:cubicBezTo>
                <a:cubicBezTo>
                  <a:pt x="37322" y="483009"/>
                  <a:pt x="38517" y="485667"/>
                  <a:pt x="40432" y="491412"/>
                </a:cubicBezTo>
                <a:cubicBezTo>
                  <a:pt x="40950" y="485710"/>
                  <a:pt x="40303" y="479778"/>
                  <a:pt x="41987" y="474306"/>
                </a:cubicBezTo>
                <a:cubicBezTo>
                  <a:pt x="42537" y="472520"/>
                  <a:pt x="44945" y="471955"/>
                  <a:pt x="46653" y="471196"/>
                </a:cubicBezTo>
                <a:cubicBezTo>
                  <a:pt x="49649" y="469865"/>
                  <a:pt x="55983" y="468086"/>
                  <a:pt x="55983" y="468086"/>
                </a:cubicBezTo>
                <a:cubicBezTo>
                  <a:pt x="56501" y="466531"/>
                  <a:pt x="56379" y="464579"/>
                  <a:pt x="57538" y="463420"/>
                </a:cubicBezTo>
                <a:cubicBezTo>
                  <a:pt x="58697" y="462261"/>
                  <a:pt x="62204" y="463504"/>
                  <a:pt x="62204" y="461865"/>
                </a:cubicBezTo>
                <a:cubicBezTo>
                  <a:pt x="62204" y="459996"/>
                  <a:pt x="58974" y="459952"/>
                  <a:pt x="57538" y="458755"/>
                </a:cubicBezTo>
                <a:cubicBezTo>
                  <a:pt x="55849" y="457347"/>
                  <a:pt x="54428" y="455645"/>
                  <a:pt x="52873" y="454090"/>
                </a:cubicBezTo>
                <a:cubicBezTo>
                  <a:pt x="52355" y="450461"/>
                  <a:pt x="52807" y="446554"/>
                  <a:pt x="51318" y="443204"/>
                </a:cubicBezTo>
                <a:cubicBezTo>
                  <a:pt x="48984" y="437953"/>
                  <a:pt x="41639" y="441765"/>
                  <a:pt x="51318" y="438539"/>
                </a:cubicBezTo>
                <a:cubicBezTo>
                  <a:pt x="54554" y="425592"/>
                  <a:pt x="50021" y="437799"/>
                  <a:pt x="57538" y="429208"/>
                </a:cubicBezTo>
                <a:cubicBezTo>
                  <a:pt x="67813" y="417465"/>
                  <a:pt x="58834" y="421519"/>
                  <a:pt x="68424" y="418322"/>
                </a:cubicBezTo>
                <a:cubicBezTo>
                  <a:pt x="72490" y="406125"/>
                  <a:pt x="74345" y="410679"/>
                  <a:pt x="63759" y="404326"/>
                </a:cubicBezTo>
                <a:cubicBezTo>
                  <a:pt x="62722" y="402771"/>
                  <a:pt x="61817" y="401120"/>
                  <a:pt x="60649" y="399661"/>
                </a:cubicBezTo>
                <a:cubicBezTo>
                  <a:pt x="58179" y="396574"/>
                  <a:pt x="54338" y="394151"/>
                  <a:pt x="51318" y="391886"/>
                </a:cubicBezTo>
                <a:cubicBezTo>
                  <a:pt x="50281" y="389812"/>
                  <a:pt x="49121" y="387796"/>
                  <a:pt x="48208" y="385665"/>
                </a:cubicBezTo>
                <a:cubicBezTo>
                  <a:pt x="47562" y="384158"/>
                  <a:pt x="47562" y="382364"/>
                  <a:pt x="46653" y="381000"/>
                </a:cubicBezTo>
                <a:cubicBezTo>
                  <a:pt x="45433" y="379170"/>
                  <a:pt x="43542" y="377890"/>
                  <a:pt x="41987" y="376335"/>
                </a:cubicBezTo>
                <a:cubicBezTo>
                  <a:pt x="44580" y="368559"/>
                  <a:pt x="41988" y="372187"/>
                  <a:pt x="52873" y="368559"/>
                </a:cubicBezTo>
                <a:lnTo>
                  <a:pt x="57538" y="367004"/>
                </a:lnTo>
                <a:cubicBezTo>
                  <a:pt x="58575" y="365967"/>
                  <a:pt x="59429" y="364707"/>
                  <a:pt x="60649" y="363894"/>
                </a:cubicBezTo>
                <a:cubicBezTo>
                  <a:pt x="62578" y="362608"/>
                  <a:pt x="65385" y="362565"/>
                  <a:pt x="66869" y="360784"/>
                </a:cubicBezTo>
                <a:cubicBezTo>
                  <a:pt x="68237" y="359142"/>
                  <a:pt x="67238" y="356341"/>
                  <a:pt x="68424" y="354563"/>
                </a:cubicBezTo>
                <a:cubicBezTo>
                  <a:pt x="69461" y="353008"/>
                  <a:pt x="71535" y="352490"/>
                  <a:pt x="73090" y="351453"/>
                </a:cubicBezTo>
                <a:cubicBezTo>
                  <a:pt x="76496" y="341234"/>
                  <a:pt x="76758" y="342435"/>
                  <a:pt x="73090" y="325016"/>
                </a:cubicBezTo>
                <a:cubicBezTo>
                  <a:pt x="72467" y="322058"/>
                  <a:pt x="70561" y="319378"/>
                  <a:pt x="68424" y="317241"/>
                </a:cubicBezTo>
                <a:cubicBezTo>
                  <a:pt x="67265" y="316082"/>
                  <a:pt x="65314" y="316204"/>
                  <a:pt x="63759" y="315686"/>
                </a:cubicBezTo>
                <a:cubicBezTo>
                  <a:pt x="65128" y="311578"/>
                  <a:pt x="67523" y="303027"/>
                  <a:pt x="71534" y="301690"/>
                </a:cubicBezTo>
                <a:lnTo>
                  <a:pt x="76200" y="300135"/>
                </a:lnTo>
                <a:cubicBezTo>
                  <a:pt x="81377" y="294956"/>
                  <a:pt x="83154" y="294474"/>
                  <a:pt x="80865" y="283028"/>
                </a:cubicBezTo>
                <a:cubicBezTo>
                  <a:pt x="80544" y="281421"/>
                  <a:pt x="77755" y="281991"/>
                  <a:pt x="76200" y="281473"/>
                </a:cubicBezTo>
                <a:cubicBezTo>
                  <a:pt x="75584" y="276547"/>
                  <a:pt x="73447" y="256989"/>
                  <a:pt x="71534" y="253482"/>
                </a:cubicBezTo>
                <a:cubicBezTo>
                  <a:pt x="70511" y="251606"/>
                  <a:pt x="67387" y="252445"/>
                  <a:pt x="65314" y="251926"/>
                </a:cubicBezTo>
                <a:cubicBezTo>
                  <a:pt x="66869" y="251408"/>
                  <a:pt x="68340" y="250371"/>
                  <a:pt x="69979" y="250371"/>
                </a:cubicBezTo>
                <a:cubicBezTo>
                  <a:pt x="71618" y="250371"/>
                  <a:pt x="73069" y="252376"/>
                  <a:pt x="74645" y="251926"/>
                </a:cubicBezTo>
                <a:cubicBezTo>
                  <a:pt x="77137" y="251214"/>
                  <a:pt x="78792" y="248816"/>
                  <a:pt x="80865" y="247261"/>
                </a:cubicBezTo>
                <a:cubicBezTo>
                  <a:pt x="83975" y="248816"/>
                  <a:pt x="87247" y="250083"/>
                  <a:pt x="90196" y="251926"/>
                </a:cubicBezTo>
                <a:cubicBezTo>
                  <a:pt x="91439" y="252703"/>
                  <a:pt x="94772" y="255037"/>
                  <a:pt x="93306" y="255037"/>
                </a:cubicBezTo>
                <a:cubicBezTo>
                  <a:pt x="90514" y="255037"/>
                  <a:pt x="88122" y="252963"/>
                  <a:pt x="85530" y="251926"/>
                </a:cubicBezTo>
                <a:cubicBezTo>
                  <a:pt x="85012" y="248816"/>
                  <a:pt x="84659" y="245674"/>
                  <a:pt x="83975" y="242596"/>
                </a:cubicBezTo>
                <a:cubicBezTo>
                  <a:pt x="83619" y="240996"/>
                  <a:pt x="82818" y="239521"/>
                  <a:pt x="82420" y="237931"/>
                </a:cubicBezTo>
                <a:lnTo>
                  <a:pt x="79310" y="225490"/>
                </a:lnTo>
                <a:cubicBezTo>
                  <a:pt x="78792" y="220306"/>
                  <a:pt x="78443" y="215103"/>
                  <a:pt x="77755" y="209939"/>
                </a:cubicBezTo>
                <a:cubicBezTo>
                  <a:pt x="77191" y="205707"/>
                  <a:pt x="75701" y="200168"/>
                  <a:pt x="74645" y="195943"/>
                </a:cubicBezTo>
                <a:cubicBezTo>
                  <a:pt x="75603" y="180616"/>
                  <a:pt x="74372" y="176117"/>
                  <a:pt x="77755" y="164841"/>
                </a:cubicBezTo>
                <a:cubicBezTo>
                  <a:pt x="78697" y="161701"/>
                  <a:pt x="79046" y="158238"/>
                  <a:pt x="80865" y="155510"/>
                </a:cubicBezTo>
                <a:lnTo>
                  <a:pt x="83975" y="150845"/>
                </a:lnTo>
                <a:cubicBezTo>
                  <a:pt x="85012" y="147735"/>
                  <a:pt x="88904" y="144242"/>
                  <a:pt x="87085" y="141514"/>
                </a:cubicBezTo>
                <a:cubicBezTo>
                  <a:pt x="86048" y="139959"/>
                  <a:pt x="84734" y="138557"/>
                  <a:pt x="83975" y="136849"/>
                </a:cubicBezTo>
                <a:cubicBezTo>
                  <a:pt x="80872" y="129867"/>
                  <a:pt x="81639" y="128676"/>
                  <a:pt x="79310" y="122853"/>
                </a:cubicBezTo>
                <a:cubicBezTo>
                  <a:pt x="78273" y="120261"/>
                  <a:pt x="77180" y="117691"/>
                  <a:pt x="76200" y="115077"/>
                </a:cubicBezTo>
                <a:cubicBezTo>
                  <a:pt x="75625" y="113542"/>
                  <a:pt x="75291" y="111919"/>
                  <a:pt x="74645" y="110412"/>
                </a:cubicBezTo>
                <a:cubicBezTo>
                  <a:pt x="73732" y="108281"/>
                  <a:pt x="72571" y="106265"/>
                  <a:pt x="71534" y="104192"/>
                </a:cubicBezTo>
                <a:cubicBezTo>
                  <a:pt x="72571" y="103155"/>
                  <a:pt x="74067" y="102430"/>
                  <a:pt x="74645" y="101082"/>
                </a:cubicBezTo>
                <a:cubicBezTo>
                  <a:pt x="76955" y="95694"/>
                  <a:pt x="74459" y="92521"/>
                  <a:pt x="79310" y="88641"/>
                </a:cubicBezTo>
                <a:cubicBezTo>
                  <a:pt x="80590" y="87617"/>
                  <a:pt x="82420" y="87604"/>
                  <a:pt x="83975" y="87086"/>
                </a:cubicBezTo>
                <a:cubicBezTo>
                  <a:pt x="84493" y="84494"/>
                  <a:pt x="85128" y="81923"/>
                  <a:pt x="85530" y="79310"/>
                </a:cubicBezTo>
                <a:cubicBezTo>
                  <a:pt x="88041" y="62985"/>
                  <a:pt x="85467" y="71719"/>
                  <a:pt x="88641" y="62204"/>
                </a:cubicBezTo>
                <a:cubicBezTo>
                  <a:pt x="90196" y="62722"/>
                  <a:pt x="92282" y="62479"/>
                  <a:pt x="93306" y="63759"/>
                </a:cubicBezTo>
                <a:cubicBezTo>
                  <a:pt x="94641" y="65428"/>
                  <a:pt x="93905" y="68067"/>
                  <a:pt x="94861" y="69979"/>
                </a:cubicBezTo>
                <a:cubicBezTo>
                  <a:pt x="95517" y="71291"/>
                  <a:pt x="96934" y="72053"/>
                  <a:pt x="97971" y="73090"/>
                </a:cubicBezTo>
                <a:cubicBezTo>
                  <a:pt x="98489" y="75163"/>
                  <a:pt x="98244" y="81020"/>
                  <a:pt x="99526" y="79310"/>
                </a:cubicBezTo>
                <a:cubicBezTo>
                  <a:pt x="102091" y="75890"/>
                  <a:pt x="102636" y="66869"/>
                  <a:pt x="102636" y="66869"/>
                </a:cubicBezTo>
                <a:cubicBezTo>
                  <a:pt x="103155" y="59612"/>
                  <a:pt x="108495" y="50965"/>
                  <a:pt x="104192" y="45098"/>
                </a:cubicBezTo>
                <a:cubicBezTo>
                  <a:pt x="100501" y="40064"/>
                  <a:pt x="91532" y="45258"/>
                  <a:pt x="85530" y="43543"/>
                </a:cubicBezTo>
                <a:cubicBezTo>
                  <a:pt x="83733" y="43029"/>
                  <a:pt x="83457" y="40432"/>
                  <a:pt x="82420" y="38877"/>
                </a:cubicBezTo>
                <a:cubicBezTo>
                  <a:pt x="81659" y="34314"/>
                  <a:pt x="79600" y="20427"/>
                  <a:pt x="77755" y="17106"/>
                </a:cubicBezTo>
                <a:cubicBezTo>
                  <a:pt x="76959" y="15673"/>
                  <a:pt x="74556" y="16284"/>
                  <a:pt x="73090" y="15551"/>
                </a:cubicBezTo>
                <a:cubicBezTo>
                  <a:pt x="69165" y="13589"/>
                  <a:pt x="65314" y="2592"/>
                  <a:pt x="63759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777911" y="1074025"/>
            <a:ext cx="114408" cy="458755"/>
          </a:xfrm>
          <a:custGeom>
            <a:avLst/>
            <a:gdLst>
              <a:gd name="connsiteX0" fmla="*/ 63759 w 105856"/>
              <a:gd name="connsiteY0" fmla="*/ 0 h 491412"/>
              <a:gd name="connsiteX1" fmla="*/ 63759 w 105856"/>
              <a:gd name="connsiteY1" fmla="*/ 0 h 491412"/>
              <a:gd name="connsiteX2" fmla="*/ 65314 w 105856"/>
              <a:gd name="connsiteY2" fmla="*/ 13996 h 491412"/>
              <a:gd name="connsiteX3" fmla="*/ 62204 w 105856"/>
              <a:gd name="connsiteY3" fmla="*/ 21771 h 491412"/>
              <a:gd name="connsiteX4" fmla="*/ 57538 w 105856"/>
              <a:gd name="connsiteY4" fmla="*/ 29547 h 491412"/>
              <a:gd name="connsiteX5" fmla="*/ 55983 w 105856"/>
              <a:gd name="connsiteY5" fmla="*/ 34212 h 491412"/>
              <a:gd name="connsiteX6" fmla="*/ 51318 w 105856"/>
              <a:gd name="connsiteY6" fmla="*/ 38877 h 491412"/>
              <a:gd name="connsiteX7" fmla="*/ 46653 w 105856"/>
              <a:gd name="connsiteY7" fmla="*/ 45098 h 491412"/>
              <a:gd name="connsiteX8" fmla="*/ 45098 w 105856"/>
              <a:gd name="connsiteY8" fmla="*/ 49763 h 491412"/>
              <a:gd name="connsiteX9" fmla="*/ 41987 w 105856"/>
              <a:gd name="connsiteY9" fmla="*/ 52873 h 491412"/>
              <a:gd name="connsiteX10" fmla="*/ 63759 w 105856"/>
              <a:gd name="connsiteY10" fmla="*/ 63759 h 491412"/>
              <a:gd name="connsiteX11" fmla="*/ 65314 w 105856"/>
              <a:gd name="connsiteY11" fmla="*/ 68424 h 491412"/>
              <a:gd name="connsiteX12" fmla="*/ 62204 w 105856"/>
              <a:gd name="connsiteY12" fmla="*/ 82420 h 491412"/>
              <a:gd name="connsiteX13" fmla="*/ 59094 w 105856"/>
              <a:gd name="connsiteY13" fmla="*/ 85531 h 491412"/>
              <a:gd name="connsiteX14" fmla="*/ 41987 w 105856"/>
              <a:gd name="connsiteY14" fmla="*/ 87086 h 491412"/>
              <a:gd name="connsiteX15" fmla="*/ 37322 w 105856"/>
              <a:gd name="connsiteY15" fmla="*/ 91751 h 491412"/>
              <a:gd name="connsiteX16" fmla="*/ 35767 w 105856"/>
              <a:gd name="connsiteY16" fmla="*/ 96416 h 491412"/>
              <a:gd name="connsiteX17" fmla="*/ 32657 w 105856"/>
              <a:gd name="connsiteY17" fmla="*/ 101082 h 491412"/>
              <a:gd name="connsiteX18" fmla="*/ 37322 w 105856"/>
              <a:gd name="connsiteY18" fmla="*/ 116633 h 491412"/>
              <a:gd name="connsiteX19" fmla="*/ 46653 w 105856"/>
              <a:gd name="connsiteY19" fmla="*/ 119743 h 491412"/>
              <a:gd name="connsiteX20" fmla="*/ 51318 w 105856"/>
              <a:gd name="connsiteY20" fmla="*/ 122853 h 491412"/>
              <a:gd name="connsiteX21" fmla="*/ 57538 w 105856"/>
              <a:gd name="connsiteY21" fmla="*/ 132184 h 491412"/>
              <a:gd name="connsiteX22" fmla="*/ 55983 w 105856"/>
              <a:gd name="connsiteY22" fmla="*/ 152400 h 491412"/>
              <a:gd name="connsiteX23" fmla="*/ 54428 w 105856"/>
              <a:gd name="connsiteY23" fmla="*/ 157065 h 491412"/>
              <a:gd name="connsiteX24" fmla="*/ 52873 w 105856"/>
              <a:gd name="connsiteY24" fmla="*/ 163286 h 491412"/>
              <a:gd name="connsiteX25" fmla="*/ 48208 w 105856"/>
              <a:gd name="connsiteY25" fmla="*/ 181947 h 491412"/>
              <a:gd name="connsiteX26" fmla="*/ 43543 w 105856"/>
              <a:gd name="connsiteY26" fmla="*/ 185057 h 491412"/>
              <a:gd name="connsiteX27" fmla="*/ 41987 w 105856"/>
              <a:gd name="connsiteY27" fmla="*/ 189722 h 491412"/>
              <a:gd name="connsiteX28" fmla="*/ 34212 w 105856"/>
              <a:gd name="connsiteY28" fmla="*/ 197498 h 491412"/>
              <a:gd name="connsiteX29" fmla="*/ 38877 w 105856"/>
              <a:gd name="connsiteY29" fmla="*/ 200608 h 491412"/>
              <a:gd name="connsiteX30" fmla="*/ 55983 w 105856"/>
              <a:gd name="connsiteY30" fmla="*/ 202163 h 491412"/>
              <a:gd name="connsiteX31" fmla="*/ 51318 w 105856"/>
              <a:gd name="connsiteY31" fmla="*/ 223935 h 491412"/>
              <a:gd name="connsiteX32" fmla="*/ 49763 w 105856"/>
              <a:gd name="connsiteY32" fmla="*/ 228600 h 491412"/>
              <a:gd name="connsiteX33" fmla="*/ 40432 w 105856"/>
              <a:gd name="connsiteY33" fmla="*/ 241041 h 491412"/>
              <a:gd name="connsiteX34" fmla="*/ 38877 w 105856"/>
              <a:gd name="connsiteY34" fmla="*/ 245706 h 491412"/>
              <a:gd name="connsiteX35" fmla="*/ 35767 w 105856"/>
              <a:gd name="connsiteY35" fmla="*/ 250371 h 491412"/>
              <a:gd name="connsiteX36" fmla="*/ 32657 w 105856"/>
              <a:gd name="connsiteY36" fmla="*/ 259702 h 491412"/>
              <a:gd name="connsiteX37" fmla="*/ 31102 w 105856"/>
              <a:gd name="connsiteY37" fmla="*/ 264367 h 491412"/>
              <a:gd name="connsiteX38" fmla="*/ 41987 w 105856"/>
              <a:gd name="connsiteY38" fmla="*/ 273698 h 491412"/>
              <a:gd name="connsiteX39" fmla="*/ 46653 w 105856"/>
              <a:gd name="connsiteY39" fmla="*/ 275253 h 491412"/>
              <a:gd name="connsiteX40" fmla="*/ 45098 w 105856"/>
              <a:gd name="connsiteY40" fmla="*/ 287694 h 491412"/>
              <a:gd name="connsiteX41" fmla="*/ 43543 w 105856"/>
              <a:gd name="connsiteY41" fmla="*/ 293914 h 491412"/>
              <a:gd name="connsiteX42" fmla="*/ 45098 w 105856"/>
              <a:gd name="connsiteY42" fmla="*/ 298579 h 491412"/>
              <a:gd name="connsiteX43" fmla="*/ 43543 w 105856"/>
              <a:gd name="connsiteY43" fmla="*/ 303245 h 491412"/>
              <a:gd name="connsiteX44" fmla="*/ 41987 w 105856"/>
              <a:gd name="connsiteY44" fmla="*/ 311020 h 491412"/>
              <a:gd name="connsiteX45" fmla="*/ 31102 w 105856"/>
              <a:gd name="connsiteY45" fmla="*/ 325016 h 491412"/>
              <a:gd name="connsiteX46" fmla="*/ 24881 w 105856"/>
              <a:gd name="connsiteY46" fmla="*/ 332792 h 491412"/>
              <a:gd name="connsiteX47" fmla="*/ 21771 w 105856"/>
              <a:gd name="connsiteY47" fmla="*/ 342122 h 491412"/>
              <a:gd name="connsiteX48" fmla="*/ 20216 w 105856"/>
              <a:gd name="connsiteY48" fmla="*/ 346788 h 491412"/>
              <a:gd name="connsiteX49" fmla="*/ 21771 w 105856"/>
              <a:gd name="connsiteY49" fmla="*/ 357673 h 491412"/>
              <a:gd name="connsiteX50" fmla="*/ 26436 w 105856"/>
              <a:gd name="connsiteY50" fmla="*/ 359228 h 491412"/>
              <a:gd name="connsiteX51" fmla="*/ 32657 w 105856"/>
              <a:gd name="connsiteY51" fmla="*/ 367004 h 491412"/>
              <a:gd name="connsiteX52" fmla="*/ 37322 w 105856"/>
              <a:gd name="connsiteY52" fmla="*/ 370114 h 491412"/>
              <a:gd name="connsiteX53" fmla="*/ 38877 w 105856"/>
              <a:gd name="connsiteY53" fmla="*/ 374779 h 491412"/>
              <a:gd name="connsiteX54" fmla="*/ 34212 w 105856"/>
              <a:gd name="connsiteY54" fmla="*/ 393441 h 491412"/>
              <a:gd name="connsiteX55" fmla="*/ 31102 w 105856"/>
              <a:gd name="connsiteY55" fmla="*/ 398106 h 491412"/>
              <a:gd name="connsiteX56" fmla="*/ 27992 w 105856"/>
              <a:gd name="connsiteY56" fmla="*/ 408992 h 491412"/>
              <a:gd name="connsiteX57" fmla="*/ 21771 w 105856"/>
              <a:gd name="connsiteY57" fmla="*/ 418322 h 491412"/>
              <a:gd name="connsiteX58" fmla="*/ 18661 w 105856"/>
              <a:gd name="connsiteY58" fmla="*/ 424543 h 491412"/>
              <a:gd name="connsiteX59" fmla="*/ 20216 w 105856"/>
              <a:gd name="connsiteY59" fmla="*/ 429208 h 491412"/>
              <a:gd name="connsiteX60" fmla="*/ 27992 w 105856"/>
              <a:gd name="connsiteY60" fmla="*/ 440094 h 491412"/>
              <a:gd name="connsiteX61" fmla="*/ 24881 w 105856"/>
              <a:gd name="connsiteY61" fmla="*/ 443204 h 491412"/>
              <a:gd name="connsiteX62" fmla="*/ 18661 w 105856"/>
              <a:gd name="connsiteY62" fmla="*/ 454090 h 491412"/>
              <a:gd name="connsiteX63" fmla="*/ 12441 w 105856"/>
              <a:gd name="connsiteY63" fmla="*/ 458755 h 491412"/>
              <a:gd name="connsiteX64" fmla="*/ 9330 w 105856"/>
              <a:gd name="connsiteY64" fmla="*/ 461865 h 491412"/>
              <a:gd name="connsiteX65" fmla="*/ 0 w 105856"/>
              <a:gd name="connsiteY65" fmla="*/ 464975 h 491412"/>
              <a:gd name="connsiteX66" fmla="*/ 9330 w 105856"/>
              <a:gd name="connsiteY66" fmla="*/ 466531 h 491412"/>
              <a:gd name="connsiteX67" fmla="*/ 18661 w 105856"/>
              <a:gd name="connsiteY67" fmla="*/ 469641 h 491412"/>
              <a:gd name="connsiteX68" fmla="*/ 38877 w 105856"/>
              <a:gd name="connsiteY68" fmla="*/ 471196 h 491412"/>
              <a:gd name="connsiteX69" fmla="*/ 37322 w 105856"/>
              <a:gd name="connsiteY69" fmla="*/ 475861 h 491412"/>
              <a:gd name="connsiteX70" fmla="*/ 40432 w 105856"/>
              <a:gd name="connsiteY70" fmla="*/ 491412 h 491412"/>
              <a:gd name="connsiteX71" fmla="*/ 41987 w 105856"/>
              <a:gd name="connsiteY71" fmla="*/ 474306 h 491412"/>
              <a:gd name="connsiteX72" fmla="*/ 46653 w 105856"/>
              <a:gd name="connsiteY72" fmla="*/ 471196 h 491412"/>
              <a:gd name="connsiteX73" fmla="*/ 55983 w 105856"/>
              <a:gd name="connsiteY73" fmla="*/ 468086 h 491412"/>
              <a:gd name="connsiteX74" fmla="*/ 57538 w 105856"/>
              <a:gd name="connsiteY74" fmla="*/ 463420 h 491412"/>
              <a:gd name="connsiteX75" fmla="*/ 62204 w 105856"/>
              <a:gd name="connsiteY75" fmla="*/ 461865 h 491412"/>
              <a:gd name="connsiteX76" fmla="*/ 57538 w 105856"/>
              <a:gd name="connsiteY76" fmla="*/ 458755 h 491412"/>
              <a:gd name="connsiteX77" fmla="*/ 52873 w 105856"/>
              <a:gd name="connsiteY77" fmla="*/ 454090 h 491412"/>
              <a:gd name="connsiteX78" fmla="*/ 51318 w 105856"/>
              <a:gd name="connsiteY78" fmla="*/ 443204 h 491412"/>
              <a:gd name="connsiteX79" fmla="*/ 51318 w 105856"/>
              <a:gd name="connsiteY79" fmla="*/ 438539 h 491412"/>
              <a:gd name="connsiteX80" fmla="*/ 57538 w 105856"/>
              <a:gd name="connsiteY80" fmla="*/ 429208 h 491412"/>
              <a:gd name="connsiteX81" fmla="*/ 68424 w 105856"/>
              <a:gd name="connsiteY81" fmla="*/ 418322 h 491412"/>
              <a:gd name="connsiteX82" fmla="*/ 63759 w 105856"/>
              <a:gd name="connsiteY82" fmla="*/ 404326 h 491412"/>
              <a:gd name="connsiteX83" fmla="*/ 60649 w 105856"/>
              <a:gd name="connsiteY83" fmla="*/ 399661 h 491412"/>
              <a:gd name="connsiteX84" fmla="*/ 51318 w 105856"/>
              <a:gd name="connsiteY84" fmla="*/ 391886 h 491412"/>
              <a:gd name="connsiteX85" fmla="*/ 48208 w 105856"/>
              <a:gd name="connsiteY85" fmla="*/ 385665 h 491412"/>
              <a:gd name="connsiteX86" fmla="*/ 46653 w 105856"/>
              <a:gd name="connsiteY86" fmla="*/ 381000 h 491412"/>
              <a:gd name="connsiteX87" fmla="*/ 41987 w 105856"/>
              <a:gd name="connsiteY87" fmla="*/ 376335 h 491412"/>
              <a:gd name="connsiteX88" fmla="*/ 52873 w 105856"/>
              <a:gd name="connsiteY88" fmla="*/ 368559 h 491412"/>
              <a:gd name="connsiteX89" fmla="*/ 57538 w 105856"/>
              <a:gd name="connsiteY89" fmla="*/ 367004 h 491412"/>
              <a:gd name="connsiteX90" fmla="*/ 60649 w 105856"/>
              <a:gd name="connsiteY90" fmla="*/ 363894 h 491412"/>
              <a:gd name="connsiteX91" fmla="*/ 66869 w 105856"/>
              <a:gd name="connsiteY91" fmla="*/ 360784 h 491412"/>
              <a:gd name="connsiteX92" fmla="*/ 68424 w 105856"/>
              <a:gd name="connsiteY92" fmla="*/ 354563 h 491412"/>
              <a:gd name="connsiteX93" fmla="*/ 73090 w 105856"/>
              <a:gd name="connsiteY93" fmla="*/ 351453 h 491412"/>
              <a:gd name="connsiteX94" fmla="*/ 73090 w 105856"/>
              <a:gd name="connsiteY94" fmla="*/ 325016 h 491412"/>
              <a:gd name="connsiteX95" fmla="*/ 68424 w 105856"/>
              <a:gd name="connsiteY95" fmla="*/ 317241 h 491412"/>
              <a:gd name="connsiteX96" fmla="*/ 63759 w 105856"/>
              <a:gd name="connsiteY96" fmla="*/ 315686 h 491412"/>
              <a:gd name="connsiteX97" fmla="*/ 71534 w 105856"/>
              <a:gd name="connsiteY97" fmla="*/ 301690 h 491412"/>
              <a:gd name="connsiteX98" fmla="*/ 76200 w 105856"/>
              <a:gd name="connsiteY98" fmla="*/ 300135 h 491412"/>
              <a:gd name="connsiteX99" fmla="*/ 80865 w 105856"/>
              <a:gd name="connsiteY99" fmla="*/ 283028 h 491412"/>
              <a:gd name="connsiteX100" fmla="*/ 76200 w 105856"/>
              <a:gd name="connsiteY100" fmla="*/ 281473 h 491412"/>
              <a:gd name="connsiteX101" fmla="*/ 71534 w 105856"/>
              <a:gd name="connsiteY101" fmla="*/ 253482 h 491412"/>
              <a:gd name="connsiteX102" fmla="*/ 65314 w 105856"/>
              <a:gd name="connsiteY102" fmla="*/ 251926 h 491412"/>
              <a:gd name="connsiteX103" fmla="*/ 69979 w 105856"/>
              <a:gd name="connsiteY103" fmla="*/ 250371 h 491412"/>
              <a:gd name="connsiteX104" fmla="*/ 74645 w 105856"/>
              <a:gd name="connsiteY104" fmla="*/ 251926 h 491412"/>
              <a:gd name="connsiteX105" fmla="*/ 80865 w 105856"/>
              <a:gd name="connsiteY105" fmla="*/ 247261 h 491412"/>
              <a:gd name="connsiteX106" fmla="*/ 90196 w 105856"/>
              <a:gd name="connsiteY106" fmla="*/ 251926 h 491412"/>
              <a:gd name="connsiteX107" fmla="*/ 93306 w 105856"/>
              <a:gd name="connsiteY107" fmla="*/ 255037 h 491412"/>
              <a:gd name="connsiteX108" fmla="*/ 85530 w 105856"/>
              <a:gd name="connsiteY108" fmla="*/ 251926 h 491412"/>
              <a:gd name="connsiteX109" fmla="*/ 83975 w 105856"/>
              <a:gd name="connsiteY109" fmla="*/ 242596 h 491412"/>
              <a:gd name="connsiteX110" fmla="*/ 82420 w 105856"/>
              <a:gd name="connsiteY110" fmla="*/ 237931 h 491412"/>
              <a:gd name="connsiteX111" fmla="*/ 79310 w 105856"/>
              <a:gd name="connsiteY111" fmla="*/ 225490 h 491412"/>
              <a:gd name="connsiteX112" fmla="*/ 77755 w 105856"/>
              <a:gd name="connsiteY112" fmla="*/ 209939 h 491412"/>
              <a:gd name="connsiteX113" fmla="*/ 74645 w 105856"/>
              <a:gd name="connsiteY113" fmla="*/ 195943 h 491412"/>
              <a:gd name="connsiteX114" fmla="*/ 77755 w 105856"/>
              <a:gd name="connsiteY114" fmla="*/ 164841 h 491412"/>
              <a:gd name="connsiteX115" fmla="*/ 80865 w 105856"/>
              <a:gd name="connsiteY115" fmla="*/ 155510 h 491412"/>
              <a:gd name="connsiteX116" fmla="*/ 83975 w 105856"/>
              <a:gd name="connsiteY116" fmla="*/ 150845 h 491412"/>
              <a:gd name="connsiteX117" fmla="*/ 87085 w 105856"/>
              <a:gd name="connsiteY117" fmla="*/ 141514 h 491412"/>
              <a:gd name="connsiteX118" fmla="*/ 83975 w 105856"/>
              <a:gd name="connsiteY118" fmla="*/ 136849 h 491412"/>
              <a:gd name="connsiteX119" fmla="*/ 79310 w 105856"/>
              <a:gd name="connsiteY119" fmla="*/ 122853 h 491412"/>
              <a:gd name="connsiteX120" fmla="*/ 76200 w 105856"/>
              <a:gd name="connsiteY120" fmla="*/ 115077 h 491412"/>
              <a:gd name="connsiteX121" fmla="*/ 74645 w 105856"/>
              <a:gd name="connsiteY121" fmla="*/ 110412 h 491412"/>
              <a:gd name="connsiteX122" fmla="*/ 71534 w 105856"/>
              <a:gd name="connsiteY122" fmla="*/ 104192 h 491412"/>
              <a:gd name="connsiteX123" fmla="*/ 74645 w 105856"/>
              <a:gd name="connsiteY123" fmla="*/ 101082 h 491412"/>
              <a:gd name="connsiteX124" fmla="*/ 79310 w 105856"/>
              <a:gd name="connsiteY124" fmla="*/ 88641 h 491412"/>
              <a:gd name="connsiteX125" fmla="*/ 83975 w 105856"/>
              <a:gd name="connsiteY125" fmla="*/ 87086 h 491412"/>
              <a:gd name="connsiteX126" fmla="*/ 85530 w 105856"/>
              <a:gd name="connsiteY126" fmla="*/ 79310 h 491412"/>
              <a:gd name="connsiteX127" fmla="*/ 88641 w 105856"/>
              <a:gd name="connsiteY127" fmla="*/ 62204 h 491412"/>
              <a:gd name="connsiteX128" fmla="*/ 93306 w 105856"/>
              <a:gd name="connsiteY128" fmla="*/ 63759 h 491412"/>
              <a:gd name="connsiteX129" fmla="*/ 94861 w 105856"/>
              <a:gd name="connsiteY129" fmla="*/ 69979 h 491412"/>
              <a:gd name="connsiteX130" fmla="*/ 97971 w 105856"/>
              <a:gd name="connsiteY130" fmla="*/ 73090 h 491412"/>
              <a:gd name="connsiteX131" fmla="*/ 99526 w 105856"/>
              <a:gd name="connsiteY131" fmla="*/ 79310 h 491412"/>
              <a:gd name="connsiteX132" fmla="*/ 102636 w 105856"/>
              <a:gd name="connsiteY132" fmla="*/ 66869 h 491412"/>
              <a:gd name="connsiteX133" fmla="*/ 104192 w 105856"/>
              <a:gd name="connsiteY133" fmla="*/ 45098 h 491412"/>
              <a:gd name="connsiteX134" fmla="*/ 85530 w 105856"/>
              <a:gd name="connsiteY134" fmla="*/ 43543 h 491412"/>
              <a:gd name="connsiteX135" fmla="*/ 82420 w 105856"/>
              <a:gd name="connsiteY135" fmla="*/ 38877 h 491412"/>
              <a:gd name="connsiteX136" fmla="*/ 77755 w 105856"/>
              <a:gd name="connsiteY136" fmla="*/ 17106 h 491412"/>
              <a:gd name="connsiteX137" fmla="*/ 73090 w 105856"/>
              <a:gd name="connsiteY137" fmla="*/ 15551 h 491412"/>
              <a:gd name="connsiteX138" fmla="*/ 63759 w 105856"/>
              <a:gd name="connsiteY138" fmla="*/ 0 h 49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05856" h="491412">
                <a:moveTo>
                  <a:pt x="63759" y="0"/>
                </a:moveTo>
                <a:lnTo>
                  <a:pt x="63759" y="0"/>
                </a:lnTo>
                <a:cubicBezTo>
                  <a:pt x="64277" y="4665"/>
                  <a:pt x="65648" y="9314"/>
                  <a:pt x="65314" y="13996"/>
                </a:cubicBezTo>
                <a:cubicBezTo>
                  <a:pt x="65115" y="16780"/>
                  <a:pt x="63184" y="19157"/>
                  <a:pt x="62204" y="21771"/>
                </a:cubicBezTo>
                <a:cubicBezTo>
                  <a:pt x="59781" y="28232"/>
                  <a:pt x="62170" y="24917"/>
                  <a:pt x="57538" y="29547"/>
                </a:cubicBezTo>
                <a:cubicBezTo>
                  <a:pt x="57020" y="31102"/>
                  <a:pt x="56892" y="32848"/>
                  <a:pt x="55983" y="34212"/>
                </a:cubicBezTo>
                <a:cubicBezTo>
                  <a:pt x="54763" y="36042"/>
                  <a:pt x="52749" y="37207"/>
                  <a:pt x="51318" y="38877"/>
                </a:cubicBezTo>
                <a:cubicBezTo>
                  <a:pt x="49631" y="40845"/>
                  <a:pt x="48208" y="43024"/>
                  <a:pt x="46653" y="45098"/>
                </a:cubicBezTo>
                <a:cubicBezTo>
                  <a:pt x="46135" y="46653"/>
                  <a:pt x="45941" y="48358"/>
                  <a:pt x="45098" y="49763"/>
                </a:cubicBezTo>
                <a:cubicBezTo>
                  <a:pt x="44343" y="51020"/>
                  <a:pt x="41987" y="51407"/>
                  <a:pt x="41987" y="52873"/>
                </a:cubicBezTo>
                <a:cubicBezTo>
                  <a:pt x="41987" y="67702"/>
                  <a:pt x="51512" y="62738"/>
                  <a:pt x="63759" y="63759"/>
                </a:cubicBezTo>
                <a:cubicBezTo>
                  <a:pt x="64277" y="65314"/>
                  <a:pt x="65314" y="66785"/>
                  <a:pt x="65314" y="68424"/>
                </a:cubicBezTo>
                <a:cubicBezTo>
                  <a:pt x="65314" y="68915"/>
                  <a:pt x="62804" y="81220"/>
                  <a:pt x="62204" y="82420"/>
                </a:cubicBezTo>
                <a:cubicBezTo>
                  <a:pt x="61548" y="83732"/>
                  <a:pt x="60523" y="85201"/>
                  <a:pt x="59094" y="85531"/>
                </a:cubicBezTo>
                <a:cubicBezTo>
                  <a:pt x="53515" y="86819"/>
                  <a:pt x="47689" y="86568"/>
                  <a:pt x="41987" y="87086"/>
                </a:cubicBezTo>
                <a:cubicBezTo>
                  <a:pt x="40432" y="88641"/>
                  <a:pt x="38542" y="89921"/>
                  <a:pt x="37322" y="91751"/>
                </a:cubicBezTo>
                <a:cubicBezTo>
                  <a:pt x="36413" y="93115"/>
                  <a:pt x="36500" y="94950"/>
                  <a:pt x="35767" y="96416"/>
                </a:cubicBezTo>
                <a:cubicBezTo>
                  <a:pt x="34931" y="98088"/>
                  <a:pt x="33694" y="99527"/>
                  <a:pt x="32657" y="101082"/>
                </a:cubicBezTo>
                <a:cubicBezTo>
                  <a:pt x="33212" y="103303"/>
                  <a:pt x="36290" y="116289"/>
                  <a:pt x="37322" y="116633"/>
                </a:cubicBezTo>
                <a:lnTo>
                  <a:pt x="46653" y="119743"/>
                </a:lnTo>
                <a:cubicBezTo>
                  <a:pt x="48208" y="120780"/>
                  <a:pt x="50087" y="121446"/>
                  <a:pt x="51318" y="122853"/>
                </a:cubicBezTo>
                <a:cubicBezTo>
                  <a:pt x="53779" y="125666"/>
                  <a:pt x="57538" y="132184"/>
                  <a:pt x="57538" y="132184"/>
                </a:cubicBezTo>
                <a:cubicBezTo>
                  <a:pt x="57020" y="138923"/>
                  <a:pt x="56821" y="145694"/>
                  <a:pt x="55983" y="152400"/>
                </a:cubicBezTo>
                <a:cubicBezTo>
                  <a:pt x="55780" y="154026"/>
                  <a:pt x="54878" y="155489"/>
                  <a:pt x="54428" y="157065"/>
                </a:cubicBezTo>
                <a:cubicBezTo>
                  <a:pt x="53841" y="159120"/>
                  <a:pt x="53292" y="161190"/>
                  <a:pt x="52873" y="163286"/>
                </a:cubicBezTo>
                <a:cubicBezTo>
                  <a:pt x="52423" y="165537"/>
                  <a:pt x="50606" y="180349"/>
                  <a:pt x="48208" y="181947"/>
                </a:cubicBezTo>
                <a:lnTo>
                  <a:pt x="43543" y="185057"/>
                </a:lnTo>
                <a:cubicBezTo>
                  <a:pt x="43024" y="186612"/>
                  <a:pt x="42971" y="188411"/>
                  <a:pt x="41987" y="189722"/>
                </a:cubicBezTo>
                <a:cubicBezTo>
                  <a:pt x="39788" y="192654"/>
                  <a:pt x="34212" y="197498"/>
                  <a:pt x="34212" y="197498"/>
                </a:cubicBezTo>
                <a:cubicBezTo>
                  <a:pt x="35767" y="198535"/>
                  <a:pt x="37050" y="200216"/>
                  <a:pt x="38877" y="200608"/>
                </a:cubicBezTo>
                <a:cubicBezTo>
                  <a:pt x="44475" y="201808"/>
                  <a:pt x="51727" y="198333"/>
                  <a:pt x="55983" y="202163"/>
                </a:cubicBezTo>
                <a:cubicBezTo>
                  <a:pt x="58498" y="204426"/>
                  <a:pt x="52238" y="221175"/>
                  <a:pt x="51318" y="223935"/>
                </a:cubicBezTo>
                <a:cubicBezTo>
                  <a:pt x="50800" y="225490"/>
                  <a:pt x="50746" y="227289"/>
                  <a:pt x="49763" y="228600"/>
                </a:cubicBezTo>
                <a:lnTo>
                  <a:pt x="40432" y="241041"/>
                </a:lnTo>
                <a:cubicBezTo>
                  <a:pt x="39914" y="242596"/>
                  <a:pt x="39610" y="244240"/>
                  <a:pt x="38877" y="245706"/>
                </a:cubicBezTo>
                <a:cubicBezTo>
                  <a:pt x="38041" y="247378"/>
                  <a:pt x="36526" y="248663"/>
                  <a:pt x="35767" y="250371"/>
                </a:cubicBezTo>
                <a:cubicBezTo>
                  <a:pt x="34436" y="253367"/>
                  <a:pt x="33694" y="256592"/>
                  <a:pt x="32657" y="259702"/>
                </a:cubicBezTo>
                <a:lnTo>
                  <a:pt x="31102" y="264367"/>
                </a:lnTo>
                <a:cubicBezTo>
                  <a:pt x="33452" y="273768"/>
                  <a:pt x="30629" y="269912"/>
                  <a:pt x="41987" y="273698"/>
                </a:cubicBezTo>
                <a:lnTo>
                  <a:pt x="46653" y="275253"/>
                </a:lnTo>
                <a:cubicBezTo>
                  <a:pt x="46135" y="279400"/>
                  <a:pt x="45785" y="283572"/>
                  <a:pt x="45098" y="287694"/>
                </a:cubicBezTo>
                <a:cubicBezTo>
                  <a:pt x="44747" y="289802"/>
                  <a:pt x="43543" y="291777"/>
                  <a:pt x="43543" y="293914"/>
                </a:cubicBezTo>
                <a:cubicBezTo>
                  <a:pt x="43543" y="295553"/>
                  <a:pt x="44580" y="297024"/>
                  <a:pt x="45098" y="298579"/>
                </a:cubicBezTo>
                <a:cubicBezTo>
                  <a:pt x="44580" y="300134"/>
                  <a:pt x="43941" y="301655"/>
                  <a:pt x="43543" y="303245"/>
                </a:cubicBezTo>
                <a:cubicBezTo>
                  <a:pt x="42902" y="305809"/>
                  <a:pt x="43081" y="308614"/>
                  <a:pt x="41987" y="311020"/>
                </a:cubicBezTo>
                <a:cubicBezTo>
                  <a:pt x="37267" y="321402"/>
                  <a:pt x="36810" y="318166"/>
                  <a:pt x="31102" y="325016"/>
                </a:cubicBezTo>
                <a:cubicBezTo>
                  <a:pt x="21303" y="336776"/>
                  <a:pt x="33923" y="323753"/>
                  <a:pt x="24881" y="332792"/>
                </a:cubicBezTo>
                <a:lnTo>
                  <a:pt x="21771" y="342122"/>
                </a:lnTo>
                <a:lnTo>
                  <a:pt x="20216" y="346788"/>
                </a:lnTo>
                <a:cubicBezTo>
                  <a:pt x="20734" y="350416"/>
                  <a:pt x="20132" y="354395"/>
                  <a:pt x="21771" y="357673"/>
                </a:cubicBezTo>
                <a:cubicBezTo>
                  <a:pt x="22504" y="359139"/>
                  <a:pt x="25031" y="358385"/>
                  <a:pt x="26436" y="359228"/>
                </a:cubicBezTo>
                <a:cubicBezTo>
                  <a:pt x="30285" y="361538"/>
                  <a:pt x="29477" y="363824"/>
                  <a:pt x="32657" y="367004"/>
                </a:cubicBezTo>
                <a:cubicBezTo>
                  <a:pt x="33978" y="368325"/>
                  <a:pt x="35767" y="369077"/>
                  <a:pt x="37322" y="370114"/>
                </a:cubicBezTo>
                <a:cubicBezTo>
                  <a:pt x="37840" y="371669"/>
                  <a:pt x="38877" y="373140"/>
                  <a:pt x="38877" y="374779"/>
                </a:cubicBezTo>
                <a:cubicBezTo>
                  <a:pt x="38877" y="378277"/>
                  <a:pt x="36142" y="390546"/>
                  <a:pt x="34212" y="393441"/>
                </a:cubicBezTo>
                <a:lnTo>
                  <a:pt x="31102" y="398106"/>
                </a:lnTo>
                <a:cubicBezTo>
                  <a:pt x="30736" y="399568"/>
                  <a:pt x="29005" y="407168"/>
                  <a:pt x="27992" y="408992"/>
                </a:cubicBezTo>
                <a:cubicBezTo>
                  <a:pt x="26177" y="412260"/>
                  <a:pt x="23442" y="414979"/>
                  <a:pt x="21771" y="418322"/>
                </a:cubicBezTo>
                <a:lnTo>
                  <a:pt x="18661" y="424543"/>
                </a:lnTo>
                <a:cubicBezTo>
                  <a:pt x="19179" y="426098"/>
                  <a:pt x="18793" y="428395"/>
                  <a:pt x="20216" y="429208"/>
                </a:cubicBezTo>
                <a:cubicBezTo>
                  <a:pt x="28967" y="434208"/>
                  <a:pt x="33756" y="424726"/>
                  <a:pt x="27992" y="440094"/>
                </a:cubicBezTo>
                <a:cubicBezTo>
                  <a:pt x="27477" y="441467"/>
                  <a:pt x="25918" y="442167"/>
                  <a:pt x="24881" y="443204"/>
                </a:cubicBezTo>
                <a:cubicBezTo>
                  <a:pt x="23102" y="448541"/>
                  <a:pt x="23368" y="449383"/>
                  <a:pt x="18661" y="454090"/>
                </a:cubicBezTo>
                <a:cubicBezTo>
                  <a:pt x="16828" y="455923"/>
                  <a:pt x="14432" y="457096"/>
                  <a:pt x="12441" y="458755"/>
                </a:cubicBezTo>
                <a:cubicBezTo>
                  <a:pt x="11315" y="459694"/>
                  <a:pt x="10642" y="461209"/>
                  <a:pt x="9330" y="461865"/>
                </a:cubicBezTo>
                <a:cubicBezTo>
                  <a:pt x="6398" y="463331"/>
                  <a:pt x="0" y="464975"/>
                  <a:pt x="0" y="464975"/>
                </a:cubicBezTo>
                <a:cubicBezTo>
                  <a:pt x="3110" y="465494"/>
                  <a:pt x="6271" y="465766"/>
                  <a:pt x="9330" y="466531"/>
                </a:cubicBezTo>
                <a:cubicBezTo>
                  <a:pt x="12511" y="467326"/>
                  <a:pt x="15392" y="469390"/>
                  <a:pt x="18661" y="469641"/>
                </a:cubicBezTo>
                <a:lnTo>
                  <a:pt x="38877" y="471196"/>
                </a:lnTo>
                <a:cubicBezTo>
                  <a:pt x="38359" y="472751"/>
                  <a:pt x="37322" y="474222"/>
                  <a:pt x="37322" y="475861"/>
                </a:cubicBezTo>
                <a:cubicBezTo>
                  <a:pt x="37322" y="483009"/>
                  <a:pt x="38517" y="485667"/>
                  <a:pt x="40432" y="491412"/>
                </a:cubicBezTo>
                <a:cubicBezTo>
                  <a:pt x="40950" y="485710"/>
                  <a:pt x="40303" y="479778"/>
                  <a:pt x="41987" y="474306"/>
                </a:cubicBezTo>
                <a:cubicBezTo>
                  <a:pt x="42537" y="472520"/>
                  <a:pt x="44945" y="471955"/>
                  <a:pt x="46653" y="471196"/>
                </a:cubicBezTo>
                <a:cubicBezTo>
                  <a:pt x="49649" y="469865"/>
                  <a:pt x="55983" y="468086"/>
                  <a:pt x="55983" y="468086"/>
                </a:cubicBezTo>
                <a:cubicBezTo>
                  <a:pt x="56501" y="466531"/>
                  <a:pt x="56379" y="464579"/>
                  <a:pt x="57538" y="463420"/>
                </a:cubicBezTo>
                <a:cubicBezTo>
                  <a:pt x="58697" y="462261"/>
                  <a:pt x="62204" y="463504"/>
                  <a:pt x="62204" y="461865"/>
                </a:cubicBezTo>
                <a:cubicBezTo>
                  <a:pt x="62204" y="459996"/>
                  <a:pt x="58974" y="459952"/>
                  <a:pt x="57538" y="458755"/>
                </a:cubicBezTo>
                <a:cubicBezTo>
                  <a:pt x="55849" y="457347"/>
                  <a:pt x="54428" y="455645"/>
                  <a:pt x="52873" y="454090"/>
                </a:cubicBezTo>
                <a:cubicBezTo>
                  <a:pt x="52355" y="450461"/>
                  <a:pt x="52807" y="446554"/>
                  <a:pt x="51318" y="443204"/>
                </a:cubicBezTo>
                <a:cubicBezTo>
                  <a:pt x="48984" y="437953"/>
                  <a:pt x="41639" y="441765"/>
                  <a:pt x="51318" y="438539"/>
                </a:cubicBezTo>
                <a:cubicBezTo>
                  <a:pt x="54554" y="425592"/>
                  <a:pt x="50021" y="437799"/>
                  <a:pt x="57538" y="429208"/>
                </a:cubicBezTo>
                <a:cubicBezTo>
                  <a:pt x="67813" y="417465"/>
                  <a:pt x="58834" y="421519"/>
                  <a:pt x="68424" y="418322"/>
                </a:cubicBezTo>
                <a:cubicBezTo>
                  <a:pt x="72490" y="406125"/>
                  <a:pt x="74345" y="410679"/>
                  <a:pt x="63759" y="404326"/>
                </a:cubicBezTo>
                <a:cubicBezTo>
                  <a:pt x="62722" y="402771"/>
                  <a:pt x="61817" y="401120"/>
                  <a:pt x="60649" y="399661"/>
                </a:cubicBezTo>
                <a:cubicBezTo>
                  <a:pt x="58179" y="396574"/>
                  <a:pt x="54338" y="394151"/>
                  <a:pt x="51318" y="391886"/>
                </a:cubicBezTo>
                <a:cubicBezTo>
                  <a:pt x="50281" y="389812"/>
                  <a:pt x="49121" y="387796"/>
                  <a:pt x="48208" y="385665"/>
                </a:cubicBezTo>
                <a:cubicBezTo>
                  <a:pt x="47562" y="384158"/>
                  <a:pt x="47562" y="382364"/>
                  <a:pt x="46653" y="381000"/>
                </a:cubicBezTo>
                <a:cubicBezTo>
                  <a:pt x="45433" y="379170"/>
                  <a:pt x="43542" y="377890"/>
                  <a:pt x="41987" y="376335"/>
                </a:cubicBezTo>
                <a:cubicBezTo>
                  <a:pt x="44580" y="368559"/>
                  <a:pt x="41988" y="372187"/>
                  <a:pt x="52873" y="368559"/>
                </a:cubicBezTo>
                <a:lnTo>
                  <a:pt x="57538" y="367004"/>
                </a:lnTo>
                <a:cubicBezTo>
                  <a:pt x="58575" y="365967"/>
                  <a:pt x="59429" y="364707"/>
                  <a:pt x="60649" y="363894"/>
                </a:cubicBezTo>
                <a:cubicBezTo>
                  <a:pt x="62578" y="362608"/>
                  <a:pt x="65385" y="362565"/>
                  <a:pt x="66869" y="360784"/>
                </a:cubicBezTo>
                <a:cubicBezTo>
                  <a:pt x="68237" y="359142"/>
                  <a:pt x="67238" y="356341"/>
                  <a:pt x="68424" y="354563"/>
                </a:cubicBezTo>
                <a:cubicBezTo>
                  <a:pt x="69461" y="353008"/>
                  <a:pt x="71535" y="352490"/>
                  <a:pt x="73090" y="351453"/>
                </a:cubicBezTo>
                <a:cubicBezTo>
                  <a:pt x="76496" y="341234"/>
                  <a:pt x="76758" y="342435"/>
                  <a:pt x="73090" y="325016"/>
                </a:cubicBezTo>
                <a:cubicBezTo>
                  <a:pt x="72467" y="322058"/>
                  <a:pt x="70561" y="319378"/>
                  <a:pt x="68424" y="317241"/>
                </a:cubicBezTo>
                <a:cubicBezTo>
                  <a:pt x="67265" y="316082"/>
                  <a:pt x="65314" y="316204"/>
                  <a:pt x="63759" y="315686"/>
                </a:cubicBezTo>
                <a:cubicBezTo>
                  <a:pt x="65128" y="311578"/>
                  <a:pt x="67523" y="303027"/>
                  <a:pt x="71534" y="301690"/>
                </a:cubicBezTo>
                <a:lnTo>
                  <a:pt x="76200" y="300135"/>
                </a:lnTo>
                <a:cubicBezTo>
                  <a:pt x="81377" y="294956"/>
                  <a:pt x="83154" y="294474"/>
                  <a:pt x="80865" y="283028"/>
                </a:cubicBezTo>
                <a:cubicBezTo>
                  <a:pt x="80544" y="281421"/>
                  <a:pt x="77755" y="281991"/>
                  <a:pt x="76200" y="281473"/>
                </a:cubicBezTo>
                <a:cubicBezTo>
                  <a:pt x="75584" y="276547"/>
                  <a:pt x="73447" y="256989"/>
                  <a:pt x="71534" y="253482"/>
                </a:cubicBezTo>
                <a:cubicBezTo>
                  <a:pt x="70511" y="251606"/>
                  <a:pt x="67387" y="252445"/>
                  <a:pt x="65314" y="251926"/>
                </a:cubicBezTo>
                <a:cubicBezTo>
                  <a:pt x="66869" y="251408"/>
                  <a:pt x="68340" y="250371"/>
                  <a:pt x="69979" y="250371"/>
                </a:cubicBezTo>
                <a:cubicBezTo>
                  <a:pt x="71618" y="250371"/>
                  <a:pt x="73069" y="252376"/>
                  <a:pt x="74645" y="251926"/>
                </a:cubicBezTo>
                <a:cubicBezTo>
                  <a:pt x="77137" y="251214"/>
                  <a:pt x="78792" y="248816"/>
                  <a:pt x="80865" y="247261"/>
                </a:cubicBezTo>
                <a:cubicBezTo>
                  <a:pt x="83975" y="248816"/>
                  <a:pt x="87247" y="250083"/>
                  <a:pt x="90196" y="251926"/>
                </a:cubicBezTo>
                <a:cubicBezTo>
                  <a:pt x="91439" y="252703"/>
                  <a:pt x="94772" y="255037"/>
                  <a:pt x="93306" y="255037"/>
                </a:cubicBezTo>
                <a:cubicBezTo>
                  <a:pt x="90514" y="255037"/>
                  <a:pt x="88122" y="252963"/>
                  <a:pt x="85530" y="251926"/>
                </a:cubicBezTo>
                <a:cubicBezTo>
                  <a:pt x="85012" y="248816"/>
                  <a:pt x="84659" y="245674"/>
                  <a:pt x="83975" y="242596"/>
                </a:cubicBezTo>
                <a:cubicBezTo>
                  <a:pt x="83619" y="240996"/>
                  <a:pt x="82818" y="239521"/>
                  <a:pt x="82420" y="237931"/>
                </a:cubicBezTo>
                <a:lnTo>
                  <a:pt x="79310" y="225490"/>
                </a:lnTo>
                <a:cubicBezTo>
                  <a:pt x="78792" y="220306"/>
                  <a:pt x="78443" y="215103"/>
                  <a:pt x="77755" y="209939"/>
                </a:cubicBezTo>
                <a:cubicBezTo>
                  <a:pt x="77191" y="205707"/>
                  <a:pt x="75701" y="200168"/>
                  <a:pt x="74645" y="195943"/>
                </a:cubicBezTo>
                <a:cubicBezTo>
                  <a:pt x="75603" y="180616"/>
                  <a:pt x="74372" y="176117"/>
                  <a:pt x="77755" y="164841"/>
                </a:cubicBezTo>
                <a:cubicBezTo>
                  <a:pt x="78697" y="161701"/>
                  <a:pt x="79046" y="158238"/>
                  <a:pt x="80865" y="155510"/>
                </a:cubicBezTo>
                <a:lnTo>
                  <a:pt x="83975" y="150845"/>
                </a:lnTo>
                <a:cubicBezTo>
                  <a:pt x="85012" y="147735"/>
                  <a:pt x="88904" y="144242"/>
                  <a:pt x="87085" y="141514"/>
                </a:cubicBezTo>
                <a:cubicBezTo>
                  <a:pt x="86048" y="139959"/>
                  <a:pt x="84734" y="138557"/>
                  <a:pt x="83975" y="136849"/>
                </a:cubicBezTo>
                <a:cubicBezTo>
                  <a:pt x="80872" y="129867"/>
                  <a:pt x="81639" y="128676"/>
                  <a:pt x="79310" y="122853"/>
                </a:cubicBezTo>
                <a:cubicBezTo>
                  <a:pt x="78273" y="120261"/>
                  <a:pt x="77180" y="117691"/>
                  <a:pt x="76200" y="115077"/>
                </a:cubicBezTo>
                <a:cubicBezTo>
                  <a:pt x="75625" y="113542"/>
                  <a:pt x="75291" y="111919"/>
                  <a:pt x="74645" y="110412"/>
                </a:cubicBezTo>
                <a:cubicBezTo>
                  <a:pt x="73732" y="108281"/>
                  <a:pt x="72571" y="106265"/>
                  <a:pt x="71534" y="104192"/>
                </a:cubicBezTo>
                <a:cubicBezTo>
                  <a:pt x="72571" y="103155"/>
                  <a:pt x="74067" y="102430"/>
                  <a:pt x="74645" y="101082"/>
                </a:cubicBezTo>
                <a:cubicBezTo>
                  <a:pt x="76955" y="95694"/>
                  <a:pt x="74459" y="92521"/>
                  <a:pt x="79310" y="88641"/>
                </a:cubicBezTo>
                <a:cubicBezTo>
                  <a:pt x="80590" y="87617"/>
                  <a:pt x="82420" y="87604"/>
                  <a:pt x="83975" y="87086"/>
                </a:cubicBezTo>
                <a:cubicBezTo>
                  <a:pt x="84493" y="84494"/>
                  <a:pt x="85128" y="81923"/>
                  <a:pt x="85530" y="79310"/>
                </a:cubicBezTo>
                <a:cubicBezTo>
                  <a:pt x="88041" y="62985"/>
                  <a:pt x="85467" y="71719"/>
                  <a:pt x="88641" y="62204"/>
                </a:cubicBezTo>
                <a:cubicBezTo>
                  <a:pt x="90196" y="62722"/>
                  <a:pt x="92282" y="62479"/>
                  <a:pt x="93306" y="63759"/>
                </a:cubicBezTo>
                <a:cubicBezTo>
                  <a:pt x="94641" y="65428"/>
                  <a:pt x="93905" y="68067"/>
                  <a:pt x="94861" y="69979"/>
                </a:cubicBezTo>
                <a:cubicBezTo>
                  <a:pt x="95517" y="71291"/>
                  <a:pt x="96934" y="72053"/>
                  <a:pt x="97971" y="73090"/>
                </a:cubicBezTo>
                <a:cubicBezTo>
                  <a:pt x="98489" y="75163"/>
                  <a:pt x="98244" y="81020"/>
                  <a:pt x="99526" y="79310"/>
                </a:cubicBezTo>
                <a:cubicBezTo>
                  <a:pt x="102091" y="75890"/>
                  <a:pt x="102636" y="66869"/>
                  <a:pt x="102636" y="66869"/>
                </a:cubicBezTo>
                <a:cubicBezTo>
                  <a:pt x="103155" y="59612"/>
                  <a:pt x="108495" y="50965"/>
                  <a:pt x="104192" y="45098"/>
                </a:cubicBezTo>
                <a:cubicBezTo>
                  <a:pt x="100501" y="40064"/>
                  <a:pt x="91532" y="45258"/>
                  <a:pt x="85530" y="43543"/>
                </a:cubicBezTo>
                <a:cubicBezTo>
                  <a:pt x="83733" y="43029"/>
                  <a:pt x="83457" y="40432"/>
                  <a:pt x="82420" y="38877"/>
                </a:cubicBezTo>
                <a:cubicBezTo>
                  <a:pt x="81659" y="34314"/>
                  <a:pt x="79600" y="20427"/>
                  <a:pt x="77755" y="17106"/>
                </a:cubicBezTo>
                <a:cubicBezTo>
                  <a:pt x="76959" y="15673"/>
                  <a:pt x="74556" y="16284"/>
                  <a:pt x="73090" y="15551"/>
                </a:cubicBezTo>
                <a:cubicBezTo>
                  <a:pt x="69165" y="13589"/>
                  <a:pt x="65314" y="2592"/>
                  <a:pt x="63759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3449150" y="1627085"/>
            <a:ext cx="114408" cy="458755"/>
          </a:xfrm>
          <a:custGeom>
            <a:avLst/>
            <a:gdLst>
              <a:gd name="connsiteX0" fmla="*/ 63759 w 105856"/>
              <a:gd name="connsiteY0" fmla="*/ 0 h 491412"/>
              <a:gd name="connsiteX1" fmla="*/ 63759 w 105856"/>
              <a:gd name="connsiteY1" fmla="*/ 0 h 491412"/>
              <a:gd name="connsiteX2" fmla="*/ 65314 w 105856"/>
              <a:gd name="connsiteY2" fmla="*/ 13996 h 491412"/>
              <a:gd name="connsiteX3" fmla="*/ 62204 w 105856"/>
              <a:gd name="connsiteY3" fmla="*/ 21771 h 491412"/>
              <a:gd name="connsiteX4" fmla="*/ 57538 w 105856"/>
              <a:gd name="connsiteY4" fmla="*/ 29547 h 491412"/>
              <a:gd name="connsiteX5" fmla="*/ 55983 w 105856"/>
              <a:gd name="connsiteY5" fmla="*/ 34212 h 491412"/>
              <a:gd name="connsiteX6" fmla="*/ 51318 w 105856"/>
              <a:gd name="connsiteY6" fmla="*/ 38877 h 491412"/>
              <a:gd name="connsiteX7" fmla="*/ 46653 w 105856"/>
              <a:gd name="connsiteY7" fmla="*/ 45098 h 491412"/>
              <a:gd name="connsiteX8" fmla="*/ 45098 w 105856"/>
              <a:gd name="connsiteY8" fmla="*/ 49763 h 491412"/>
              <a:gd name="connsiteX9" fmla="*/ 41987 w 105856"/>
              <a:gd name="connsiteY9" fmla="*/ 52873 h 491412"/>
              <a:gd name="connsiteX10" fmla="*/ 63759 w 105856"/>
              <a:gd name="connsiteY10" fmla="*/ 63759 h 491412"/>
              <a:gd name="connsiteX11" fmla="*/ 65314 w 105856"/>
              <a:gd name="connsiteY11" fmla="*/ 68424 h 491412"/>
              <a:gd name="connsiteX12" fmla="*/ 62204 w 105856"/>
              <a:gd name="connsiteY12" fmla="*/ 82420 h 491412"/>
              <a:gd name="connsiteX13" fmla="*/ 59094 w 105856"/>
              <a:gd name="connsiteY13" fmla="*/ 85531 h 491412"/>
              <a:gd name="connsiteX14" fmla="*/ 41987 w 105856"/>
              <a:gd name="connsiteY14" fmla="*/ 87086 h 491412"/>
              <a:gd name="connsiteX15" fmla="*/ 37322 w 105856"/>
              <a:gd name="connsiteY15" fmla="*/ 91751 h 491412"/>
              <a:gd name="connsiteX16" fmla="*/ 35767 w 105856"/>
              <a:gd name="connsiteY16" fmla="*/ 96416 h 491412"/>
              <a:gd name="connsiteX17" fmla="*/ 32657 w 105856"/>
              <a:gd name="connsiteY17" fmla="*/ 101082 h 491412"/>
              <a:gd name="connsiteX18" fmla="*/ 37322 w 105856"/>
              <a:gd name="connsiteY18" fmla="*/ 116633 h 491412"/>
              <a:gd name="connsiteX19" fmla="*/ 46653 w 105856"/>
              <a:gd name="connsiteY19" fmla="*/ 119743 h 491412"/>
              <a:gd name="connsiteX20" fmla="*/ 51318 w 105856"/>
              <a:gd name="connsiteY20" fmla="*/ 122853 h 491412"/>
              <a:gd name="connsiteX21" fmla="*/ 57538 w 105856"/>
              <a:gd name="connsiteY21" fmla="*/ 132184 h 491412"/>
              <a:gd name="connsiteX22" fmla="*/ 55983 w 105856"/>
              <a:gd name="connsiteY22" fmla="*/ 152400 h 491412"/>
              <a:gd name="connsiteX23" fmla="*/ 54428 w 105856"/>
              <a:gd name="connsiteY23" fmla="*/ 157065 h 491412"/>
              <a:gd name="connsiteX24" fmla="*/ 52873 w 105856"/>
              <a:gd name="connsiteY24" fmla="*/ 163286 h 491412"/>
              <a:gd name="connsiteX25" fmla="*/ 48208 w 105856"/>
              <a:gd name="connsiteY25" fmla="*/ 181947 h 491412"/>
              <a:gd name="connsiteX26" fmla="*/ 43543 w 105856"/>
              <a:gd name="connsiteY26" fmla="*/ 185057 h 491412"/>
              <a:gd name="connsiteX27" fmla="*/ 41987 w 105856"/>
              <a:gd name="connsiteY27" fmla="*/ 189722 h 491412"/>
              <a:gd name="connsiteX28" fmla="*/ 34212 w 105856"/>
              <a:gd name="connsiteY28" fmla="*/ 197498 h 491412"/>
              <a:gd name="connsiteX29" fmla="*/ 38877 w 105856"/>
              <a:gd name="connsiteY29" fmla="*/ 200608 h 491412"/>
              <a:gd name="connsiteX30" fmla="*/ 55983 w 105856"/>
              <a:gd name="connsiteY30" fmla="*/ 202163 h 491412"/>
              <a:gd name="connsiteX31" fmla="*/ 51318 w 105856"/>
              <a:gd name="connsiteY31" fmla="*/ 223935 h 491412"/>
              <a:gd name="connsiteX32" fmla="*/ 49763 w 105856"/>
              <a:gd name="connsiteY32" fmla="*/ 228600 h 491412"/>
              <a:gd name="connsiteX33" fmla="*/ 40432 w 105856"/>
              <a:gd name="connsiteY33" fmla="*/ 241041 h 491412"/>
              <a:gd name="connsiteX34" fmla="*/ 38877 w 105856"/>
              <a:gd name="connsiteY34" fmla="*/ 245706 h 491412"/>
              <a:gd name="connsiteX35" fmla="*/ 35767 w 105856"/>
              <a:gd name="connsiteY35" fmla="*/ 250371 h 491412"/>
              <a:gd name="connsiteX36" fmla="*/ 32657 w 105856"/>
              <a:gd name="connsiteY36" fmla="*/ 259702 h 491412"/>
              <a:gd name="connsiteX37" fmla="*/ 31102 w 105856"/>
              <a:gd name="connsiteY37" fmla="*/ 264367 h 491412"/>
              <a:gd name="connsiteX38" fmla="*/ 41987 w 105856"/>
              <a:gd name="connsiteY38" fmla="*/ 273698 h 491412"/>
              <a:gd name="connsiteX39" fmla="*/ 46653 w 105856"/>
              <a:gd name="connsiteY39" fmla="*/ 275253 h 491412"/>
              <a:gd name="connsiteX40" fmla="*/ 45098 w 105856"/>
              <a:gd name="connsiteY40" fmla="*/ 287694 h 491412"/>
              <a:gd name="connsiteX41" fmla="*/ 43543 w 105856"/>
              <a:gd name="connsiteY41" fmla="*/ 293914 h 491412"/>
              <a:gd name="connsiteX42" fmla="*/ 45098 w 105856"/>
              <a:gd name="connsiteY42" fmla="*/ 298579 h 491412"/>
              <a:gd name="connsiteX43" fmla="*/ 43543 w 105856"/>
              <a:gd name="connsiteY43" fmla="*/ 303245 h 491412"/>
              <a:gd name="connsiteX44" fmla="*/ 41987 w 105856"/>
              <a:gd name="connsiteY44" fmla="*/ 311020 h 491412"/>
              <a:gd name="connsiteX45" fmla="*/ 31102 w 105856"/>
              <a:gd name="connsiteY45" fmla="*/ 325016 h 491412"/>
              <a:gd name="connsiteX46" fmla="*/ 24881 w 105856"/>
              <a:gd name="connsiteY46" fmla="*/ 332792 h 491412"/>
              <a:gd name="connsiteX47" fmla="*/ 21771 w 105856"/>
              <a:gd name="connsiteY47" fmla="*/ 342122 h 491412"/>
              <a:gd name="connsiteX48" fmla="*/ 20216 w 105856"/>
              <a:gd name="connsiteY48" fmla="*/ 346788 h 491412"/>
              <a:gd name="connsiteX49" fmla="*/ 21771 w 105856"/>
              <a:gd name="connsiteY49" fmla="*/ 357673 h 491412"/>
              <a:gd name="connsiteX50" fmla="*/ 26436 w 105856"/>
              <a:gd name="connsiteY50" fmla="*/ 359228 h 491412"/>
              <a:gd name="connsiteX51" fmla="*/ 32657 w 105856"/>
              <a:gd name="connsiteY51" fmla="*/ 367004 h 491412"/>
              <a:gd name="connsiteX52" fmla="*/ 37322 w 105856"/>
              <a:gd name="connsiteY52" fmla="*/ 370114 h 491412"/>
              <a:gd name="connsiteX53" fmla="*/ 38877 w 105856"/>
              <a:gd name="connsiteY53" fmla="*/ 374779 h 491412"/>
              <a:gd name="connsiteX54" fmla="*/ 34212 w 105856"/>
              <a:gd name="connsiteY54" fmla="*/ 393441 h 491412"/>
              <a:gd name="connsiteX55" fmla="*/ 31102 w 105856"/>
              <a:gd name="connsiteY55" fmla="*/ 398106 h 491412"/>
              <a:gd name="connsiteX56" fmla="*/ 27992 w 105856"/>
              <a:gd name="connsiteY56" fmla="*/ 408992 h 491412"/>
              <a:gd name="connsiteX57" fmla="*/ 21771 w 105856"/>
              <a:gd name="connsiteY57" fmla="*/ 418322 h 491412"/>
              <a:gd name="connsiteX58" fmla="*/ 18661 w 105856"/>
              <a:gd name="connsiteY58" fmla="*/ 424543 h 491412"/>
              <a:gd name="connsiteX59" fmla="*/ 20216 w 105856"/>
              <a:gd name="connsiteY59" fmla="*/ 429208 h 491412"/>
              <a:gd name="connsiteX60" fmla="*/ 27992 w 105856"/>
              <a:gd name="connsiteY60" fmla="*/ 440094 h 491412"/>
              <a:gd name="connsiteX61" fmla="*/ 24881 w 105856"/>
              <a:gd name="connsiteY61" fmla="*/ 443204 h 491412"/>
              <a:gd name="connsiteX62" fmla="*/ 18661 w 105856"/>
              <a:gd name="connsiteY62" fmla="*/ 454090 h 491412"/>
              <a:gd name="connsiteX63" fmla="*/ 12441 w 105856"/>
              <a:gd name="connsiteY63" fmla="*/ 458755 h 491412"/>
              <a:gd name="connsiteX64" fmla="*/ 9330 w 105856"/>
              <a:gd name="connsiteY64" fmla="*/ 461865 h 491412"/>
              <a:gd name="connsiteX65" fmla="*/ 0 w 105856"/>
              <a:gd name="connsiteY65" fmla="*/ 464975 h 491412"/>
              <a:gd name="connsiteX66" fmla="*/ 9330 w 105856"/>
              <a:gd name="connsiteY66" fmla="*/ 466531 h 491412"/>
              <a:gd name="connsiteX67" fmla="*/ 18661 w 105856"/>
              <a:gd name="connsiteY67" fmla="*/ 469641 h 491412"/>
              <a:gd name="connsiteX68" fmla="*/ 38877 w 105856"/>
              <a:gd name="connsiteY68" fmla="*/ 471196 h 491412"/>
              <a:gd name="connsiteX69" fmla="*/ 37322 w 105856"/>
              <a:gd name="connsiteY69" fmla="*/ 475861 h 491412"/>
              <a:gd name="connsiteX70" fmla="*/ 40432 w 105856"/>
              <a:gd name="connsiteY70" fmla="*/ 491412 h 491412"/>
              <a:gd name="connsiteX71" fmla="*/ 41987 w 105856"/>
              <a:gd name="connsiteY71" fmla="*/ 474306 h 491412"/>
              <a:gd name="connsiteX72" fmla="*/ 46653 w 105856"/>
              <a:gd name="connsiteY72" fmla="*/ 471196 h 491412"/>
              <a:gd name="connsiteX73" fmla="*/ 55983 w 105856"/>
              <a:gd name="connsiteY73" fmla="*/ 468086 h 491412"/>
              <a:gd name="connsiteX74" fmla="*/ 57538 w 105856"/>
              <a:gd name="connsiteY74" fmla="*/ 463420 h 491412"/>
              <a:gd name="connsiteX75" fmla="*/ 62204 w 105856"/>
              <a:gd name="connsiteY75" fmla="*/ 461865 h 491412"/>
              <a:gd name="connsiteX76" fmla="*/ 57538 w 105856"/>
              <a:gd name="connsiteY76" fmla="*/ 458755 h 491412"/>
              <a:gd name="connsiteX77" fmla="*/ 52873 w 105856"/>
              <a:gd name="connsiteY77" fmla="*/ 454090 h 491412"/>
              <a:gd name="connsiteX78" fmla="*/ 51318 w 105856"/>
              <a:gd name="connsiteY78" fmla="*/ 443204 h 491412"/>
              <a:gd name="connsiteX79" fmla="*/ 51318 w 105856"/>
              <a:gd name="connsiteY79" fmla="*/ 438539 h 491412"/>
              <a:gd name="connsiteX80" fmla="*/ 57538 w 105856"/>
              <a:gd name="connsiteY80" fmla="*/ 429208 h 491412"/>
              <a:gd name="connsiteX81" fmla="*/ 68424 w 105856"/>
              <a:gd name="connsiteY81" fmla="*/ 418322 h 491412"/>
              <a:gd name="connsiteX82" fmla="*/ 63759 w 105856"/>
              <a:gd name="connsiteY82" fmla="*/ 404326 h 491412"/>
              <a:gd name="connsiteX83" fmla="*/ 60649 w 105856"/>
              <a:gd name="connsiteY83" fmla="*/ 399661 h 491412"/>
              <a:gd name="connsiteX84" fmla="*/ 51318 w 105856"/>
              <a:gd name="connsiteY84" fmla="*/ 391886 h 491412"/>
              <a:gd name="connsiteX85" fmla="*/ 48208 w 105856"/>
              <a:gd name="connsiteY85" fmla="*/ 385665 h 491412"/>
              <a:gd name="connsiteX86" fmla="*/ 46653 w 105856"/>
              <a:gd name="connsiteY86" fmla="*/ 381000 h 491412"/>
              <a:gd name="connsiteX87" fmla="*/ 41987 w 105856"/>
              <a:gd name="connsiteY87" fmla="*/ 376335 h 491412"/>
              <a:gd name="connsiteX88" fmla="*/ 52873 w 105856"/>
              <a:gd name="connsiteY88" fmla="*/ 368559 h 491412"/>
              <a:gd name="connsiteX89" fmla="*/ 57538 w 105856"/>
              <a:gd name="connsiteY89" fmla="*/ 367004 h 491412"/>
              <a:gd name="connsiteX90" fmla="*/ 60649 w 105856"/>
              <a:gd name="connsiteY90" fmla="*/ 363894 h 491412"/>
              <a:gd name="connsiteX91" fmla="*/ 66869 w 105856"/>
              <a:gd name="connsiteY91" fmla="*/ 360784 h 491412"/>
              <a:gd name="connsiteX92" fmla="*/ 68424 w 105856"/>
              <a:gd name="connsiteY92" fmla="*/ 354563 h 491412"/>
              <a:gd name="connsiteX93" fmla="*/ 73090 w 105856"/>
              <a:gd name="connsiteY93" fmla="*/ 351453 h 491412"/>
              <a:gd name="connsiteX94" fmla="*/ 73090 w 105856"/>
              <a:gd name="connsiteY94" fmla="*/ 325016 h 491412"/>
              <a:gd name="connsiteX95" fmla="*/ 68424 w 105856"/>
              <a:gd name="connsiteY95" fmla="*/ 317241 h 491412"/>
              <a:gd name="connsiteX96" fmla="*/ 63759 w 105856"/>
              <a:gd name="connsiteY96" fmla="*/ 315686 h 491412"/>
              <a:gd name="connsiteX97" fmla="*/ 71534 w 105856"/>
              <a:gd name="connsiteY97" fmla="*/ 301690 h 491412"/>
              <a:gd name="connsiteX98" fmla="*/ 76200 w 105856"/>
              <a:gd name="connsiteY98" fmla="*/ 300135 h 491412"/>
              <a:gd name="connsiteX99" fmla="*/ 80865 w 105856"/>
              <a:gd name="connsiteY99" fmla="*/ 283028 h 491412"/>
              <a:gd name="connsiteX100" fmla="*/ 76200 w 105856"/>
              <a:gd name="connsiteY100" fmla="*/ 281473 h 491412"/>
              <a:gd name="connsiteX101" fmla="*/ 71534 w 105856"/>
              <a:gd name="connsiteY101" fmla="*/ 253482 h 491412"/>
              <a:gd name="connsiteX102" fmla="*/ 65314 w 105856"/>
              <a:gd name="connsiteY102" fmla="*/ 251926 h 491412"/>
              <a:gd name="connsiteX103" fmla="*/ 69979 w 105856"/>
              <a:gd name="connsiteY103" fmla="*/ 250371 h 491412"/>
              <a:gd name="connsiteX104" fmla="*/ 74645 w 105856"/>
              <a:gd name="connsiteY104" fmla="*/ 251926 h 491412"/>
              <a:gd name="connsiteX105" fmla="*/ 80865 w 105856"/>
              <a:gd name="connsiteY105" fmla="*/ 247261 h 491412"/>
              <a:gd name="connsiteX106" fmla="*/ 90196 w 105856"/>
              <a:gd name="connsiteY106" fmla="*/ 251926 h 491412"/>
              <a:gd name="connsiteX107" fmla="*/ 93306 w 105856"/>
              <a:gd name="connsiteY107" fmla="*/ 255037 h 491412"/>
              <a:gd name="connsiteX108" fmla="*/ 85530 w 105856"/>
              <a:gd name="connsiteY108" fmla="*/ 251926 h 491412"/>
              <a:gd name="connsiteX109" fmla="*/ 83975 w 105856"/>
              <a:gd name="connsiteY109" fmla="*/ 242596 h 491412"/>
              <a:gd name="connsiteX110" fmla="*/ 82420 w 105856"/>
              <a:gd name="connsiteY110" fmla="*/ 237931 h 491412"/>
              <a:gd name="connsiteX111" fmla="*/ 79310 w 105856"/>
              <a:gd name="connsiteY111" fmla="*/ 225490 h 491412"/>
              <a:gd name="connsiteX112" fmla="*/ 77755 w 105856"/>
              <a:gd name="connsiteY112" fmla="*/ 209939 h 491412"/>
              <a:gd name="connsiteX113" fmla="*/ 74645 w 105856"/>
              <a:gd name="connsiteY113" fmla="*/ 195943 h 491412"/>
              <a:gd name="connsiteX114" fmla="*/ 77755 w 105856"/>
              <a:gd name="connsiteY114" fmla="*/ 164841 h 491412"/>
              <a:gd name="connsiteX115" fmla="*/ 80865 w 105856"/>
              <a:gd name="connsiteY115" fmla="*/ 155510 h 491412"/>
              <a:gd name="connsiteX116" fmla="*/ 83975 w 105856"/>
              <a:gd name="connsiteY116" fmla="*/ 150845 h 491412"/>
              <a:gd name="connsiteX117" fmla="*/ 87085 w 105856"/>
              <a:gd name="connsiteY117" fmla="*/ 141514 h 491412"/>
              <a:gd name="connsiteX118" fmla="*/ 83975 w 105856"/>
              <a:gd name="connsiteY118" fmla="*/ 136849 h 491412"/>
              <a:gd name="connsiteX119" fmla="*/ 79310 w 105856"/>
              <a:gd name="connsiteY119" fmla="*/ 122853 h 491412"/>
              <a:gd name="connsiteX120" fmla="*/ 76200 w 105856"/>
              <a:gd name="connsiteY120" fmla="*/ 115077 h 491412"/>
              <a:gd name="connsiteX121" fmla="*/ 74645 w 105856"/>
              <a:gd name="connsiteY121" fmla="*/ 110412 h 491412"/>
              <a:gd name="connsiteX122" fmla="*/ 71534 w 105856"/>
              <a:gd name="connsiteY122" fmla="*/ 104192 h 491412"/>
              <a:gd name="connsiteX123" fmla="*/ 74645 w 105856"/>
              <a:gd name="connsiteY123" fmla="*/ 101082 h 491412"/>
              <a:gd name="connsiteX124" fmla="*/ 79310 w 105856"/>
              <a:gd name="connsiteY124" fmla="*/ 88641 h 491412"/>
              <a:gd name="connsiteX125" fmla="*/ 83975 w 105856"/>
              <a:gd name="connsiteY125" fmla="*/ 87086 h 491412"/>
              <a:gd name="connsiteX126" fmla="*/ 85530 w 105856"/>
              <a:gd name="connsiteY126" fmla="*/ 79310 h 491412"/>
              <a:gd name="connsiteX127" fmla="*/ 88641 w 105856"/>
              <a:gd name="connsiteY127" fmla="*/ 62204 h 491412"/>
              <a:gd name="connsiteX128" fmla="*/ 93306 w 105856"/>
              <a:gd name="connsiteY128" fmla="*/ 63759 h 491412"/>
              <a:gd name="connsiteX129" fmla="*/ 94861 w 105856"/>
              <a:gd name="connsiteY129" fmla="*/ 69979 h 491412"/>
              <a:gd name="connsiteX130" fmla="*/ 97971 w 105856"/>
              <a:gd name="connsiteY130" fmla="*/ 73090 h 491412"/>
              <a:gd name="connsiteX131" fmla="*/ 99526 w 105856"/>
              <a:gd name="connsiteY131" fmla="*/ 79310 h 491412"/>
              <a:gd name="connsiteX132" fmla="*/ 102636 w 105856"/>
              <a:gd name="connsiteY132" fmla="*/ 66869 h 491412"/>
              <a:gd name="connsiteX133" fmla="*/ 104192 w 105856"/>
              <a:gd name="connsiteY133" fmla="*/ 45098 h 491412"/>
              <a:gd name="connsiteX134" fmla="*/ 85530 w 105856"/>
              <a:gd name="connsiteY134" fmla="*/ 43543 h 491412"/>
              <a:gd name="connsiteX135" fmla="*/ 82420 w 105856"/>
              <a:gd name="connsiteY135" fmla="*/ 38877 h 491412"/>
              <a:gd name="connsiteX136" fmla="*/ 77755 w 105856"/>
              <a:gd name="connsiteY136" fmla="*/ 17106 h 491412"/>
              <a:gd name="connsiteX137" fmla="*/ 73090 w 105856"/>
              <a:gd name="connsiteY137" fmla="*/ 15551 h 491412"/>
              <a:gd name="connsiteX138" fmla="*/ 63759 w 105856"/>
              <a:gd name="connsiteY138" fmla="*/ 0 h 49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05856" h="491412">
                <a:moveTo>
                  <a:pt x="63759" y="0"/>
                </a:moveTo>
                <a:lnTo>
                  <a:pt x="63759" y="0"/>
                </a:lnTo>
                <a:cubicBezTo>
                  <a:pt x="64277" y="4665"/>
                  <a:pt x="65648" y="9314"/>
                  <a:pt x="65314" y="13996"/>
                </a:cubicBezTo>
                <a:cubicBezTo>
                  <a:pt x="65115" y="16780"/>
                  <a:pt x="63184" y="19157"/>
                  <a:pt x="62204" y="21771"/>
                </a:cubicBezTo>
                <a:cubicBezTo>
                  <a:pt x="59781" y="28232"/>
                  <a:pt x="62170" y="24917"/>
                  <a:pt x="57538" y="29547"/>
                </a:cubicBezTo>
                <a:cubicBezTo>
                  <a:pt x="57020" y="31102"/>
                  <a:pt x="56892" y="32848"/>
                  <a:pt x="55983" y="34212"/>
                </a:cubicBezTo>
                <a:cubicBezTo>
                  <a:pt x="54763" y="36042"/>
                  <a:pt x="52749" y="37207"/>
                  <a:pt x="51318" y="38877"/>
                </a:cubicBezTo>
                <a:cubicBezTo>
                  <a:pt x="49631" y="40845"/>
                  <a:pt x="48208" y="43024"/>
                  <a:pt x="46653" y="45098"/>
                </a:cubicBezTo>
                <a:cubicBezTo>
                  <a:pt x="46135" y="46653"/>
                  <a:pt x="45941" y="48358"/>
                  <a:pt x="45098" y="49763"/>
                </a:cubicBezTo>
                <a:cubicBezTo>
                  <a:pt x="44343" y="51020"/>
                  <a:pt x="41987" y="51407"/>
                  <a:pt x="41987" y="52873"/>
                </a:cubicBezTo>
                <a:cubicBezTo>
                  <a:pt x="41987" y="67702"/>
                  <a:pt x="51512" y="62738"/>
                  <a:pt x="63759" y="63759"/>
                </a:cubicBezTo>
                <a:cubicBezTo>
                  <a:pt x="64277" y="65314"/>
                  <a:pt x="65314" y="66785"/>
                  <a:pt x="65314" y="68424"/>
                </a:cubicBezTo>
                <a:cubicBezTo>
                  <a:pt x="65314" y="68915"/>
                  <a:pt x="62804" y="81220"/>
                  <a:pt x="62204" y="82420"/>
                </a:cubicBezTo>
                <a:cubicBezTo>
                  <a:pt x="61548" y="83732"/>
                  <a:pt x="60523" y="85201"/>
                  <a:pt x="59094" y="85531"/>
                </a:cubicBezTo>
                <a:cubicBezTo>
                  <a:pt x="53515" y="86819"/>
                  <a:pt x="47689" y="86568"/>
                  <a:pt x="41987" y="87086"/>
                </a:cubicBezTo>
                <a:cubicBezTo>
                  <a:pt x="40432" y="88641"/>
                  <a:pt x="38542" y="89921"/>
                  <a:pt x="37322" y="91751"/>
                </a:cubicBezTo>
                <a:cubicBezTo>
                  <a:pt x="36413" y="93115"/>
                  <a:pt x="36500" y="94950"/>
                  <a:pt x="35767" y="96416"/>
                </a:cubicBezTo>
                <a:cubicBezTo>
                  <a:pt x="34931" y="98088"/>
                  <a:pt x="33694" y="99527"/>
                  <a:pt x="32657" y="101082"/>
                </a:cubicBezTo>
                <a:cubicBezTo>
                  <a:pt x="33212" y="103303"/>
                  <a:pt x="36290" y="116289"/>
                  <a:pt x="37322" y="116633"/>
                </a:cubicBezTo>
                <a:lnTo>
                  <a:pt x="46653" y="119743"/>
                </a:lnTo>
                <a:cubicBezTo>
                  <a:pt x="48208" y="120780"/>
                  <a:pt x="50087" y="121446"/>
                  <a:pt x="51318" y="122853"/>
                </a:cubicBezTo>
                <a:cubicBezTo>
                  <a:pt x="53779" y="125666"/>
                  <a:pt x="57538" y="132184"/>
                  <a:pt x="57538" y="132184"/>
                </a:cubicBezTo>
                <a:cubicBezTo>
                  <a:pt x="57020" y="138923"/>
                  <a:pt x="56821" y="145694"/>
                  <a:pt x="55983" y="152400"/>
                </a:cubicBezTo>
                <a:cubicBezTo>
                  <a:pt x="55780" y="154026"/>
                  <a:pt x="54878" y="155489"/>
                  <a:pt x="54428" y="157065"/>
                </a:cubicBezTo>
                <a:cubicBezTo>
                  <a:pt x="53841" y="159120"/>
                  <a:pt x="53292" y="161190"/>
                  <a:pt x="52873" y="163286"/>
                </a:cubicBezTo>
                <a:cubicBezTo>
                  <a:pt x="52423" y="165537"/>
                  <a:pt x="50606" y="180349"/>
                  <a:pt x="48208" y="181947"/>
                </a:cubicBezTo>
                <a:lnTo>
                  <a:pt x="43543" y="185057"/>
                </a:lnTo>
                <a:cubicBezTo>
                  <a:pt x="43024" y="186612"/>
                  <a:pt x="42971" y="188411"/>
                  <a:pt x="41987" y="189722"/>
                </a:cubicBezTo>
                <a:cubicBezTo>
                  <a:pt x="39788" y="192654"/>
                  <a:pt x="34212" y="197498"/>
                  <a:pt x="34212" y="197498"/>
                </a:cubicBezTo>
                <a:cubicBezTo>
                  <a:pt x="35767" y="198535"/>
                  <a:pt x="37050" y="200216"/>
                  <a:pt x="38877" y="200608"/>
                </a:cubicBezTo>
                <a:cubicBezTo>
                  <a:pt x="44475" y="201808"/>
                  <a:pt x="51727" y="198333"/>
                  <a:pt x="55983" y="202163"/>
                </a:cubicBezTo>
                <a:cubicBezTo>
                  <a:pt x="58498" y="204426"/>
                  <a:pt x="52238" y="221175"/>
                  <a:pt x="51318" y="223935"/>
                </a:cubicBezTo>
                <a:cubicBezTo>
                  <a:pt x="50800" y="225490"/>
                  <a:pt x="50746" y="227289"/>
                  <a:pt x="49763" y="228600"/>
                </a:cubicBezTo>
                <a:lnTo>
                  <a:pt x="40432" y="241041"/>
                </a:lnTo>
                <a:cubicBezTo>
                  <a:pt x="39914" y="242596"/>
                  <a:pt x="39610" y="244240"/>
                  <a:pt x="38877" y="245706"/>
                </a:cubicBezTo>
                <a:cubicBezTo>
                  <a:pt x="38041" y="247378"/>
                  <a:pt x="36526" y="248663"/>
                  <a:pt x="35767" y="250371"/>
                </a:cubicBezTo>
                <a:cubicBezTo>
                  <a:pt x="34436" y="253367"/>
                  <a:pt x="33694" y="256592"/>
                  <a:pt x="32657" y="259702"/>
                </a:cubicBezTo>
                <a:lnTo>
                  <a:pt x="31102" y="264367"/>
                </a:lnTo>
                <a:cubicBezTo>
                  <a:pt x="33452" y="273768"/>
                  <a:pt x="30629" y="269912"/>
                  <a:pt x="41987" y="273698"/>
                </a:cubicBezTo>
                <a:lnTo>
                  <a:pt x="46653" y="275253"/>
                </a:lnTo>
                <a:cubicBezTo>
                  <a:pt x="46135" y="279400"/>
                  <a:pt x="45785" y="283572"/>
                  <a:pt x="45098" y="287694"/>
                </a:cubicBezTo>
                <a:cubicBezTo>
                  <a:pt x="44747" y="289802"/>
                  <a:pt x="43543" y="291777"/>
                  <a:pt x="43543" y="293914"/>
                </a:cubicBezTo>
                <a:cubicBezTo>
                  <a:pt x="43543" y="295553"/>
                  <a:pt x="44580" y="297024"/>
                  <a:pt x="45098" y="298579"/>
                </a:cubicBezTo>
                <a:cubicBezTo>
                  <a:pt x="44580" y="300134"/>
                  <a:pt x="43941" y="301655"/>
                  <a:pt x="43543" y="303245"/>
                </a:cubicBezTo>
                <a:cubicBezTo>
                  <a:pt x="42902" y="305809"/>
                  <a:pt x="43081" y="308614"/>
                  <a:pt x="41987" y="311020"/>
                </a:cubicBezTo>
                <a:cubicBezTo>
                  <a:pt x="37267" y="321402"/>
                  <a:pt x="36810" y="318166"/>
                  <a:pt x="31102" y="325016"/>
                </a:cubicBezTo>
                <a:cubicBezTo>
                  <a:pt x="21303" y="336776"/>
                  <a:pt x="33923" y="323753"/>
                  <a:pt x="24881" y="332792"/>
                </a:cubicBezTo>
                <a:lnTo>
                  <a:pt x="21771" y="342122"/>
                </a:lnTo>
                <a:lnTo>
                  <a:pt x="20216" y="346788"/>
                </a:lnTo>
                <a:cubicBezTo>
                  <a:pt x="20734" y="350416"/>
                  <a:pt x="20132" y="354395"/>
                  <a:pt x="21771" y="357673"/>
                </a:cubicBezTo>
                <a:cubicBezTo>
                  <a:pt x="22504" y="359139"/>
                  <a:pt x="25031" y="358385"/>
                  <a:pt x="26436" y="359228"/>
                </a:cubicBezTo>
                <a:cubicBezTo>
                  <a:pt x="30285" y="361538"/>
                  <a:pt x="29477" y="363824"/>
                  <a:pt x="32657" y="367004"/>
                </a:cubicBezTo>
                <a:cubicBezTo>
                  <a:pt x="33978" y="368325"/>
                  <a:pt x="35767" y="369077"/>
                  <a:pt x="37322" y="370114"/>
                </a:cubicBezTo>
                <a:cubicBezTo>
                  <a:pt x="37840" y="371669"/>
                  <a:pt x="38877" y="373140"/>
                  <a:pt x="38877" y="374779"/>
                </a:cubicBezTo>
                <a:cubicBezTo>
                  <a:pt x="38877" y="378277"/>
                  <a:pt x="36142" y="390546"/>
                  <a:pt x="34212" y="393441"/>
                </a:cubicBezTo>
                <a:lnTo>
                  <a:pt x="31102" y="398106"/>
                </a:lnTo>
                <a:cubicBezTo>
                  <a:pt x="30736" y="399568"/>
                  <a:pt x="29005" y="407168"/>
                  <a:pt x="27992" y="408992"/>
                </a:cubicBezTo>
                <a:cubicBezTo>
                  <a:pt x="26177" y="412260"/>
                  <a:pt x="23442" y="414979"/>
                  <a:pt x="21771" y="418322"/>
                </a:cubicBezTo>
                <a:lnTo>
                  <a:pt x="18661" y="424543"/>
                </a:lnTo>
                <a:cubicBezTo>
                  <a:pt x="19179" y="426098"/>
                  <a:pt x="18793" y="428395"/>
                  <a:pt x="20216" y="429208"/>
                </a:cubicBezTo>
                <a:cubicBezTo>
                  <a:pt x="28967" y="434208"/>
                  <a:pt x="33756" y="424726"/>
                  <a:pt x="27992" y="440094"/>
                </a:cubicBezTo>
                <a:cubicBezTo>
                  <a:pt x="27477" y="441467"/>
                  <a:pt x="25918" y="442167"/>
                  <a:pt x="24881" y="443204"/>
                </a:cubicBezTo>
                <a:cubicBezTo>
                  <a:pt x="23102" y="448541"/>
                  <a:pt x="23368" y="449383"/>
                  <a:pt x="18661" y="454090"/>
                </a:cubicBezTo>
                <a:cubicBezTo>
                  <a:pt x="16828" y="455923"/>
                  <a:pt x="14432" y="457096"/>
                  <a:pt x="12441" y="458755"/>
                </a:cubicBezTo>
                <a:cubicBezTo>
                  <a:pt x="11315" y="459694"/>
                  <a:pt x="10642" y="461209"/>
                  <a:pt x="9330" y="461865"/>
                </a:cubicBezTo>
                <a:cubicBezTo>
                  <a:pt x="6398" y="463331"/>
                  <a:pt x="0" y="464975"/>
                  <a:pt x="0" y="464975"/>
                </a:cubicBezTo>
                <a:cubicBezTo>
                  <a:pt x="3110" y="465494"/>
                  <a:pt x="6271" y="465766"/>
                  <a:pt x="9330" y="466531"/>
                </a:cubicBezTo>
                <a:cubicBezTo>
                  <a:pt x="12511" y="467326"/>
                  <a:pt x="15392" y="469390"/>
                  <a:pt x="18661" y="469641"/>
                </a:cubicBezTo>
                <a:lnTo>
                  <a:pt x="38877" y="471196"/>
                </a:lnTo>
                <a:cubicBezTo>
                  <a:pt x="38359" y="472751"/>
                  <a:pt x="37322" y="474222"/>
                  <a:pt x="37322" y="475861"/>
                </a:cubicBezTo>
                <a:cubicBezTo>
                  <a:pt x="37322" y="483009"/>
                  <a:pt x="38517" y="485667"/>
                  <a:pt x="40432" y="491412"/>
                </a:cubicBezTo>
                <a:cubicBezTo>
                  <a:pt x="40950" y="485710"/>
                  <a:pt x="40303" y="479778"/>
                  <a:pt x="41987" y="474306"/>
                </a:cubicBezTo>
                <a:cubicBezTo>
                  <a:pt x="42537" y="472520"/>
                  <a:pt x="44945" y="471955"/>
                  <a:pt x="46653" y="471196"/>
                </a:cubicBezTo>
                <a:cubicBezTo>
                  <a:pt x="49649" y="469865"/>
                  <a:pt x="55983" y="468086"/>
                  <a:pt x="55983" y="468086"/>
                </a:cubicBezTo>
                <a:cubicBezTo>
                  <a:pt x="56501" y="466531"/>
                  <a:pt x="56379" y="464579"/>
                  <a:pt x="57538" y="463420"/>
                </a:cubicBezTo>
                <a:cubicBezTo>
                  <a:pt x="58697" y="462261"/>
                  <a:pt x="62204" y="463504"/>
                  <a:pt x="62204" y="461865"/>
                </a:cubicBezTo>
                <a:cubicBezTo>
                  <a:pt x="62204" y="459996"/>
                  <a:pt x="58974" y="459952"/>
                  <a:pt x="57538" y="458755"/>
                </a:cubicBezTo>
                <a:cubicBezTo>
                  <a:pt x="55849" y="457347"/>
                  <a:pt x="54428" y="455645"/>
                  <a:pt x="52873" y="454090"/>
                </a:cubicBezTo>
                <a:cubicBezTo>
                  <a:pt x="52355" y="450461"/>
                  <a:pt x="52807" y="446554"/>
                  <a:pt x="51318" y="443204"/>
                </a:cubicBezTo>
                <a:cubicBezTo>
                  <a:pt x="48984" y="437953"/>
                  <a:pt x="41639" y="441765"/>
                  <a:pt x="51318" y="438539"/>
                </a:cubicBezTo>
                <a:cubicBezTo>
                  <a:pt x="54554" y="425592"/>
                  <a:pt x="50021" y="437799"/>
                  <a:pt x="57538" y="429208"/>
                </a:cubicBezTo>
                <a:cubicBezTo>
                  <a:pt x="67813" y="417465"/>
                  <a:pt x="58834" y="421519"/>
                  <a:pt x="68424" y="418322"/>
                </a:cubicBezTo>
                <a:cubicBezTo>
                  <a:pt x="72490" y="406125"/>
                  <a:pt x="74345" y="410679"/>
                  <a:pt x="63759" y="404326"/>
                </a:cubicBezTo>
                <a:cubicBezTo>
                  <a:pt x="62722" y="402771"/>
                  <a:pt x="61817" y="401120"/>
                  <a:pt x="60649" y="399661"/>
                </a:cubicBezTo>
                <a:cubicBezTo>
                  <a:pt x="58179" y="396574"/>
                  <a:pt x="54338" y="394151"/>
                  <a:pt x="51318" y="391886"/>
                </a:cubicBezTo>
                <a:cubicBezTo>
                  <a:pt x="50281" y="389812"/>
                  <a:pt x="49121" y="387796"/>
                  <a:pt x="48208" y="385665"/>
                </a:cubicBezTo>
                <a:cubicBezTo>
                  <a:pt x="47562" y="384158"/>
                  <a:pt x="47562" y="382364"/>
                  <a:pt x="46653" y="381000"/>
                </a:cubicBezTo>
                <a:cubicBezTo>
                  <a:pt x="45433" y="379170"/>
                  <a:pt x="43542" y="377890"/>
                  <a:pt x="41987" y="376335"/>
                </a:cubicBezTo>
                <a:cubicBezTo>
                  <a:pt x="44580" y="368559"/>
                  <a:pt x="41988" y="372187"/>
                  <a:pt x="52873" y="368559"/>
                </a:cubicBezTo>
                <a:lnTo>
                  <a:pt x="57538" y="367004"/>
                </a:lnTo>
                <a:cubicBezTo>
                  <a:pt x="58575" y="365967"/>
                  <a:pt x="59429" y="364707"/>
                  <a:pt x="60649" y="363894"/>
                </a:cubicBezTo>
                <a:cubicBezTo>
                  <a:pt x="62578" y="362608"/>
                  <a:pt x="65385" y="362565"/>
                  <a:pt x="66869" y="360784"/>
                </a:cubicBezTo>
                <a:cubicBezTo>
                  <a:pt x="68237" y="359142"/>
                  <a:pt x="67238" y="356341"/>
                  <a:pt x="68424" y="354563"/>
                </a:cubicBezTo>
                <a:cubicBezTo>
                  <a:pt x="69461" y="353008"/>
                  <a:pt x="71535" y="352490"/>
                  <a:pt x="73090" y="351453"/>
                </a:cubicBezTo>
                <a:cubicBezTo>
                  <a:pt x="76496" y="341234"/>
                  <a:pt x="76758" y="342435"/>
                  <a:pt x="73090" y="325016"/>
                </a:cubicBezTo>
                <a:cubicBezTo>
                  <a:pt x="72467" y="322058"/>
                  <a:pt x="70561" y="319378"/>
                  <a:pt x="68424" y="317241"/>
                </a:cubicBezTo>
                <a:cubicBezTo>
                  <a:pt x="67265" y="316082"/>
                  <a:pt x="65314" y="316204"/>
                  <a:pt x="63759" y="315686"/>
                </a:cubicBezTo>
                <a:cubicBezTo>
                  <a:pt x="65128" y="311578"/>
                  <a:pt x="67523" y="303027"/>
                  <a:pt x="71534" y="301690"/>
                </a:cubicBezTo>
                <a:lnTo>
                  <a:pt x="76200" y="300135"/>
                </a:lnTo>
                <a:cubicBezTo>
                  <a:pt x="81377" y="294956"/>
                  <a:pt x="83154" y="294474"/>
                  <a:pt x="80865" y="283028"/>
                </a:cubicBezTo>
                <a:cubicBezTo>
                  <a:pt x="80544" y="281421"/>
                  <a:pt x="77755" y="281991"/>
                  <a:pt x="76200" y="281473"/>
                </a:cubicBezTo>
                <a:cubicBezTo>
                  <a:pt x="75584" y="276547"/>
                  <a:pt x="73447" y="256989"/>
                  <a:pt x="71534" y="253482"/>
                </a:cubicBezTo>
                <a:cubicBezTo>
                  <a:pt x="70511" y="251606"/>
                  <a:pt x="67387" y="252445"/>
                  <a:pt x="65314" y="251926"/>
                </a:cubicBezTo>
                <a:cubicBezTo>
                  <a:pt x="66869" y="251408"/>
                  <a:pt x="68340" y="250371"/>
                  <a:pt x="69979" y="250371"/>
                </a:cubicBezTo>
                <a:cubicBezTo>
                  <a:pt x="71618" y="250371"/>
                  <a:pt x="73069" y="252376"/>
                  <a:pt x="74645" y="251926"/>
                </a:cubicBezTo>
                <a:cubicBezTo>
                  <a:pt x="77137" y="251214"/>
                  <a:pt x="78792" y="248816"/>
                  <a:pt x="80865" y="247261"/>
                </a:cubicBezTo>
                <a:cubicBezTo>
                  <a:pt x="83975" y="248816"/>
                  <a:pt x="87247" y="250083"/>
                  <a:pt x="90196" y="251926"/>
                </a:cubicBezTo>
                <a:cubicBezTo>
                  <a:pt x="91439" y="252703"/>
                  <a:pt x="94772" y="255037"/>
                  <a:pt x="93306" y="255037"/>
                </a:cubicBezTo>
                <a:cubicBezTo>
                  <a:pt x="90514" y="255037"/>
                  <a:pt x="88122" y="252963"/>
                  <a:pt x="85530" y="251926"/>
                </a:cubicBezTo>
                <a:cubicBezTo>
                  <a:pt x="85012" y="248816"/>
                  <a:pt x="84659" y="245674"/>
                  <a:pt x="83975" y="242596"/>
                </a:cubicBezTo>
                <a:cubicBezTo>
                  <a:pt x="83619" y="240996"/>
                  <a:pt x="82818" y="239521"/>
                  <a:pt x="82420" y="237931"/>
                </a:cubicBezTo>
                <a:lnTo>
                  <a:pt x="79310" y="225490"/>
                </a:lnTo>
                <a:cubicBezTo>
                  <a:pt x="78792" y="220306"/>
                  <a:pt x="78443" y="215103"/>
                  <a:pt x="77755" y="209939"/>
                </a:cubicBezTo>
                <a:cubicBezTo>
                  <a:pt x="77191" y="205707"/>
                  <a:pt x="75701" y="200168"/>
                  <a:pt x="74645" y="195943"/>
                </a:cubicBezTo>
                <a:cubicBezTo>
                  <a:pt x="75603" y="180616"/>
                  <a:pt x="74372" y="176117"/>
                  <a:pt x="77755" y="164841"/>
                </a:cubicBezTo>
                <a:cubicBezTo>
                  <a:pt x="78697" y="161701"/>
                  <a:pt x="79046" y="158238"/>
                  <a:pt x="80865" y="155510"/>
                </a:cubicBezTo>
                <a:lnTo>
                  <a:pt x="83975" y="150845"/>
                </a:lnTo>
                <a:cubicBezTo>
                  <a:pt x="85012" y="147735"/>
                  <a:pt x="88904" y="144242"/>
                  <a:pt x="87085" y="141514"/>
                </a:cubicBezTo>
                <a:cubicBezTo>
                  <a:pt x="86048" y="139959"/>
                  <a:pt x="84734" y="138557"/>
                  <a:pt x="83975" y="136849"/>
                </a:cubicBezTo>
                <a:cubicBezTo>
                  <a:pt x="80872" y="129867"/>
                  <a:pt x="81639" y="128676"/>
                  <a:pt x="79310" y="122853"/>
                </a:cubicBezTo>
                <a:cubicBezTo>
                  <a:pt x="78273" y="120261"/>
                  <a:pt x="77180" y="117691"/>
                  <a:pt x="76200" y="115077"/>
                </a:cubicBezTo>
                <a:cubicBezTo>
                  <a:pt x="75625" y="113542"/>
                  <a:pt x="75291" y="111919"/>
                  <a:pt x="74645" y="110412"/>
                </a:cubicBezTo>
                <a:cubicBezTo>
                  <a:pt x="73732" y="108281"/>
                  <a:pt x="72571" y="106265"/>
                  <a:pt x="71534" y="104192"/>
                </a:cubicBezTo>
                <a:cubicBezTo>
                  <a:pt x="72571" y="103155"/>
                  <a:pt x="74067" y="102430"/>
                  <a:pt x="74645" y="101082"/>
                </a:cubicBezTo>
                <a:cubicBezTo>
                  <a:pt x="76955" y="95694"/>
                  <a:pt x="74459" y="92521"/>
                  <a:pt x="79310" y="88641"/>
                </a:cubicBezTo>
                <a:cubicBezTo>
                  <a:pt x="80590" y="87617"/>
                  <a:pt x="82420" y="87604"/>
                  <a:pt x="83975" y="87086"/>
                </a:cubicBezTo>
                <a:cubicBezTo>
                  <a:pt x="84493" y="84494"/>
                  <a:pt x="85128" y="81923"/>
                  <a:pt x="85530" y="79310"/>
                </a:cubicBezTo>
                <a:cubicBezTo>
                  <a:pt x="88041" y="62985"/>
                  <a:pt x="85467" y="71719"/>
                  <a:pt x="88641" y="62204"/>
                </a:cubicBezTo>
                <a:cubicBezTo>
                  <a:pt x="90196" y="62722"/>
                  <a:pt x="92282" y="62479"/>
                  <a:pt x="93306" y="63759"/>
                </a:cubicBezTo>
                <a:cubicBezTo>
                  <a:pt x="94641" y="65428"/>
                  <a:pt x="93905" y="68067"/>
                  <a:pt x="94861" y="69979"/>
                </a:cubicBezTo>
                <a:cubicBezTo>
                  <a:pt x="95517" y="71291"/>
                  <a:pt x="96934" y="72053"/>
                  <a:pt x="97971" y="73090"/>
                </a:cubicBezTo>
                <a:cubicBezTo>
                  <a:pt x="98489" y="75163"/>
                  <a:pt x="98244" y="81020"/>
                  <a:pt x="99526" y="79310"/>
                </a:cubicBezTo>
                <a:cubicBezTo>
                  <a:pt x="102091" y="75890"/>
                  <a:pt x="102636" y="66869"/>
                  <a:pt x="102636" y="66869"/>
                </a:cubicBezTo>
                <a:cubicBezTo>
                  <a:pt x="103155" y="59612"/>
                  <a:pt x="108495" y="50965"/>
                  <a:pt x="104192" y="45098"/>
                </a:cubicBezTo>
                <a:cubicBezTo>
                  <a:pt x="100501" y="40064"/>
                  <a:pt x="91532" y="45258"/>
                  <a:pt x="85530" y="43543"/>
                </a:cubicBezTo>
                <a:cubicBezTo>
                  <a:pt x="83733" y="43029"/>
                  <a:pt x="83457" y="40432"/>
                  <a:pt x="82420" y="38877"/>
                </a:cubicBezTo>
                <a:cubicBezTo>
                  <a:pt x="81659" y="34314"/>
                  <a:pt x="79600" y="20427"/>
                  <a:pt x="77755" y="17106"/>
                </a:cubicBezTo>
                <a:cubicBezTo>
                  <a:pt x="76959" y="15673"/>
                  <a:pt x="74556" y="16284"/>
                  <a:pt x="73090" y="15551"/>
                </a:cubicBezTo>
                <a:cubicBezTo>
                  <a:pt x="69165" y="13589"/>
                  <a:pt x="65314" y="2592"/>
                  <a:pt x="63759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396031" y="1578269"/>
            <a:ext cx="114408" cy="458755"/>
          </a:xfrm>
          <a:custGeom>
            <a:avLst/>
            <a:gdLst>
              <a:gd name="connsiteX0" fmla="*/ 63759 w 105856"/>
              <a:gd name="connsiteY0" fmla="*/ 0 h 491412"/>
              <a:gd name="connsiteX1" fmla="*/ 63759 w 105856"/>
              <a:gd name="connsiteY1" fmla="*/ 0 h 491412"/>
              <a:gd name="connsiteX2" fmla="*/ 65314 w 105856"/>
              <a:gd name="connsiteY2" fmla="*/ 13996 h 491412"/>
              <a:gd name="connsiteX3" fmla="*/ 62204 w 105856"/>
              <a:gd name="connsiteY3" fmla="*/ 21771 h 491412"/>
              <a:gd name="connsiteX4" fmla="*/ 57538 w 105856"/>
              <a:gd name="connsiteY4" fmla="*/ 29547 h 491412"/>
              <a:gd name="connsiteX5" fmla="*/ 55983 w 105856"/>
              <a:gd name="connsiteY5" fmla="*/ 34212 h 491412"/>
              <a:gd name="connsiteX6" fmla="*/ 51318 w 105856"/>
              <a:gd name="connsiteY6" fmla="*/ 38877 h 491412"/>
              <a:gd name="connsiteX7" fmla="*/ 46653 w 105856"/>
              <a:gd name="connsiteY7" fmla="*/ 45098 h 491412"/>
              <a:gd name="connsiteX8" fmla="*/ 45098 w 105856"/>
              <a:gd name="connsiteY8" fmla="*/ 49763 h 491412"/>
              <a:gd name="connsiteX9" fmla="*/ 41987 w 105856"/>
              <a:gd name="connsiteY9" fmla="*/ 52873 h 491412"/>
              <a:gd name="connsiteX10" fmla="*/ 63759 w 105856"/>
              <a:gd name="connsiteY10" fmla="*/ 63759 h 491412"/>
              <a:gd name="connsiteX11" fmla="*/ 65314 w 105856"/>
              <a:gd name="connsiteY11" fmla="*/ 68424 h 491412"/>
              <a:gd name="connsiteX12" fmla="*/ 62204 w 105856"/>
              <a:gd name="connsiteY12" fmla="*/ 82420 h 491412"/>
              <a:gd name="connsiteX13" fmla="*/ 59094 w 105856"/>
              <a:gd name="connsiteY13" fmla="*/ 85531 h 491412"/>
              <a:gd name="connsiteX14" fmla="*/ 41987 w 105856"/>
              <a:gd name="connsiteY14" fmla="*/ 87086 h 491412"/>
              <a:gd name="connsiteX15" fmla="*/ 37322 w 105856"/>
              <a:gd name="connsiteY15" fmla="*/ 91751 h 491412"/>
              <a:gd name="connsiteX16" fmla="*/ 35767 w 105856"/>
              <a:gd name="connsiteY16" fmla="*/ 96416 h 491412"/>
              <a:gd name="connsiteX17" fmla="*/ 32657 w 105856"/>
              <a:gd name="connsiteY17" fmla="*/ 101082 h 491412"/>
              <a:gd name="connsiteX18" fmla="*/ 37322 w 105856"/>
              <a:gd name="connsiteY18" fmla="*/ 116633 h 491412"/>
              <a:gd name="connsiteX19" fmla="*/ 46653 w 105856"/>
              <a:gd name="connsiteY19" fmla="*/ 119743 h 491412"/>
              <a:gd name="connsiteX20" fmla="*/ 51318 w 105856"/>
              <a:gd name="connsiteY20" fmla="*/ 122853 h 491412"/>
              <a:gd name="connsiteX21" fmla="*/ 57538 w 105856"/>
              <a:gd name="connsiteY21" fmla="*/ 132184 h 491412"/>
              <a:gd name="connsiteX22" fmla="*/ 55983 w 105856"/>
              <a:gd name="connsiteY22" fmla="*/ 152400 h 491412"/>
              <a:gd name="connsiteX23" fmla="*/ 54428 w 105856"/>
              <a:gd name="connsiteY23" fmla="*/ 157065 h 491412"/>
              <a:gd name="connsiteX24" fmla="*/ 52873 w 105856"/>
              <a:gd name="connsiteY24" fmla="*/ 163286 h 491412"/>
              <a:gd name="connsiteX25" fmla="*/ 48208 w 105856"/>
              <a:gd name="connsiteY25" fmla="*/ 181947 h 491412"/>
              <a:gd name="connsiteX26" fmla="*/ 43543 w 105856"/>
              <a:gd name="connsiteY26" fmla="*/ 185057 h 491412"/>
              <a:gd name="connsiteX27" fmla="*/ 41987 w 105856"/>
              <a:gd name="connsiteY27" fmla="*/ 189722 h 491412"/>
              <a:gd name="connsiteX28" fmla="*/ 34212 w 105856"/>
              <a:gd name="connsiteY28" fmla="*/ 197498 h 491412"/>
              <a:gd name="connsiteX29" fmla="*/ 38877 w 105856"/>
              <a:gd name="connsiteY29" fmla="*/ 200608 h 491412"/>
              <a:gd name="connsiteX30" fmla="*/ 55983 w 105856"/>
              <a:gd name="connsiteY30" fmla="*/ 202163 h 491412"/>
              <a:gd name="connsiteX31" fmla="*/ 51318 w 105856"/>
              <a:gd name="connsiteY31" fmla="*/ 223935 h 491412"/>
              <a:gd name="connsiteX32" fmla="*/ 49763 w 105856"/>
              <a:gd name="connsiteY32" fmla="*/ 228600 h 491412"/>
              <a:gd name="connsiteX33" fmla="*/ 40432 w 105856"/>
              <a:gd name="connsiteY33" fmla="*/ 241041 h 491412"/>
              <a:gd name="connsiteX34" fmla="*/ 38877 w 105856"/>
              <a:gd name="connsiteY34" fmla="*/ 245706 h 491412"/>
              <a:gd name="connsiteX35" fmla="*/ 35767 w 105856"/>
              <a:gd name="connsiteY35" fmla="*/ 250371 h 491412"/>
              <a:gd name="connsiteX36" fmla="*/ 32657 w 105856"/>
              <a:gd name="connsiteY36" fmla="*/ 259702 h 491412"/>
              <a:gd name="connsiteX37" fmla="*/ 31102 w 105856"/>
              <a:gd name="connsiteY37" fmla="*/ 264367 h 491412"/>
              <a:gd name="connsiteX38" fmla="*/ 41987 w 105856"/>
              <a:gd name="connsiteY38" fmla="*/ 273698 h 491412"/>
              <a:gd name="connsiteX39" fmla="*/ 46653 w 105856"/>
              <a:gd name="connsiteY39" fmla="*/ 275253 h 491412"/>
              <a:gd name="connsiteX40" fmla="*/ 45098 w 105856"/>
              <a:gd name="connsiteY40" fmla="*/ 287694 h 491412"/>
              <a:gd name="connsiteX41" fmla="*/ 43543 w 105856"/>
              <a:gd name="connsiteY41" fmla="*/ 293914 h 491412"/>
              <a:gd name="connsiteX42" fmla="*/ 45098 w 105856"/>
              <a:gd name="connsiteY42" fmla="*/ 298579 h 491412"/>
              <a:gd name="connsiteX43" fmla="*/ 43543 w 105856"/>
              <a:gd name="connsiteY43" fmla="*/ 303245 h 491412"/>
              <a:gd name="connsiteX44" fmla="*/ 41987 w 105856"/>
              <a:gd name="connsiteY44" fmla="*/ 311020 h 491412"/>
              <a:gd name="connsiteX45" fmla="*/ 31102 w 105856"/>
              <a:gd name="connsiteY45" fmla="*/ 325016 h 491412"/>
              <a:gd name="connsiteX46" fmla="*/ 24881 w 105856"/>
              <a:gd name="connsiteY46" fmla="*/ 332792 h 491412"/>
              <a:gd name="connsiteX47" fmla="*/ 21771 w 105856"/>
              <a:gd name="connsiteY47" fmla="*/ 342122 h 491412"/>
              <a:gd name="connsiteX48" fmla="*/ 20216 w 105856"/>
              <a:gd name="connsiteY48" fmla="*/ 346788 h 491412"/>
              <a:gd name="connsiteX49" fmla="*/ 21771 w 105856"/>
              <a:gd name="connsiteY49" fmla="*/ 357673 h 491412"/>
              <a:gd name="connsiteX50" fmla="*/ 26436 w 105856"/>
              <a:gd name="connsiteY50" fmla="*/ 359228 h 491412"/>
              <a:gd name="connsiteX51" fmla="*/ 32657 w 105856"/>
              <a:gd name="connsiteY51" fmla="*/ 367004 h 491412"/>
              <a:gd name="connsiteX52" fmla="*/ 37322 w 105856"/>
              <a:gd name="connsiteY52" fmla="*/ 370114 h 491412"/>
              <a:gd name="connsiteX53" fmla="*/ 38877 w 105856"/>
              <a:gd name="connsiteY53" fmla="*/ 374779 h 491412"/>
              <a:gd name="connsiteX54" fmla="*/ 34212 w 105856"/>
              <a:gd name="connsiteY54" fmla="*/ 393441 h 491412"/>
              <a:gd name="connsiteX55" fmla="*/ 31102 w 105856"/>
              <a:gd name="connsiteY55" fmla="*/ 398106 h 491412"/>
              <a:gd name="connsiteX56" fmla="*/ 27992 w 105856"/>
              <a:gd name="connsiteY56" fmla="*/ 408992 h 491412"/>
              <a:gd name="connsiteX57" fmla="*/ 21771 w 105856"/>
              <a:gd name="connsiteY57" fmla="*/ 418322 h 491412"/>
              <a:gd name="connsiteX58" fmla="*/ 18661 w 105856"/>
              <a:gd name="connsiteY58" fmla="*/ 424543 h 491412"/>
              <a:gd name="connsiteX59" fmla="*/ 20216 w 105856"/>
              <a:gd name="connsiteY59" fmla="*/ 429208 h 491412"/>
              <a:gd name="connsiteX60" fmla="*/ 27992 w 105856"/>
              <a:gd name="connsiteY60" fmla="*/ 440094 h 491412"/>
              <a:gd name="connsiteX61" fmla="*/ 24881 w 105856"/>
              <a:gd name="connsiteY61" fmla="*/ 443204 h 491412"/>
              <a:gd name="connsiteX62" fmla="*/ 18661 w 105856"/>
              <a:gd name="connsiteY62" fmla="*/ 454090 h 491412"/>
              <a:gd name="connsiteX63" fmla="*/ 12441 w 105856"/>
              <a:gd name="connsiteY63" fmla="*/ 458755 h 491412"/>
              <a:gd name="connsiteX64" fmla="*/ 9330 w 105856"/>
              <a:gd name="connsiteY64" fmla="*/ 461865 h 491412"/>
              <a:gd name="connsiteX65" fmla="*/ 0 w 105856"/>
              <a:gd name="connsiteY65" fmla="*/ 464975 h 491412"/>
              <a:gd name="connsiteX66" fmla="*/ 9330 w 105856"/>
              <a:gd name="connsiteY66" fmla="*/ 466531 h 491412"/>
              <a:gd name="connsiteX67" fmla="*/ 18661 w 105856"/>
              <a:gd name="connsiteY67" fmla="*/ 469641 h 491412"/>
              <a:gd name="connsiteX68" fmla="*/ 38877 w 105856"/>
              <a:gd name="connsiteY68" fmla="*/ 471196 h 491412"/>
              <a:gd name="connsiteX69" fmla="*/ 37322 w 105856"/>
              <a:gd name="connsiteY69" fmla="*/ 475861 h 491412"/>
              <a:gd name="connsiteX70" fmla="*/ 40432 w 105856"/>
              <a:gd name="connsiteY70" fmla="*/ 491412 h 491412"/>
              <a:gd name="connsiteX71" fmla="*/ 41987 w 105856"/>
              <a:gd name="connsiteY71" fmla="*/ 474306 h 491412"/>
              <a:gd name="connsiteX72" fmla="*/ 46653 w 105856"/>
              <a:gd name="connsiteY72" fmla="*/ 471196 h 491412"/>
              <a:gd name="connsiteX73" fmla="*/ 55983 w 105856"/>
              <a:gd name="connsiteY73" fmla="*/ 468086 h 491412"/>
              <a:gd name="connsiteX74" fmla="*/ 57538 w 105856"/>
              <a:gd name="connsiteY74" fmla="*/ 463420 h 491412"/>
              <a:gd name="connsiteX75" fmla="*/ 62204 w 105856"/>
              <a:gd name="connsiteY75" fmla="*/ 461865 h 491412"/>
              <a:gd name="connsiteX76" fmla="*/ 57538 w 105856"/>
              <a:gd name="connsiteY76" fmla="*/ 458755 h 491412"/>
              <a:gd name="connsiteX77" fmla="*/ 52873 w 105856"/>
              <a:gd name="connsiteY77" fmla="*/ 454090 h 491412"/>
              <a:gd name="connsiteX78" fmla="*/ 51318 w 105856"/>
              <a:gd name="connsiteY78" fmla="*/ 443204 h 491412"/>
              <a:gd name="connsiteX79" fmla="*/ 51318 w 105856"/>
              <a:gd name="connsiteY79" fmla="*/ 438539 h 491412"/>
              <a:gd name="connsiteX80" fmla="*/ 57538 w 105856"/>
              <a:gd name="connsiteY80" fmla="*/ 429208 h 491412"/>
              <a:gd name="connsiteX81" fmla="*/ 68424 w 105856"/>
              <a:gd name="connsiteY81" fmla="*/ 418322 h 491412"/>
              <a:gd name="connsiteX82" fmla="*/ 63759 w 105856"/>
              <a:gd name="connsiteY82" fmla="*/ 404326 h 491412"/>
              <a:gd name="connsiteX83" fmla="*/ 60649 w 105856"/>
              <a:gd name="connsiteY83" fmla="*/ 399661 h 491412"/>
              <a:gd name="connsiteX84" fmla="*/ 51318 w 105856"/>
              <a:gd name="connsiteY84" fmla="*/ 391886 h 491412"/>
              <a:gd name="connsiteX85" fmla="*/ 48208 w 105856"/>
              <a:gd name="connsiteY85" fmla="*/ 385665 h 491412"/>
              <a:gd name="connsiteX86" fmla="*/ 46653 w 105856"/>
              <a:gd name="connsiteY86" fmla="*/ 381000 h 491412"/>
              <a:gd name="connsiteX87" fmla="*/ 41987 w 105856"/>
              <a:gd name="connsiteY87" fmla="*/ 376335 h 491412"/>
              <a:gd name="connsiteX88" fmla="*/ 52873 w 105856"/>
              <a:gd name="connsiteY88" fmla="*/ 368559 h 491412"/>
              <a:gd name="connsiteX89" fmla="*/ 57538 w 105856"/>
              <a:gd name="connsiteY89" fmla="*/ 367004 h 491412"/>
              <a:gd name="connsiteX90" fmla="*/ 60649 w 105856"/>
              <a:gd name="connsiteY90" fmla="*/ 363894 h 491412"/>
              <a:gd name="connsiteX91" fmla="*/ 66869 w 105856"/>
              <a:gd name="connsiteY91" fmla="*/ 360784 h 491412"/>
              <a:gd name="connsiteX92" fmla="*/ 68424 w 105856"/>
              <a:gd name="connsiteY92" fmla="*/ 354563 h 491412"/>
              <a:gd name="connsiteX93" fmla="*/ 73090 w 105856"/>
              <a:gd name="connsiteY93" fmla="*/ 351453 h 491412"/>
              <a:gd name="connsiteX94" fmla="*/ 73090 w 105856"/>
              <a:gd name="connsiteY94" fmla="*/ 325016 h 491412"/>
              <a:gd name="connsiteX95" fmla="*/ 68424 w 105856"/>
              <a:gd name="connsiteY95" fmla="*/ 317241 h 491412"/>
              <a:gd name="connsiteX96" fmla="*/ 63759 w 105856"/>
              <a:gd name="connsiteY96" fmla="*/ 315686 h 491412"/>
              <a:gd name="connsiteX97" fmla="*/ 71534 w 105856"/>
              <a:gd name="connsiteY97" fmla="*/ 301690 h 491412"/>
              <a:gd name="connsiteX98" fmla="*/ 76200 w 105856"/>
              <a:gd name="connsiteY98" fmla="*/ 300135 h 491412"/>
              <a:gd name="connsiteX99" fmla="*/ 80865 w 105856"/>
              <a:gd name="connsiteY99" fmla="*/ 283028 h 491412"/>
              <a:gd name="connsiteX100" fmla="*/ 76200 w 105856"/>
              <a:gd name="connsiteY100" fmla="*/ 281473 h 491412"/>
              <a:gd name="connsiteX101" fmla="*/ 71534 w 105856"/>
              <a:gd name="connsiteY101" fmla="*/ 253482 h 491412"/>
              <a:gd name="connsiteX102" fmla="*/ 65314 w 105856"/>
              <a:gd name="connsiteY102" fmla="*/ 251926 h 491412"/>
              <a:gd name="connsiteX103" fmla="*/ 69979 w 105856"/>
              <a:gd name="connsiteY103" fmla="*/ 250371 h 491412"/>
              <a:gd name="connsiteX104" fmla="*/ 74645 w 105856"/>
              <a:gd name="connsiteY104" fmla="*/ 251926 h 491412"/>
              <a:gd name="connsiteX105" fmla="*/ 80865 w 105856"/>
              <a:gd name="connsiteY105" fmla="*/ 247261 h 491412"/>
              <a:gd name="connsiteX106" fmla="*/ 90196 w 105856"/>
              <a:gd name="connsiteY106" fmla="*/ 251926 h 491412"/>
              <a:gd name="connsiteX107" fmla="*/ 93306 w 105856"/>
              <a:gd name="connsiteY107" fmla="*/ 255037 h 491412"/>
              <a:gd name="connsiteX108" fmla="*/ 85530 w 105856"/>
              <a:gd name="connsiteY108" fmla="*/ 251926 h 491412"/>
              <a:gd name="connsiteX109" fmla="*/ 83975 w 105856"/>
              <a:gd name="connsiteY109" fmla="*/ 242596 h 491412"/>
              <a:gd name="connsiteX110" fmla="*/ 82420 w 105856"/>
              <a:gd name="connsiteY110" fmla="*/ 237931 h 491412"/>
              <a:gd name="connsiteX111" fmla="*/ 79310 w 105856"/>
              <a:gd name="connsiteY111" fmla="*/ 225490 h 491412"/>
              <a:gd name="connsiteX112" fmla="*/ 77755 w 105856"/>
              <a:gd name="connsiteY112" fmla="*/ 209939 h 491412"/>
              <a:gd name="connsiteX113" fmla="*/ 74645 w 105856"/>
              <a:gd name="connsiteY113" fmla="*/ 195943 h 491412"/>
              <a:gd name="connsiteX114" fmla="*/ 77755 w 105856"/>
              <a:gd name="connsiteY114" fmla="*/ 164841 h 491412"/>
              <a:gd name="connsiteX115" fmla="*/ 80865 w 105856"/>
              <a:gd name="connsiteY115" fmla="*/ 155510 h 491412"/>
              <a:gd name="connsiteX116" fmla="*/ 83975 w 105856"/>
              <a:gd name="connsiteY116" fmla="*/ 150845 h 491412"/>
              <a:gd name="connsiteX117" fmla="*/ 87085 w 105856"/>
              <a:gd name="connsiteY117" fmla="*/ 141514 h 491412"/>
              <a:gd name="connsiteX118" fmla="*/ 83975 w 105856"/>
              <a:gd name="connsiteY118" fmla="*/ 136849 h 491412"/>
              <a:gd name="connsiteX119" fmla="*/ 79310 w 105856"/>
              <a:gd name="connsiteY119" fmla="*/ 122853 h 491412"/>
              <a:gd name="connsiteX120" fmla="*/ 76200 w 105856"/>
              <a:gd name="connsiteY120" fmla="*/ 115077 h 491412"/>
              <a:gd name="connsiteX121" fmla="*/ 74645 w 105856"/>
              <a:gd name="connsiteY121" fmla="*/ 110412 h 491412"/>
              <a:gd name="connsiteX122" fmla="*/ 71534 w 105856"/>
              <a:gd name="connsiteY122" fmla="*/ 104192 h 491412"/>
              <a:gd name="connsiteX123" fmla="*/ 74645 w 105856"/>
              <a:gd name="connsiteY123" fmla="*/ 101082 h 491412"/>
              <a:gd name="connsiteX124" fmla="*/ 79310 w 105856"/>
              <a:gd name="connsiteY124" fmla="*/ 88641 h 491412"/>
              <a:gd name="connsiteX125" fmla="*/ 83975 w 105856"/>
              <a:gd name="connsiteY125" fmla="*/ 87086 h 491412"/>
              <a:gd name="connsiteX126" fmla="*/ 85530 w 105856"/>
              <a:gd name="connsiteY126" fmla="*/ 79310 h 491412"/>
              <a:gd name="connsiteX127" fmla="*/ 88641 w 105856"/>
              <a:gd name="connsiteY127" fmla="*/ 62204 h 491412"/>
              <a:gd name="connsiteX128" fmla="*/ 93306 w 105856"/>
              <a:gd name="connsiteY128" fmla="*/ 63759 h 491412"/>
              <a:gd name="connsiteX129" fmla="*/ 94861 w 105856"/>
              <a:gd name="connsiteY129" fmla="*/ 69979 h 491412"/>
              <a:gd name="connsiteX130" fmla="*/ 97971 w 105856"/>
              <a:gd name="connsiteY130" fmla="*/ 73090 h 491412"/>
              <a:gd name="connsiteX131" fmla="*/ 99526 w 105856"/>
              <a:gd name="connsiteY131" fmla="*/ 79310 h 491412"/>
              <a:gd name="connsiteX132" fmla="*/ 102636 w 105856"/>
              <a:gd name="connsiteY132" fmla="*/ 66869 h 491412"/>
              <a:gd name="connsiteX133" fmla="*/ 104192 w 105856"/>
              <a:gd name="connsiteY133" fmla="*/ 45098 h 491412"/>
              <a:gd name="connsiteX134" fmla="*/ 85530 w 105856"/>
              <a:gd name="connsiteY134" fmla="*/ 43543 h 491412"/>
              <a:gd name="connsiteX135" fmla="*/ 82420 w 105856"/>
              <a:gd name="connsiteY135" fmla="*/ 38877 h 491412"/>
              <a:gd name="connsiteX136" fmla="*/ 77755 w 105856"/>
              <a:gd name="connsiteY136" fmla="*/ 17106 h 491412"/>
              <a:gd name="connsiteX137" fmla="*/ 73090 w 105856"/>
              <a:gd name="connsiteY137" fmla="*/ 15551 h 491412"/>
              <a:gd name="connsiteX138" fmla="*/ 63759 w 105856"/>
              <a:gd name="connsiteY138" fmla="*/ 0 h 49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05856" h="491412">
                <a:moveTo>
                  <a:pt x="63759" y="0"/>
                </a:moveTo>
                <a:lnTo>
                  <a:pt x="63759" y="0"/>
                </a:lnTo>
                <a:cubicBezTo>
                  <a:pt x="64277" y="4665"/>
                  <a:pt x="65648" y="9314"/>
                  <a:pt x="65314" y="13996"/>
                </a:cubicBezTo>
                <a:cubicBezTo>
                  <a:pt x="65115" y="16780"/>
                  <a:pt x="63184" y="19157"/>
                  <a:pt x="62204" y="21771"/>
                </a:cubicBezTo>
                <a:cubicBezTo>
                  <a:pt x="59781" y="28232"/>
                  <a:pt x="62170" y="24917"/>
                  <a:pt x="57538" y="29547"/>
                </a:cubicBezTo>
                <a:cubicBezTo>
                  <a:pt x="57020" y="31102"/>
                  <a:pt x="56892" y="32848"/>
                  <a:pt x="55983" y="34212"/>
                </a:cubicBezTo>
                <a:cubicBezTo>
                  <a:pt x="54763" y="36042"/>
                  <a:pt x="52749" y="37207"/>
                  <a:pt x="51318" y="38877"/>
                </a:cubicBezTo>
                <a:cubicBezTo>
                  <a:pt x="49631" y="40845"/>
                  <a:pt x="48208" y="43024"/>
                  <a:pt x="46653" y="45098"/>
                </a:cubicBezTo>
                <a:cubicBezTo>
                  <a:pt x="46135" y="46653"/>
                  <a:pt x="45941" y="48358"/>
                  <a:pt x="45098" y="49763"/>
                </a:cubicBezTo>
                <a:cubicBezTo>
                  <a:pt x="44343" y="51020"/>
                  <a:pt x="41987" y="51407"/>
                  <a:pt x="41987" y="52873"/>
                </a:cubicBezTo>
                <a:cubicBezTo>
                  <a:pt x="41987" y="67702"/>
                  <a:pt x="51512" y="62738"/>
                  <a:pt x="63759" y="63759"/>
                </a:cubicBezTo>
                <a:cubicBezTo>
                  <a:pt x="64277" y="65314"/>
                  <a:pt x="65314" y="66785"/>
                  <a:pt x="65314" y="68424"/>
                </a:cubicBezTo>
                <a:cubicBezTo>
                  <a:pt x="65314" y="68915"/>
                  <a:pt x="62804" y="81220"/>
                  <a:pt x="62204" y="82420"/>
                </a:cubicBezTo>
                <a:cubicBezTo>
                  <a:pt x="61548" y="83732"/>
                  <a:pt x="60523" y="85201"/>
                  <a:pt x="59094" y="85531"/>
                </a:cubicBezTo>
                <a:cubicBezTo>
                  <a:pt x="53515" y="86819"/>
                  <a:pt x="47689" y="86568"/>
                  <a:pt x="41987" y="87086"/>
                </a:cubicBezTo>
                <a:cubicBezTo>
                  <a:pt x="40432" y="88641"/>
                  <a:pt x="38542" y="89921"/>
                  <a:pt x="37322" y="91751"/>
                </a:cubicBezTo>
                <a:cubicBezTo>
                  <a:pt x="36413" y="93115"/>
                  <a:pt x="36500" y="94950"/>
                  <a:pt x="35767" y="96416"/>
                </a:cubicBezTo>
                <a:cubicBezTo>
                  <a:pt x="34931" y="98088"/>
                  <a:pt x="33694" y="99527"/>
                  <a:pt x="32657" y="101082"/>
                </a:cubicBezTo>
                <a:cubicBezTo>
                  <a:pt x="33212" y="103303"/>
                  <a:pt x="36290" y="116289"/>
                  <a:pt x="37322" y="116633"/>
                </a:cubicBezTo>
                <a:lnTo>
                  <a:pt x="46653" y="119743"/>
                </a:lnTo>
                <a:cubicBezTo>
                  <a:pt x="48208" y="120780"/>
                  <a:pt x="50087" y="121446"/>
                  <a:pt x="51318" y="122853"/>
                </a:cubicBezTo>
                <a:cubicBezTo>
                  <a:pt x="53779" y="125666"/>
                  <a:pt x="57538" y="132184"/>
                  <a:pt x="57538" y="132184"/>
                </a:cubicBezTo>
                <a:cubicBezTo>
                  <a:pt x="57020" y="138923"/>
                  <a:pt x="56821" y="145694"/>
                  <a:pt x="55983" y="152400"/>
                </a:cubicBezTo>
                <a:cubicBezTo>
                  <a:pt x="55780" y="154026"/>
                  <a:pt x="54878" y="155489"/>
                  <a:pt x="54428" y="157065"/>
                </a:cubicBezTo>
                <a:cubicBezTo>
                  <a:pt x="53841" y="159120"/>
                  <a:pt x="53292" y="161190"/>
                  <a:pt x="52873" y="163286"/>
                </a:cubicBezTo>
                <a:cubicBezTo>
                  <a:pt x="52423" y="165537"/>
                  <a:pt x="50606" y="180349"/>
                  <a:pt x="48208" y="181947"/>
                </a:cubicBezTo>
                <a:lnTo>
                  <a:pt x="43543" y="185057"/>
                </a:lnTo>
                <a:cubicBezTo>
                  <a:pt x="43024" y="186612"/>
                  <a:pt x="42971" y="188411"/>
                  <a:pt x="41987" y="189722"/>
                </a:cubicBezTo>
                <a:cubicBezTo>
                  <a:pt x="39788" y="192654"/>
                  <a:pt x="34212" y="197498"/>
                  <a:pt x="34212" y="197498"/>
                </a:cubicBezTo>
                <a:cubicBezTo>
                  <a:pt x="35767" y="198535"/>
                  <a:pt x="37050" y="200216"/>
                  <a:pt x="38877" y="200608"/>
                </a:cubicBezTo>
                <a:cubicBezTo>
                  <a:pt x="44475" y="201808"/>
                  <a:pt x="51727" y="198333"/>
                  <a:pt x="55983" y="202163"/>
                </a:cubicBezTo>
                <a:cubicBezTo>
                  <a:pt x="58498" y="204426"/>
                  <a:pt x="52238" y="221175"/>
                  <a:pt x="51318" y="223935"/>
                </a:cubicBezTo>
                <a:cubicBezTo>
                  <a:pt x="50800" y="225490"/>
                  <a:pt x="50746" y="227289"/>
                  <a:pt x="49763" y="228600"/>
                </a:cubicBezTo>
                <a:lnTo>
                  <a:pt x="40432" y="241041"/>
                </a:lnTo>
                <a:cubicBezTo>
                  <a:pt x="39914" y="242596"/>
                  <a:pt x="39610" y="244240"/>
                  <a:pt x="38877" y="245706"/>
                </a:cubicBezTo>
                <a:cubicBezTo>
                  <a:pt x="38041" y="247378"/>
                  <a:pt x="36526" y="248663"/>
                  <a:pt x="35767" y="250371"/>
                </a:cubicBezTo>
                <a:cubicBezTo>
                  <a:pt x="34436" y="253367"/>
                  <a:pt x="33694" y="256592"/>
                  <a:pt x="32657" y="259702"/>
                </a:cubicBezTo>
                <a:lnTo>
                  <a:pt x="31102" y="264367"/>
                </a:lnTo>
                <a:cubicBezTo>
                  <a:pt x="33452" y="273768"/>
                  <a:pt x="30629" y="269912"/>
                  <a:pt x="41987" y="273698"/>
                </a:cubicBezTo>
                <a:lnTo>
                  <a:pt x="46653" y="275253"/>
                </a:lnTo>
                <a:cubicBezTo>
                  <a:pt x="46135" y="279400"/>
                  <a:pt x="45785" y="283572"/>
                  <a:pt x="45098" y="287694"/>
                </a:cubicBezTo>
                <a:cubicBezTo>
                  <a:pt x="44747" y="289802"/>
                  <a:pt x="43543" y="291777"/>
                  <a:pt x="43543" y="293914"/>
                </a:cubicBezTo>
                <a:cubicBezTo>
                  <a:pt x="43543" y="295553"/>
                  <a:pt x="44580" y="297024"/>
                  <a:pt x="45098" y="298579"/>
                </a:cubicBezTo>
                <a:cubicBezTo>
                  <a:pt x="44580" y="300134"/>
                  <a:pt x="43941" y="301655"/>
                  <a:pt x="43543" y="303245"/>
                </a:cubicBezTo>
                <a:cubicBezTo>
                  <a:pt x="42902" y="305809"/>
                  <a:pt x="43081" y="308614"/>
                  <a:pt x="41987" y="311020"/>
                </a:cubicBezTo>
                <a:cubicBezTo>
                  <a:pt x="37267" y="321402"/>
                  <a:pt x="36810" y="318166"/>
                  <a:pt x="31102" y="325016"/>
                </a:cubicBezTo>
                <a:cubicBezTo>
                  <a:pt x="21303" y="336776"/>
                  <a:pt x="33923" y="323753"/>
                  <a:pt x="24881" y="332792"/>
                </a:cubicBezTo>
                <a:lnTo>
                  <a:pt x="21771" y="342122"/>
                </a:lnTo>
                <a:lnTo>
                  <a:pt x="20216" y="346788"/>
                </a:lnTo>
                <a:cubicBezTo>
                  <a:pt x="20734" y="350416"/>
                  <a:pt x="20132" y="354395"/>
                  <a:pt x="21771" y="357673"/>
                </a:cubicBezTo>
                <a:cubicBezTo>
                  <a:pt x="22504" y="359139"/>
                  <a:pt x="25031" y="358385"/>
                  <a:pt x="26436" y="359228"/>
                </a:cubicBezTo>
                <a:cubicBezTo>
                  <a:pt x="30285" y="361538"/>
                  <a:pt x="29477" y="363824"/>
                  <a:pt x="32657" y="367004"/>
                </a:cubicBezTo>
                <a:cubicBezTo>
                  <a:pt x="33978" y="368325"/>
                  <a:pt x="35767" y="369077"/>
                  <a:pt x="37322" y="370114"/>
                </a:cubicBezTo>
                <a:cubicBezTo>
                  <a:pt x="37840" y="371669"/>
                  <a:pt x="38877" y="373140"/>
                  <a:pt x="38877" y="374779"/>
                </a:cubicBezTo>
                <a:cubicBezTo>
                  <a:pt x="38877" y="378277"/>
                  <a:pt x="36142" y="390546"/>
                  <a:pt x="34212" y="393441"/>
                </a:cubicBezTo>
                <a:lnTo>
                  <a:pt x="31102" y="398106"/>
                </a:lnTo>
                <a:cubicBezTo>
                  <a:pt x="30736" y="399568"/>
                  <a:pt x="29005" y="407168"/>
                  <a:pt x="27992" y="408992"/>
                </a:cubicBezTo>
                <a:cubicBezTo>
                  <a:pt x="26177" y="412260"/>
                  <a:pt x="23442" y="414979"/>
                  <a:pt x="21771" y="418322"/>
                </a:cubicBezTo>
                <a:lnTo>
                  <a:pt x="18661" y="424543"/>
                </a:lnTo>
                <a:cubicBezTo>
                  <a:pt x="19179" y="426098"/>
                  <a:pt x="18793" y="428395"/>
                  <a:pt x="20216" y="429208"/>
                </a:cubicBezTo>
                <a:cubicBezTo>
                  <a:pt x="28967" y="434208"/>
                  <a:pt x="33756" y="424726"/>
                  <a:pt x="27992" y="440094"/>
                </a:cubicBezTo>
                <a:cubicBezTo>
                  <a:pt x="27477" y="441467"/>
                  <a:pt x="25918" y="442167"/>
                  <a:pt x="24881" y="443204"/>
                </a:cubicBezTo>
                <a:cubicBezTo>
                  <a:pt x="23102" y="448541"/>
                  <a:pt x="23368" y="449383"/>
                  <a:pt x="18661" y="454090"/>
                </a:cubicBezTo>
                <a:cubicBezTo>
                  <a:pt x="16828" y="455923"/>
                  <a:pt x="14432" y="457096"/>
                  <a:pt x="12441" y="458755"/>
                </a:cubicBezTo>
                <a:cubicBezTo>
                  <a:pt x="11315" y="459694"/>
                  <a:pt x="10642" y="461209"/>
                  <a:pt x="9330" y="461865"/>
                </a:cubicBezTo>
                <a:cubicBezTo>
                  <a:pt x="6398" y="463331"/>
                  <a:pt x="0" y="464975"/>
                  <a:pt x="0" y="464975"/>
                </a:cubicBezTo>
                <a:cubicBezTo>
                  <a:pt x="3110" y="465494"/>
                  <a:pt x="6271" y="465766"/>
                  <a:pt x="9330" y="466531"/>
                </a:cubicBezTo>
                <a:cubicBezTo>
                  <a:pt x="12511" y="467326"/>
                  <a:pt x="15392" y="469390"/>
                  <a:pt x="18661" y="469641"/>
                </a:cubicBezTo>
                <a:lnTo>
                  <a:pt x="38877" y="471196"/>
                </a:lnTo>
                <a:cubicBezTo>
                  <a:pt x="38359" y="472751"/>
                  <a:pt x="37322" y="474222"/>
                  <a:pt x="37322" y="475861"/>
                </a:cubicBezTo>
                <a:cubicBezTo>
                  <a:pt x="37322" y="483009"/>
                  <a:pt x="38517" y="485667"/>
                  <a:pt x="40432" y="491412"/>
                </a:cubicBezTo>
                <a:cubicBezTo>
                  <a:pt x="40950" y="485710"/>
                  <a:pt x="40303" y="479778"/>
                  <a:pt x="41987" y="474306"/>
                </a:cubicBezTo>
                <a:cubicBezTo>
                  <a:pt x="42537" y="472520"/>
                  <a:pt x="44945" y="471955"/>
                  <a:pt x="46653" y="471196"/>
                </a:cubicBezTo>
                <a:cubicBezTo>
                  <a:pt x="49649" y="469865"/>
                  <a:pt x="55983" y="468086"/>
                  <a:pt x="55983" y="468086"/>
                </a:cubicBezTo>
                <a:cubicBezTo>
                  <a:pt x="56501" y="466531"/>
                  <a:pt x="56379" y="464579"/>
                  <a:pt x="57538" y="463420"/>
                </a:cubicBezTo>
                <a:cubicBezTo>
                  <a:pt x="58697" y="462261"/>
                  <a:pt x="62204" y="463504"/>
                  <a:pt x="62204" y="461865"/>
                </a:cubicBezTo>
                <a:cubicBezTo>
                  <a:pt x="62204" y="459996"/>
                  <a:pt x="58974" y="459952"/>
                  <a:pt x="57538" y="458755"/>
                </a:cubicBezTo>
                <a:cubicBezTo>
                  <a:pt x="55849" y="457347"/>
                  <a:pt x="54428" y="455645"/>
                  <a:pt x="52873" y="454090"/>
                </a:cubicBezTo>
                <a:cubicBezTo>
                  <a:pt x="52355" y="450461"/>
                  <a:pt x="52807" y="446554"/>
                  <a:pt x="51318" y="443204"/>
                </a:cubicBezTo>
                <a:cubicBezTo>
                  <a:pt x="48984" y="437953"/>
                  <a:pt x="41639" y="441765"/>
                  <a:pt x="51318" y="438539"/>
                </a:cubicBezTo>
                <a:cubicBezTo>
                  <a:pt x="54554" y="425592"/>
                  <a:pt x="50021" y="437799"/>
                  <a:pt x="57538" y="429208"/>
                </a:cubicBezTo>
                <a:cubicBezTo>
                  <a:pt x="67813" y="417465"/>
                  <a:pt x="58834" y="421519"/>
                  <a:pt x="68424" y="418322"/>
                </a:cubicBezTo>
                <a:cubicBezTo>
                  <a:pt x="72490" y="406125"/>
                  <a:pt x="74345" y="410679"/>
                  <a:pt x="63759" y="404326"/>
                </a:cubicBezTo>
                <a:cubicBezTo>
                  <a:pt x="62722" y="402771"/>
                  <a:pt x="61817" y="401120"/>
                  <a:pt x="60649" y="399661"/>
                </a:cubicBezTo>
                <a:cubicBezTo>
                  <a:pt x="58179" y="396574"/>
                  <a:pt x="54338" y="394151"/>
                  <a:pt x="51318" y="391886"/>
                </a:cubicBezTo>
                <a:cubicBezTo>
                  <a:pt x="50281" y="389812"/>
                  <a:pt x="49121" y="387796"/>
                  <a:pt x="48208" y="385665"/>
                </a:cubicBezTo>
                <a:cubicBezTo>
                  <a:pt x="47562" y="384158"/>
                  <a:pt x="47562" y="382364"/>
                  <a:pt x="46653" y="381000"/>
                </a:cubicBezTo>
                <a:cubicBezTo>
                  <a:pt x="45433" y="379170"/>
                  <a:pt x="43542" y="377890"/>
                  <a:pt x="41987" y="376335"/>
                </a:cubicBezTo>
                <a:cubicBezTo>
                  <a:pt x="44580" y="368559"/>
                  <a:pt x="41988" y="372187"/>
                  <a:pt x="52873" y="368559"/>
                </a:cubicBezTo>
                <a:lnTo>
                  <a:pt x="57538" y="367004"/>
                </a:lnTo>
                <a:cubicBezTo>
                  <a:pt x="58575" y="365967"/>
                  <a:pt x="59429" y="364707"/>
                  <a:pt x="60649" y="363894"/>
                </a:cubicBezTo>
                <a:cubicBezTo>
                  <a:pt x="62578" y="362608"/>
                  <a:pt x="65385" y="362565"/>
                  <a:pt x="66869" y="360784"/>
                </a:cubicBezTo>
                <a:cubicBezTo>
                  <a:pt x="68237" y="359142"/>
                  <a:pt x="67238" y="356341"/>
                  <a:pt x="68424" y="354563"/>
                </a:cubicBezTo>
                <a:cubicBezTo>
                  <a:pt x="69461" y="353008"/>
                  <a:pt x="71535" y="352490"/>
                  <a:pt x="73090" y="351453"/>
                </a:cubicBezTo>
                <a:cubicBezTo>
                  <a:pt x="76496" y="341234"/>
                  <a:pt x="76758" y="342435"/>
                  <a:pt x="73090" y="325016"/>
                </a:cubicBezTo>
                <a:cubicBezTo>
                  <a:pt x="72467" y="322058"/>
                  <a:pt x="70561" y="319378"/>
                  <a:pt x="68424" y="317241"/>
                </a:cubicBezTo>
                <a:cubicBezTo>
                  <a:pt x="67265" y="316082"/>
                  <a:pt x="65314" y="316204"/>
                  <a:pt x="63759" y="315686"/>
                </a:cubicBezTo>
                <a:cubicBezTo>
                  <a:pt x="65128" y="311578"/>
                  <a:pt x="67523" y="303027"/>
                  <a:pt x="71534" y="301690"/>
                </a:cubicBezTo>
                <a:lnTo>
                  <a:pt x="76200" y="300135"/>
                </a:lnTo>
                <a:cubicBezTo>
                  <a:pt x="81377" y="294956"/>
                  <a:pt x="83154" y="294474"/>
                  <a:pt x="80865" y="283028"/>
                </a:cubicBezTo>
                <a:cubicBezTo>
                  <a:pt x="80544" y="281421"/>
                  <a:pt x="77755" y="281991"/>
                  <a:pt x="76200" y="281473"/>
                </a:cubicBezTo>
                <a:cubicBezTo>
                  <a:pt x="75584" y="276547"/>
                  <a:pt x="73447" y="256989"/>
                  <a:pt x="71534" y="253482"/>
                </a:cubicBezTo>
                <a:cubicBezTo>
                  <a:pt x="70511" y="251606"/>
                  <a:pt x="67387" y="252445"/>
                  <a:pt x="65314" y="251926"/>
                </a:cubicBezTo>
                <a:cubicBezTo>
                  <a:pt x="66869" y="251408"/>
                  <a:pt x="68340" y="250371"/>
                  <a:pt x="69979" y="250371"/>
                </a:cubicBezTo>
                <a:cubicBezTo>
                  <a:pt x="71618" y="250371"/>
                  <a:pt x="73069" y="252376"/>
                  <a:pt x="74645" y="251926"/>
                </a:cubicBezTo>
                <a:cubicBezTo>
                  <a:pt x="77137" y="251214"/>
                  <a:pt x="78792" y="248816"/>
                  <a:pt x="80865" y="247261"/>
                </a:cubicBezTo>
                <a:cubicBezTo>
                  <a:pt x="83975" y="248816"/>
                  <a:pt x="87247" y="250083"/>
                  <a:pt x="90196" y="251926"/>
                </a:cubicBezTo>
                <a:cubicBezTo>
                  <a:pt x="91439" y="252703"/>
                  <a:pt x="94772" y="255037"/>
                  <a:pt x="93306" y="255037"/>
                </a:cubicBezTo>
                <a:cubicBezTo>
                  <a:pt x="90514" y="255037"/>
                  <a:pt x="88122" y="252963"/>
                  <a:pt x="85530" y="251926"/>
                </a:cubicBezTo>
                <a:cubicBezTo>
                  <a:pt x="85012" y="248816"/>
                  <a:pt x="84659" y="245674"/>
                  <a:pt x="83975" y="242596"/>
                </a:cubicBezTo>
                <a:cubicBezTo>
                  <a:pt x="83619" y="240996"/>
                  <a:pt x="82818" y="239521"/>
                  <a:pt x="82420" y="237931"/>
                </a:cubicBezTo>
                <a:lnTo>
                  <a:pt x="79310" y="225490"/>
                </a:lnTo>
                <a:cubicBezTo>
                  <a:pt x="78792" y="220306"/>
                  <a:pt x="78443" y="215103"/>
                  <a:pt x="77755" y="209939"/>
                </a:cubicBezTo>
                <a:cubicBezTo>
                  <a:pt x="77191" y="205707"/>
                  <a:pt x="75701" y="200168"/>
                  <a:pt x="74645" y="195943"/>
                </a:cubicBezTo>
                <a:cubicBezTo>
                  <a:pt x="75603" y="180616"/>
                  <a:pt x="74372" y="176117"/>
                  <a:pt x="77755" y="164841"/>
                </a:cubicBezTo>
                <a:cubicBezTo>
                  <a:pt x="78697" y="161701"/>
                  <a:pt x="79046" y="158238"/>
                  <a:pt x="80865" y="155510"/>
                </a:cubicBezTo>
                <a:lnTo>
                  <a:pt x="83975" y="150845"/>
                </a:lnTo>
                <a:cubicBezTo>
                  <a:pt x="85012" y="147735"/>
                  <a:pt x="88904" y="144242"/>
                  <a:pt x="87085" y="141514"/>
                </a:cubicBezTo>
                <a:cubicBezTo>
                  <a:pt x="86048" y="139959"/>
                  <a:pt x="84734" y="138557"/>
                  <a:pt x="83975" y="136849"/>
                </a:cubicBezTo>
                <a:cubicBezTo>
                  <a:pt x="80872" y="129867"/>
                  <a:pt x="81639" y="128676"/>
                  <a:pt x="79310" y="122853"/>
                </a:cubicBezTo>
                <a:cubicBezTo>
                  <a:pt x="78273" y="120261"/>
                  <a:pt x="77180" y="117691"/>
                  <a:pt x="76200" y="115077"/>
                </a:cubicBezTo>
                <a:cubicBezTo>
                  <a:pt x="75625" y="113542"/>
                  <a:pt x="75291" y="111919"/>
                  <a:pt x="74645" y="110412"/>
                </a:cubicBezTo>
                <a:cubicBezTo>
                  <a:pt x="73732" y="108281"/>
                  <a:pt x="72571" y="106265"/>
                  <a:pt x="71534" y="104192"/>
                </a:cubicBezTo>
                <a:cubicBezTo>
                  <a:pt x="72571" y="103155"/>
                  <a:pt x="74067" y="102430"/>
                  <a:pt x="74645" y="101082"/>
                </a:cubicBezTo>
                <a:cubicBezTo>
                  <a:pt x="76955" y="95694"/>
                  <a:pt x="74459" y="92521"/>
                  <a:pt x="79310" y="88641"/>
                </a:cubicBezTo>
                <a:cubicBezTo>
                  <a:pt x="80590" y="87617"/>
                  <a:pt x="82420" y="87604"/>
                  <a:pt x="83975" y="87086"/>
                </a:cubicBezTo>
                <a:cubicBezTo>
                  <a:pt x="84493" y="84494"/>
                  <a:pt x="85128" y="81923"/>
                  <a:pt x="85530" y="79310"/>
                </a:cubicBezTo>
                <a:cubicBezTo>
                  <a:pt x="88041" y="62985"/>
                  <a:pt x="85467" y="71719"/>
                  <a:pt x="88641" y="62204"/>
                </a:cubicBezTo>
                <a:cubicBezTo>
                  <a:pt x="90196" y="62722"/>
                  <a:pt x="92282" y="62479"/>
                  <a:pt x="93306" y="63759"/>
                </a:cubicBezTo>
                <a:cubicBezTo>
                  <a:pt x="94641" y="65428"/>
                  <a:pt x="93905" y="68067"/>
                  <a:pt x="94861" y="69979"/>
                </a:cubicBezTo>
                <a:cubicBezTo>
                  <a:pt x="95517" y="71291"/>
                  <a:pt x="96934" y="72053"/>
                  <a:pt x="97971" y="73090"/>
                </a:cubicBezTo>
                <a:cubicBezTo>
                  <a:pt x="98489" y="75163"/>
                  <a:pt x="98244" y="81020"/>
                  <a:pt x="99526" y="79310"/>
                </a:cubicBezTo>
                <a:cubicBezTo>
                  <a:pt x="102091" y="75890"/>
                  <a:pt x="102636" y="66869"/>
                  <a:pt x="102636" y="66869"/>
                </a:cubicBezTo>
                <a:cubicBezTo>
                  <a:pt x="103155" y="59612"/>
                  <a:pt x="108495" y="50965"/>
                  <a:pt x="104192" y="45098"/>
                </a:cubicBezTo>
                <a:cubicBezTo>
                  <a:pt x="100501" y="40064"/>
                  <a:pt x="91532" y="45258"/>
                  <a:pt x="85530" y="43543"/>
                </a:cubicBezTo>
                <a:cubicBezTo>
                  <a:pt x="83733" y="43029"/>
                  <a:pt x="83457" y="40432"/>
                  <a:pt x="82420" y="38877"/>
                </a:cubicBezTo>
                <a:cubicBezTo>
                  <a:pt x="81659" y="34314"/>
                  <a:pt x="79600" y="20427"/>
                  <a:pt x="77755" y="17106"/>
                </a:cubicBezTo>
                <a:cubicBezTo>
                  <a:pt x="76959" y="15673"/>
                  <a:pt x="74556" y="16284"/>
                  <a:pt x="73090" y="15551"/>
                </a:cubicBezTo>
                <a:cubicBezTo>
                  <a:pt x="69165" y="13589"/>
                  <a:pt x="65314" y="2592"/>
                  <a:pt x="63759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546410" y="1586342"/>
            <a:ext cx="185057" cy="544673"/>
          </a:xfrm>
          <a:custGeom>
            <a:avLst/>
            <a:gdLst>
              <a:gd name="connsiteX0" fmla="*/ 63759 w 105856"/>
              <a:gd name="connsiteY0" fmla="*/ 0 h 491412"/>
              <a:gd name="connsiteX1" fmla="*/ 63759 w 105856"/>
              <a:gd name="connsiteY1" fmla="*/ 0 h 491412"/>
              <a:gd name="connsiteX2" fmla="*/ 65314 w 105856"/>
              <a:gd name="connsiteY2" fmla="*/ 13996 h 491412"/>
              <a:gd name="connsiteX3" fmla="*/ 62204 w 105856"/>
              <a:gd name="connsiteY3" fmla="*/ 21771 h 491412"/>
              <a:gd name="connsiteX4" fmla="*/ 57538 w 105856"/>
              <a:gd name="connsiteY4" fmla="*/ 29547 h 491412"/>
              <a:gd name="connsiteX5" fmla="*/ 55983 w 105856"/>
              <a:gd name="connsiteY5" fmla="*/ 34212 h 491412"/>
              <a:gd name="connsiteX6" fmla="*/ 51318 w 105856"/>
              <a:gd name="connsiteY6" fmla="*/ 38877 h 491412"/>
              <a:gd name="connsiteX7" fmla="*/ 46653 w 105856"/>
              <a:gd name="connsiteY7" fmla="*/ 45098 h 491412"/>
              <a:gd name="connsiteX8" fmla="*/ 45098 w 105856"/>
              <a:gd name="connsiteY8" fmla="*/ 49763 h 491412"/>
              <a:gd name="connsiteX9" fmla="*/ 41987 w 105856"/>
              <a:gd name="connsiteY9" fmla="*/ 52873 h 491412"/>
              <a:gd name="connsiteX10" fmla="*/ 63759 w 105856"/>
              <a:gd name="connsiteY10" fmla="*/ 63759 h 491412"/>
              <a:gd name="connsiteX11" fmla="*/ 65314 w 105856"/>
              <a:gd name="connsiteY11" fmla="*/ 68424 h 491412"/>
              <a:gd name="connsiteX12" fmla="*/ 62204 w 105856"/>
              <a:gd name="connsiteY12" fmla="*/ 82420 h 491412"/>
              <a:gd name="connsiteX13" fmla="*/ 59094 w 105856"/>
              <a:gd name="connsiteY13" fmla="*/ 85531 h 491412"/>
              <a:gd name="connsiteX14" fmla="*/ 41987 w 105856"/>
              <a:gd name="connsiteY14" fmla="*/ 87086 h 491412"/>
              <a:gd name="connsiteX15" fmla="*/ 37322 w 105856"/>
              <a:gd name="connsiteY15" fmla="*/ 91751 h 491412"/>
              <a:gd name="connsiteX16" fmla="*/ 35767 w 105856"/>
              <a:gd name="connsiteY16" fmla="*/ 96416 h 491412"/>
              <a:gd name="connsiteX17" fmla="*/ 32657 w 105856"/>
              <a:gd name="connsiteY17" fmla="*/ 101082 h 491412"/>
              <a:gd name="connsiteX18" fmla="*/ 37322 w 105856"/>
              <a:gd name="connsiteY18" fmla="*/ 116633 h 491412"/>
              <a:gd name="connsiteX19" fmla="*/ 46653 w 105856"/>
              <a:gd name="connsiteY19" fmla="*/ 119743 h 491412"/>
              <a:gd name="connsiteX20" fmla="*/ 51318 w 105856"/>
              <a:gd name="connsiteY20" fmla="*/ 122853 h 491412"/>
              <a:gd name="connsiteX21" fmla="*/ 57538 w 105856"/>
              <a:gd name="connsiteY21" fmla="*/ 132184 h 491412"/>
              <a:gd name="connsiteX22" fmla="*/ 55983 w 105856"/>
              <a:gd name="connsiteY22" fmla="*/ 152400 h 491412"/>
              <a:gd name="connsiteX23" fmla="*/ 54428 w 105856"/>
              <a:gd name="connsiteY23" fmla="*/ 157065 h 491412"/>
              <a:gd name="connsiteX24" fmla="*/ 52873 w 105856"/>
              <a:gd name="connsiteY24" fmla="*/ 163286 h 491412"/>
              <a:gd name="connsiteX25" fmla="*/ 48208 w 105856"/>
              <a:gd name="connsiteY25" fmla="*/ 181947 h 491412"/>
              <a:gd name="connsiteX26" fmla="*/ 43543 w 105856"/>
              <a:gd name="connsiteY26" fmla="*/ 185057 h 491412"/>
              <a:gd name="connsiteX27" fmla="*/ 41987 w 105856"/>
              <a:gd name="connsiteY27" fmla="*/ 189722 h 491412"/>
              <a:gd name="connsiteX28" fmla="*/ 34212 w 105856"/>
              <a:gd name="connsiteY28" fmla="*/ 197498 h 491412"/>
              <a:gd name="connsiteX29" fmla="*/ 38877 w 105856"/>
              <a:gd name="connsiteY29" fmla="*/ 200608 h 491412"/>
              <a:gd name="connsiteX30" fmla="*/ 55983 w 105856"/>
              <a:gd name="connsiteY30" fmla="*/ 202163 h 491412"/>
              <a:gd name="connsiteX31" fmla="*/ 51318 w 105856"/>
              <a:gd name="connsiteY31" fmla="*/ 223935 h 491412"/>
              <a:gd name="connsiteX32" fmla="*/ 49763 w 105856"/>
              <a:gd name="connsiteY32" fmla="*/ 228600 h 491412"/>
              <a:gd name="connsiteX33" fmla="*/ 40432 w 105856"/>
              <a:gd name="connsiteY33" fmla="*/ 241041 h 491412"/>
              <a:gd name="connsiteX34" fmla="*/ 38877 w 105856"/>
              <a:gd name="connsiteY34" fmla="*/ 245706 h 491412"/>
              <a:gd name="connsiteX35" fmla="*/ 35767 w 105856"/>
              <a:gd name="connsiteY35" fmla="*/ 250371 h 491412"/>
              <a:gd name="connsiteX36" fmla="*/ 32657 w 105856"/>
              <a:gd name="connsiteY36" fmla="*/ 259702 h 491412"/>
              <a:gd name="connsiteX37" fmla="*/ 31102 w 105856"/>
              <a:gd name="connsiteY37" fmla="*/ 264367 h 491412"/>
              <a:gd name="connsiteX38" fmla="*/ 41987 w 105856"/>
              <a:gd name="connsiteY38" fmla="*/ 273698 h 491412"/>
              <a:gd name="connsiteX39" fmla="*/ 46653 w 105856"/>
              <a:gd name="connsiteY39" fmla="*/ 275253 h 491412"/>
              <a:gd name="connsiteX40" fmla="*/ 45098 w 105856"/>
              <a:gd name="connsiteY40" fmla="*/ 287694 h 491412"/>
              <a:gd name="connsiteX41" fmla="*/ 43543 w 105856"/>
              <a:gd name="connsiteY41" fmla="*/ 293914 h 491412"/>
              <a:gd name="connsiteX42" fmla="*/ 45098 w 105856"/>
              <a:gd name="connsiteY42" fmla="*/ 298579 h 491412"/>
              <a:gd name="connsiteX43" fmla="*/ 43543 w 105856"/>
              <a:gd name="connsiteY43" fmla="*/ 303245 h 491412"/>
              <a:gd name="connsiteX44" fmla="*/ 41987 w 105856"/>
              <a:gd name="connsiteY44" fmla="*/ 311020 h 491412"/>
              <a:gd name="connsiteX45" fmla="*/ 31102 w 105856"/>
              <a:gd name="connsiteY45" fmla="*/ 325016 h 491412"/>
              <a:gd name="connsiteX46" fmla="*/ 24881 w 105856"/>
              <a:gd name="connsiteY46" fmla="*/ 332792 h 491412"/>
              <a:gd name="connsiteX47" fmla="*/ 21771 w 105856"/>
              <a:gd name="connsiteY47" fmla="*/ 342122 h 491412"/>
              <a:gd name="connsiteX48" fmla="*/ 20216 w 105856"/>
              <a:gd name="connsiteY48" fmla="*/ 346788 h 491412"/>
              <a:gd name="connsiteX49" fmla="*/ 21771 w 105856"/>
              <a:gd name="connsiteY49" fmla="*/ 357673 h 491412"/>
              <a:gd name="connsiteX50" fmla="*/ 26436 w 105856"/>
              <a:gd name="connsiteY50" fmla="*/ 359228 h 491412"/>
              <a:gd name="connsiteX51" fmla="*/ 32657 w 105856"/>
              <a:gd name="connsiteY51" fmla="*/ 367004 h 491412"/>
              <a:gd name="connsiteX52" fmla="*/ 37322 w 105856"/>
              <a:gd name="connsiteY52" fmla="*/ 370114 h 491412"/>
              <a:gd name="connsiteX53" fmla="*/ 38877 w 105856"/>
              <a:gd name="connsiteY53" fmla="*/ 374779 h 491412"/>
              <a:gd name="connsiteX54" fmla="*/ 34212 w 105856"/>
              <a:gd name="connsiteY54" fmla="*/ 393441 h 491412"/>
              <a:gd name="connsiteX55" fmla="*/ 31102 w 105856"/>
              <a:gd name="connsiteY55" fmla="*/ 398106 h 491412"/>
              <a:gd name="connsiteX56" fmla="*/ 27992 w 105856"/>
              <a:gd name="connsiteY56" fmla="*/ 408992 h 491412"/>
              <a:gd name="connsiteX57" fmla="*/ 21771 w 105856"/>
              <a:gd name="connsiteY57" fmla="*/ 418322 h 491412"/>
              <a:gd name="connsiteX58" fmla="*/ 18661 w 105856"/>
              <a:gd name="connsiteY58" fmla="*/ 424543 h 491412"/>
              <a:gd name="connsiteX59" fmla="*/ 20216 w 105856"/>
              <a:gd name="connsiteY59" fmla="*/ 429208 h 491412"/>
              <a:gd name="connsiteX60" fmla="*/ 27992 w 105856"/>
              <a:gd name="connsiteY60" fmla="*/ 440094 h 491412"/>
              <a:gd name="connsiteX61" fmla="*/ 24881 w 105856"/>
              <a:gd name="connsiteY61" fmla="*/ 443204 h 491412"/>
              <a:gd name="connsiteX62" fmla="*/ 18661 w 105856"/>
              <a:gd name="connsiteY62" fmla="*/ 454090 h 491412"/>
              <a:gd name="connsiteX63" fmla="*/ 12441 w 105856"/>
              <a:gd name="connsiteY63" fmla="*/ 458755 h 491412"/>
              <a:gd name="connsiteX64" fmla="*/ 9330 w 105856"/>
              <a:gd name="connsiteY64" fmla="*/ 461865 h 491412"/>
              <a:gd name="connsiteX65" fmla="*/ 0 w 105856"/>
              <a:gd name="connsiteY65" fmla="*/ 464975 h 491412"/>
              <a:gd name="connsiteX66" fmla="*/ 9330 w 105856"/>
              <a:gd name="connsiteY66" fmla="*/ 466531 h 491412"/>
              <a:gd name="connsiteX67" fmla="*/ 18661 w 105856"/>
              <a:gd name="connsiteY67" fmla="*/ 469641 h 491412"/>
              <a:gd name="connsiteX68" fmla="*/ 38877 w 105856"/>
              <a:gd name="connsiteY68" fmla="*/ 471196 h 491412"/>
              <a:gd name="connsiteX69" fmla="*/ 37322 w 105856"/>
              <a:gd name="connsiteY69" fmla="*/ 475861 h 491412"/>
              <a:gd name="connsiteX70" fmla="*/ 40432 w 105856"/>
              <a:gd name="connsiteY70" fmla="*/ 491412 h 491412"/>
              <a:gd name="connsiteX71" fmla="*/ 41987 w 105856"/>
              <a:gd name="connsiteY71" fmla="*/ 474306 h 491412"/>
              <a:gd name="connsiteX72" fmla="*/ 46653 w 105856"/>
              <a:gd name="connsiteY72" fmla="*/ 471196 h 491412"/>
              <a:gd name="connsiteX73" fmla="*/ 55983 w 105856"/>
              <a:gd name="connsiteY73" fmla="*/ 468086 h 491412"/>
              <a:gd name="connsiteX74" fmla="*/ 57538 w 105856"/>
              <a:gd name="connsiteY74" fmla="*/ 463420 h 491412"/>
              <a:gd name="connsiteX75" fmla="*/ 62204 w 105856"/>
              <a:gd name="connsiteY75" fmla="*/ 461865 h 491412"/>
              <a:gd name="connsiteX76" fmla="*/ 57538 w 105856"/>
              <a:gd name="connsiteY76" fmla="*/ 458755 h 491412"/>
              <a:gd name="connsiteX77" fmla="*/ 52873 w 105856"/>
              <a:gd name="connsiteY77" fmla="*/ 454090 h 491412"/>
              <a:gd name="connsiteX78" fmla="*/ 51318 w 105856"/>
              <a:gd name="connsiteY78" fmla="*/ 443204 h 491412"/>
              <a:gd name="connsiteX79" fmla="*/ 51318 w 105856"/>
              <a:gd name="connsiteY79" fmla="*/ 438539 h 491412"/>
              <a:gd name="connsiteX80" fmla="*/ 57538 w 105856"/>
              <a:gd name="connsiteY80" fmla="*/ 429208 h 491412"/>
              <a:gd name="connsiteX81" fmla="*/ 68424 w 105856"/>
              <a:gd name="connsiteY81" fmla="*/ 418322 h 491412"/>
              <a:gd name="connsiteX82" fmla="*/ 63759 w 105856"/>
              <a:gd name="connsiteY82" fmla="*/ 404326 h 491412"/>
              <a:gd name="connsiteX83" fmla="*/ 60649 w 105856"/>
              <a:gd name="connsiteY83" fmla="*/ 399661 h 491412"/>
              <a:gd name="connsiteX84" fmla="*/ 51318 w 105856"/>
              <a:gd name="connsiteY84" fmla="*/ 391886 h 491412"/>
              <a:gd name="connsiteX85" fmla="*/ 48208 w 105856"/>
              <a:gd name="connsiteY85" fmla="*/ 385665 h 491412"/>
              <a:gd name="connsiteX86" fmla="*/ 46653 w 105856"/>
              <a:gd name="connsiteY86" fmla="*/ 381000 h 491412"/>
              <a:gd name="connsiteX87" fmla="*/ 41987 w 105856"/>
              <a:gd name="connsiteY87" fmla="*/ 376335 h 491412"/>
              <a:gd name="connsiteX88" fmla="*/ 52873 w 105856"/>
              <a:gd name="connsiteY88" fmla="*/ 368559 h 491412"/>
              <a:gd name="connsiteX89" fmla="*/ 57538 w 105856"/>
              <a:gd name="connsiteY89" fmla="*/ 367004 h 491412"/>
              <a:gd name="connsiteX90" fmla="*/ 60649 w 105856"/>
              <a:gd name="connsiteY90" fmla="*/ 363894 h 491412"/>
              <a:gd name="connsiteX91" fmla="*/ 66869 w 105856"/>
              <a:gd name="connsiteY91" fmla="*/ 360784 h 491412"/>
              <a:gd name="connsiteX92" fmla="*/ 68424 w 105856"/>
              <a:gd name="connsiteY92" fmla="*/ 354563 h 491412"/>
              <a:gd name="connsiteX93" fmla="*/ 73090 w 105856"/>
              <a:gd name="connsiteY93" fmla="*/ 351453 h 491412"/>
              <a:gd name="connsiteX94" fmla="*/ 73090 w 105856"/>
              <a:gd name="connsiteY94" fmla="*/ 325016 h 491412"/>
              <a:gd name="connsiteX95" fmla="*/ 68424 w 105856"/>
              <a:gd name="connsiteY95" fmla="*/ 317241 h 491412"/>
              <a:gd name="connsiteX96" fmla="*/ 63759 w 105856"/>
              <a:gd name="connsiteY96" fmla="*/ 315686 h 491412"/>
              <a:gd name="connsiteX97" fmla="*/ 71534 w 105856"/>
              <a:gd name="connsiteY97" fmla="*/ 301690 h 491412"/>
              <a:gd name="connsiteX98" fmla="*/ 76200 w 105856"/>
              <a:gd name="connsiteY98" fmla="*/ 300135 h 491412"/>
              <a:gd name="connsiteX99" fmla="*/ 80865 w 105856"/>
              <a:gd name="connsiteY99" fmla="*/ 283028 h 491412"/>
              <a:gd name="connsiteX100" fmla="*/ 76200 w 105856"/>
              <a:gd name="connsiteY100" fmla="*/ 281473 h 491412"/>
              <a:gd name="connsiteX101" fmla="*/ 71534 w 105856"/>
              <a:gd name="connsiteY101" fmla="*/ 253482 h 491412"/>
              <a:gd name="connsiteX102" fmla="*/ 65314 w 105856"/>
              <a:gd name="connsiteY102" fmla="*/ 251926 h 491412"/>
              <a:gd name="connsiteX103" fmla="*/ 69979 w 105856"/>
              <a:gd name="connsiteY103" fmla="*/ 250371 h 491412"/>
              <a:gd name="connsiteX104" fmla="*/ 74645 w 105856"/>
              <a:gd name="connsiteY104" fmla="*/ 251926 h 491412"/>
              <a:gd name="connsiteX105" fmla="*/ 80865 w 105856"/>
              <a:gd name="connsiteY105" fmla="*/ 247261 h 491412"/>
              <a:gd name="connsiteX106" fmla="*/ 90196 w 105856"/>
              <a:gd name="connsiteY106" fmla="*/ 251926 h 491412"/>
              <a:gd name="connsiteX107" fmla="*/ 93306 w 105856"/>
              <a:gd name="connsiteY107" fmla="*/ 255037 h 491412"/>
              <a:gd name="connsiteX108" fmla="*/ 85530 w 105856"/>
              <a:gd name="connsiteY108" fmla="*/ 251926 h 491412"/>
              <a:gd name="connsiteX109" fmla="*/ 83975 w 105856"/>
              <a:gd name="connsiteY109" fmla="*/ 242596 h 491412"/>
              <a:gd name="connsiteX110" fmla="*/ 82420 w 105856"/>
              <a:gd name="connsiteY110" fmla="*/ 237931 h 491412"/>
              <a:gd name="connsiteX111" fmla="*/ 79310 w 105856"/>
              <a:gd name="connsiteY111" fmla="*/ 225490 h 491412"/>
              <a:gd name="connsiteX112" fmla="*/ 77755 w 105856"/>
              <a:gd name="connsiteY112" fmla="*/ 209939 h 491412"/>
              <a:gd name="connsiteX113" fmla="*/ 74645 w 105856"/>
              <a:gd name="connsiteY113" fmla="*/ 195943 h 491412"/>
              <a:gd name="connsiteX114" fmla="*/ 77755 w 105856"/>
              <a:gd name="connsiteY114" fmla="*/ 164841 h 491412"/>
              <a:gd name="connsiteX115" fmla="*/ 80865 w 105856"/>
              <a:gd name="connsiteY115" fmla="*/ 155510 h 491412"/>
              <a:gd name="connsiteX116" fmla="*/ 83975 w 105856"/>
              <a:gd name="connsiteY116" fmla="*/ 150845 h 491412"/>
              <a:gd name="connsiteX117" fmla="*/ 87085 w 105856"/>
              <a:gd name="connsiteY117" fmla="*/ 141514 h 491412"/>
              <a:gd name="connsiteX118" fmla="*/ 83975 w 105856"/>
              <a:gd name="connsiteY118" fmla="*/ 136849 h 491412"/>
              <a:gd name="connsiteX119" fmla="*/ 79310 w 105856"/>
              <a:gd name="connsiteY119" fmla="*/ 122853 h 491412"/>
              <a:gd name="connsiteX120" fmla="*/ 76200 w 105856"/>
              <a:gd name="connsiteY120" fmla="*/ 115077 h 491412"/>
              <a:gd name="connsiteX121" fmla="*/ 74645 w 105856"/>
              <a:gd name="connsiteY121" fmla="*/ 110412 h 491412"/>
              <a:gd name="connsiteX122" fmla="*/ 71534 w 105856"/>
              <a:gd name="connsiteY122" fmla="*/ 104192 h 491412"/>
              <a:gd name="connsiteX123" fmla="*/ 74645 w 105856"/>
              <a:gd name="connsiteY123" fmla="*/ 101082 h 491412"/>
              <a:gd name="connsiteX124" fmla="*/ 79310 w 105856"/>
              <a:gd name="connsiteY124" fmla="*/ 88641 h 491412"/>
              <a:gd name="connsiteX125" fmla="*/ 83975 w 105856"/>
              <a:gd name="connsiteY125" fmla="*/ 87086 h 491412"/>
              <a:gd name="connsiteX126" fmla="*/ 85530 w 105856"/>
              <a:gd name="connsiteY126" fmla="*/ 79310 h 491412"/>
              <a:gd name="connsiteX127" fmla="*/ 88641 w 105856"/>
              <a:gd name="connsiteY127" fmla="*/ 62204 h 491412"/>
              <a:gd name="connsiteX128" fmla="*/ 93306 w 105856"/>
              <a:gd name="connsiteY128" fmla="*/ 63759 h 491412"/>
              <a:gd name="connsiteX129" fmla="*/ 94861 w 105856"/>
              <a:gd name="connsiteY129" fmla="*/ 69979 h 491412"/>
              <a:gd name="connsiteX130" fmla="*/ 97971 w 105856"/>
              <a:gd name="connsiteY130" fmla="*/ 73090 h 491412"/>
              <a:gd name="connsiteX131" fmla="*/ 99526 w 105856"/>
              <a:gd name="connsiteY131" fmla="*/ 79310 h 491412"/>
              <a:gd name="connsiteX132" fmla="*/ 102636 w 105856"/>
              <a:gd name="connsiteY132" fmla="*/ 66869 h 491412"/>
              <a:gd name="connsiteX133" fmla="*/ 104192 w 105856"/>
              <a:gd name="connsiteY133" fmla="*/ 45098 h 491412"/>
              <a:gd name="connsiteX134" fmla="*/ 85530 w 105856"/>
              <a:gd name="connsiteY134" fmla="*/ 43543 h 491412"/>
              <a:gd name="connsiteX135" fmla="*/ 82420 w 105856"/>
              <a:gd name="connsiteY135" fmla="*/ 38877 h 491412"/>
              <a:gd name="connsiteX136" fmla="*/ 77755 w 105856"/>
              <a:gd name="connsiteY136" fmla="*/ 17106 h 491412"/>
              <a:gd name="connsiteX137" fmla="*/ 73090 w 105856"/>
              <a:gd name="connsiteY137" fmla="*/ 15551 h 491412"/>
              <a:gd name="connsiteX138" fmla="*/ 63759 w 105856"/>
              <a:gd name="connsiteY138" fmla="*/ 0 h 49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05856" h="491412">
                <a:moveTo>
                  <a:pt x="63759" y="0"/>
                </a:moveTo>
                <a:lnTo>
                  <a:pt x="63759" y="0"/>
                </a:lnTo>
                <a:cubicBezTo>
                  <a:pt x="64277" y="4665"/>
                  <a:pt x="65648" y="9314"/>
                  <a:pt x="65314" y="13996"/>
                </a:cubicBezTo>
                <a:cubicBezTo>
                  <a:pt x="65115" y="16780"/>
                  <a:pt x="63184" y="19157"/>
                  <a:pt x="62204" y="21771"/>
                </a:cubicBezTo>
                <a:cubicBezTo>
                  <a:pt x="59781" y="28232"/>
                  <a:pt x="62170" y="24917"/>
                  <a:pt x="57538" y="29547"/>
                </a:cubicBezTo>
                <a:cubicBezTo>
                  <a:pt x="57020" y="31102"/>
                  <a:pt x="56892" y="32848"/>
                  <a:pt x="55983" y="34212"/>
                </a:cubicBezTo>
                <a:cubicBezTo>
                  <a:pt x="54763" y="36042"/>
                  <a:pt x="52749" y="37207"/>
                  <a:pt x="51318" y="38877"/>
                </a:cubicBezTo>
                <a:cubicBezTo>
                  <a:pt x="49631" y="40845"/>
                  <a:pt x="48208" y="43024"/>
                  <a:pt x="46653" y="45098"/>
                </a:cubicBezTo>
                <a:cubicBezTo>
                  <a:pt x="46135" y="46653"/>
                  <a:pt x="45941" y="48358"/>
                  <a:pt x="45098" y="49763"/>
                </a:cubicBezTo>
                <a:cubicBezTo>
                  <a:pt x="44343" y="51020"/>
                  <a:pt x="41987" y="51407"/>
                  <a:pt x="41987" y="52873"/>
                </a:cubicBezTo>
                <a:cubicBezTo>
                  <a:pt x="41987" y="67702"/>
                  <a:pt x="51512" y="62738"/>
                  <a:pt x="63759" y="63759"/>
                </a:cubicBezTo>
                <a:cubicBezTo>
                  <a:pt x="64277" y="65314"/>
                  <a:pt x="65314" y="66785"/>
                  <a:pt x="65314" y="68424"/>
                </a:cubicBezTo>
                <a:cubicBezTo>
                  <a:pt x="65314" y="68915"/>
                  <a:pt x="62804" y="81220"/>
                  <a:pt x="62204" y="82420"/>
                </a:cubicBezTo>
                <a:cubicBezTo>
                  <a:pt x="61548" y="83732"/>
                  <a:pt x="60523" y="85201"/>
                  <a:pt x="59094" y="85531"/>
                </a:cubicBezTo>
                <a:cubicBezTo>
                  <a:pt x="53515" y="86819"/>
                  <a:pt x="47689" y="86568"/>
                  <a:pt x="41987" y="87086"/>
                </a:cubicBezTo>
                <a:cubicBezTo>
                  <a:pt x="40432" y="88641"/>
                  <a:pt x="38542" y="89921"/>
                  <a:pt x="37322" y="91751"/>
                </a:cubicBezTo>
                <a:cubicBezTo>
                  <a:pt x="36413" y="93115"/>
                  <a:pt x="36500" y="94950"/>
                  <a:pt x="35767" y="96416"/>
                </a:cubicBezTo>
                <a:cubicBezTo>
                  <a:pt x="34931" y="98088"/>
                  <a:pt x="33694" y="99527"/>
                  <a:pt x="32657" y="101082"/>
                </a:cubicBezTo>
                <a:cubicBezTo>
                  <a:pt x="33212" y="103303"/>
                  <a:pt x="36290" y="116289"/>
                  <a:pt x="37322" y="116633"/>
                </a:cubicBezTo>
                <a:lnTo>
                  <a:pt x="46653" y="119743"/>
                </a:lnTo>
                <a:cubicBezTo>
                  <a:pt x="48208" y="120780"/>
                  <a:pt x="50087" y="121446"/>
                  <a:pt x="51318" y="122853"/>
                </a:cubicBezTo>
                <a:cubicBezTo>
                  <a:pt x="53779" y="125666"/>
                  <a:pt x="57538" y="132184"/>
                  <a:pt x="57538" y="132184"/>
                </a:cubicBezTo>
                <a:cubicBezTo>
                  <a:pt x="57020" y="138923"/>
                  <a:pt x="56821" y="145694"/>
                  <a:pt x="55983" y="152400"/>
                </a:cubicBezTo>
                <a:cubicBezTo>
                  <a:pt x="55780" y="154026"/>
                  <a:pt x="54878" y="155489"/>
                  <a:pt x="54428" y="157065"/>
                </a:cubicBezTo>
                <a:cubicBezTo>
                  <a:pt x="53841" y="159120"/>
                  <a:pt x="53292" y="161190"/>
                  <a:pt x="52873" y="163286"/>
                </a:cubicBezTo>
                <a:cubicBezTo>
                  <a:pt x="52423" y="165537"/>
                  <a:pt x="50606" y="180349"/>
                  <a:pt x="48208" y="181947"/>
                </a:cubicBezTo>
                <a:lnTo>
                  <a:pt x="43543" y="185057"/>
                </a:lnTo>
                <a:cubicBezTo>
                  <a:pt x="43024" y="186612"/>
                  <a:pt x="42971" y="188411"/>
                  <a:pt x="41987" y="189722"/>
                </a:cubicBezTo>
                <a:cubicBezTo>
                  <a:pt x="39788" y="192654"/>
                  <a:pt x="34212" y="197498"/>
                  <a:pt x="34212" y="197498"/>
                </a:cubicBezTo>
                <a:cubicBezTo>
                  <a:pt x="35767" y="198535"/>
                  <a:pt x="37050" y="200216"/>
                  <a:pt x="38877" y="200608"/>
                </a:cubicBezTo>
                <a:cubicBezTo>
                  <a:pt x="44475" y="201808"/>
                  <a:pt x="51727" y="198333"/>
                  <a:pt x="55983" y="202163"/>
                </a:cubicBezTo>
                <a:cubicBezTo>
                  <a:pt x="58498" y="204426"/>
                  <a:pt x="52238" y="221175"/>
                  <a:pt x="51318" y="223935"/>
                </a:cubicBezTo>
                <a:cubicBezTo>
                  <a:pt x="50800" y="225490"/>
                  <a:pt x="50746" y="227289"/>
                  <a:pt x="49763" y="228600"/>
                </a:cubicBezTo>
                <a:lnTo>
                  <a:pt x="40432" y="241041"/>
                </a:lnTo>
                <a:cubicBezTo>
                  <a:pt x="39914" y="242596"/>
                  <a:pt x="39610" y="244240"/>
                  <a:pt x="38877" y="245706"/>
                </a:cubicBezTo>
                <a:cubicBezTo>
                  <a:pt x="38041" y="247378"/>
                  <a:pt x="36526" y="248663"/>
                  <a:pt x="35767" y="250371"/>
                </a:cubicBezTo>
                <a:cubicBezTo>
                  <a:pt x="34436" y="253367"/>
                  <a:pt x="33694" y="256592"/>
                  <a:pt x="32657" y="259702"/>
                </a:cubicBezTo>
                <a:lnTo>
                  <a:pt x="31102" y="264367"/>
                </a:lnTo>
                <a:cubicBezTo>
                  <a:pt x="33452" y="273768"/>
                  <a:pt x="30629" y="269912"/>
                  <a:pt x="41987" y="273698"/>
                </a:cubicBezTo>
                <a:lnTo>
                  <a:pt x="46653" y="275253"/>
                </a:lnTo>
                <a:cubicBezTo>
                  <a:pt x="46135" y="279400"/>
                  <a:pt x="45785" y="283572"/>
                  <a:pt x="45098" y="287694"/>
                </a:cubicBezTo>
                <a:cubicBezTo>
                  <a:pt x="44747" y="289802"/>
                  <a:pt x="43543" y="291777"/>
                  <a:pt x="43543" y="293914"/>
                </a:cubicBezTo>
                <a:cubicBezTo>
                  <a:pt x="43543" y="295553"/>
                  <a:pt x="44580" y="297024"/>
                  <a:pt x="45098" y="298579"/>
                </a:cubicBezTo>
                <a:cubicBezTo>
                  <a:pt x="44580" y="300134"/>
                  <a:pt x="43941" y="301655"/>
                  <a:pt x="43543" y="303245"/>
                </a:cubicBezTo>
                <a:cubicBezTo>
                  <a:pt x="42902" y="305809"/>
                  <a:pt x="43081" y="308614"/>
                  <a:pt x="41987" y="311020"/>
                </a:cubicBezTo>
                <a:cubicBezTo>
                  <a:pt x="37267" y="321402"/>
                  <a:pt x="36810" y="318166"/>
                  <a:pt x="31102" y="325016"/>
                </a:cubicBezTo>
                <a:cubicBezTo>
                  <a:pt x="21303" y="336776"/>
                  <a:pt x="33923" y="323753"/>
                  <a:pt x="24881" y="332792"/>
                </a:cubicBezTo>
                <a:lnTo>
                  <a:pt x="21771" y="342122"/>
                </a:lnTo>
                <a:lnTo>
                  <a:pt x="20216" y="346788"/>
                </a:lnTo>
                <a:cubicBezTo>
                  <a:pt x="20734" y="350416"/>
                  <a:pt x="20132" y="354395"/>
                  <a:pt x="21771" y="357673"/>
                </a:cubicBezTo>
                <a:cubicBezTo>
                  <a:pt x="22504" y="359139"/>
                  <a:pt x="25031" y="358385"/>
                  <a:pt x="26436" y="359228"/>
                </a:cubicBezTo>
                <a:cubicBezTo>
                  <a:pt x="30285" y="361538"/>
                  <a:pt x="29477" y="363824"/>
                  <a:pt x="32657" y="367004"/>
                </a:cubicBezTo>
                <a:cubicBezTo>
                  <a:pt x="33978" y="368325"/>
                  <a:pt x="35767" y="369077"/>
                  <a:pt x="37322" y="370114"/>
                </a:cubicBezTo>
                <a:cubicBezTo>
                  <a:pt x="37840" y="371669"/>
                  <a:pt x="38877" y="373140"/>
                  <a:pt x="38877" y="374779"/>
                </a:cubicBezTo>
                <a:cubicBezTo>
                  <a:pt x="38877" y="378277"/>
                  <a:pt x="36142" y="390546"/>
                  <a:pt x="34212" y="393441"/>
                </a:cubicBezTo>
                <a:lnTo>
                  <a:pt x="31102" y="398106"/>
                </a:lnTo>
                <a:cubicBezTo>
                  <a:pt x="30736" y="399568"/>
                  <a:pt x="29005" y="407168"/>
                  <a:pt x="27992" y="408992"/>
                </a:cubicBezTo>
                <a:cubicBezTo>
                  <a:pt x="26177" y="412260"/>
                  <a:pt x="23442" y="414979"/>
                  <a:pt x="21771" y="418322"/>
                </a:cubicBezTo>
                <a:lnTo>
                  <a:pt x="18661" y="424543"/>
                </a:lnTo>
                <a:cubicBezTo>
                  <a:pt x="19179" y="426098"/>
                  <a:pt x="18793" y="428395"/>
                  <a:pt x="20216" y="429208"/>
                </a:cubicBezTo>
                <a:cubicBezTo>
                  <a:pt x="28967" y="434208"/>
                  <a:pt x="33756" y="424726"/>
                  <a:pt x="27992" y="440094"/>
                </a:cubicBezTo>
                <a:cubicBezTo>
                  <a:pt x="27477" y="441467"/>
                  <a:pt x="25918" y="442167"/>
                  <a:pt x="24881" y="443204"/>
                </a:cubicBezTo>
                <a:cubicBezTo>
                  <a:pt x="23102" y="448541"/>
                  <a:pt x="23368" y="449383"/>
                  <a:pt x="18661" y="454090"/>
                </a:cubicBezTo>
                <a:cubicBezTo>
                  <a:pt x="16828" y="455923"/>
                  <a:pt x="14432" y="457096"/>
                  <a:pt x="12441" y="458755"/>
                </a:cubicBezTo>
                <a:cubicBezTo>
                  <a:pt x="11315" y="459694"/>
                  <a:pt x="10642" y="461209"/>
                  <a:pt x="9330" y="461865"/>
                </a:cubicBezTo>
                <a:cubicBezTo>
                  <a:pt x="6398" y="463331"/>
                  <a:pt x="0" y="464975"/>
                  <a:pt x="0" y="464975"/>
                </a:cubicBezTo>
                <a:cubicBezTo>
                  <a:pt x="3110" y="465494"/>
                  <a:pt x="6271" y="465766"/>
                  <a:pt x="9330" y="466531"/>
                </a:cubicBezTo>
                <a:cubicBezTo>
                  <a:pt x="12511" y="467326"/>
                  <a:pt x="15392" y="469390"/>
                  <a:pt x="18661" y="469641"/>
                </a:cubicBezTo>
                <a:lnTo>
                  <a:pt x="38877" y="471196"/>
                </a:lnTo>
                <a:cubicBezTo>
                  <a:pt x="38359" y="472751"/>
                  <a:pt x="37322" y="474222"/>
                  <a:pt x="37322" y="475861"/>
                </a:cubicBezTo>
                <a:cubicBezTo>
                  <a:pt x="37322" y="483009"/>
                  <a:pt x="38517" y="485667"/>
                  <a:pt x="40432" y="491412"/>
                </a:cubicBezTo>
                <a:cubicBezTo>
                  <a:pt x="40950" y="485710"/>
                  <a:pt x="40303" y="479778"/>
                  <a:pt x="41987" y="474306"/>
                </a:cubicBezTo>
                <a:cubicBezTo>
                  <a:pt x="42537" y="472520"/>
                  <a:pt x="44945" y="471955"/>
                  <a:pt x="46653" y="471196"/>
                </a:cubicBezTo>
                <a:cubicBezTo>
                  <a:pt x="49649" y="469865"/>
                  <a:pt x="55983" y="468086"/>
                  <a:pt x="55983" y="468086"/>
                </a:cubicBezTo>
                <a:cubicBezTo>
                  <a:pt x="56501" y="466531"/>
                  <a:pt x="56379" y="464579"/>
                  <a:pt x="57538" y="463420"/>
                </a:cubicBezTo>
                <a:cubicBezTo>
                  <a:pt x="58697" y="462261"/>
                  <a:pt x="62204" y="463504"/>
                  <a:pt x="62204" y="461865"/>
                </a:cubicBezTo>
                <a:cubicBezTo>
                  <a:pt x="62204" y="459996"/>
                  <a:pt x="58974" y="459952"/>
                  <a:pt x="57538" y="458755"/>
                </a:cubicBezTo>
                <a:cubicBezTo>
                  <a:pt x="55849" y="457347"/>
                  <a:pt x="54428" y="455645"/>
                  <a:pt x="52873" y="454090"/>
                </a:cubicBezTo>
                <a:cubicBezTo>
                  <a:pt x="52355" y="450461"/>
                  <a:pt x="52807" y="446554"/>
                  <a:pt x="51318" y="443204"/>
                </a:cubicBezTo>
                <a:cubicBezTo>
                  <a:pt x="48984" y="437953"/>
                  <a:pt x="41639" y="441765"/>
                  <a:pt x="51318" y="438539"/>
                </a:cubicBezTo>
                <a:cubicBezTo>
                  <a:pt x="54554" y="425592"/>
                  <a:pt x="50021" y="437799"/>
                  <a:pt x="57538" y="429208"/>
                </a:cubicBezTo>
                <a:cubicBezTo>
                  <a:pt x="67813" y="417465"/>
                  <a:pt x="58834" y="421519"/>
                  <a:pt x="68424" y="418322"/>
                </a:cubicBezTo>
                <a:cubicBezTo>
                  <a:pt x="72490" y="406125"/>
                  <a:pt x="74345" y="410679"/>
                  <a:pt x="63759" y="404326"/>
                </a:cubicBezTo>
                <a:cubicBezTo>
                  <a:pt x="62722" y="402771"/>
                  <a:pt x="61817" y="401120"/>
                  <a:pt x="60649" y="399661"/>
                </a:cubicBezTo>
                <a:cubicBezTo>
                  <a:pt x="58179" y="396574"/>
                  <a:pt x="54338" y="394151"/>
                  <a:pt x="51318" y="391886"/>
                </a:cubicBezTo>
                <a:cubicBezTo>
                  <a:pt x="50281" y="389812"/>
                  <a:pt x="49121" y="387796"/>
                  <a:pt x="48208" y="385665"/>
                </a:cubicBezTo>
                <a:cubicBezTo>
                  <a:pt x="47562" y="384158"/>
                  <a:pt x="47562" y="382364"/>
                  <a:pt x="46653" y="381000"/>
                </a:cubicBezTo>
                <a:cubicBezTo>
                  <a:pt x="45433" y="379170"/>
                  <a:pt x="43542" y="377890"/>
                  <a:pt x="41987" y="376335"/>
                </a:cubicBezTo>
                <a:cubicBezTo>
                  <a:pt x="44580" y="368559"/>
                  <a:pt x="41988" y="372187"/>
                  <a:pt x="52873" y="368559"/>
                </a:cubicBezTo>
                <a:lnTo>
                  <a:pt x="57538" y="367004"/>
                </a:lnTo>
                <a:cubicBezTo>
                  <a:pt x="58575" y="365967"/>
                  <a:pt x="59429" y="364707"/>
                  <a:pt x="60649" y="363894"/>
                </a:cubicBezTo>
                <a:cubicBezTo>
                  <a:pt x="62578" y="362608"/>
                  <a:pt x="65385" y="362565"/>
                  <a:pt x="66869" y="360784"/>
                </a:cubicBezTo>
                <a:cubicBezTo>
                  <a:pt x="68237" y="359142"/>
                  <a:pt x="67238" y="356341"/>
                  <a:pt x="68424" y="354563"/>
                </a:cubicBezTo>
                <a:cubicBezTo>
                  <a:pt x="69461" y="353008"/>
                  <a:pt x="71535" y="352490"/>
                  <a:pt x="73090" y="351453"/>
                </a:cubicBezTo>
                <a:cubicBezTo>
                  <a:pt x="76496" y="341234"/>
                  <a:pt x="76758" y="342435"/>
                  <a:pt x="73090" y="325016"/>
                </a:cubicBezTo>
                <a:cubicBezTo>
                  <a:pt x="72467" y="322058"/>
                  <a:pt x="70561" y="319378"/>
                  <a:pt x="68424" y="317241"/>
                </a:cubicBezTo>
                <a:cubicBezTo>
                  <a:pt x="67265" y="316082"/>
                  <a:pt x="65314" y="316204"/>
                  <a:pt x="63759" y="315686"/>
                </a:cubicBezTo>
                <a:cubicBezTo>
                  <a:pt x="65128" y="311578"/>
                  <a:pt x="67523" y="303027"/>
                  <a:pt x="71534" y="301690"/>
                </a:cubicBezTo>
                <a:lnTo>
                  <a:pt x="76200" y="300135"/>
                </a:lnTo>
                <a:cubicBezTo>
                  <a:pt x="81377" y="294956"/>
                  <a:pt x="83154" y="294474"/>
                  <a:pt x="80865" y="283028"/>
                </a:cubicBezTo>
                <a:cubicBezTo>
                  <a:pt x="80544" y="281421"/>
                  <a:pt x="77755" y="281991"/>
                  <a:pt x="76200" y="281473"/>
                </a:cubicBezTo>
                <a:cubicBezTo>
                  <a:pt x="75584" y="276547"/>
                  <a:pt x="73447" y="256989"/>
                  <a:pt x="71534" y="253482"/>
                </a:cubicBezTo>
                <a:cubicBezTo>
                  <a:pt x="70511" y="251606"/>
                  <a:pt x="67387" y="252445"/>
                  <a:pt x="65314" y="251926"/>
                </a:cubicBezTo>
                <a:cubicBezTo>
                  <a:pt x="66869" y="251408"/>
                  <a:pt x="68340" y="250371"/>
                  <a:pt x="69979" y="250371"/>
                </a:cubicBezTo>
                <a:cubicBezTo>
                  <a:pt x="71618" y="250371"/>
                  <a:pt x="73069" y="252376"/>
                  <a:pt x="74645" y="251926"/>
                </a:cubicBezTo>
                <a:cubicBezTo>
                  <a:pt x="77137" y="251214"/>
                  <a:pt x="78792" y="248816"/>
                  <a:pt x="80865" y="247261"/>
                </a:cubicBezTo>
                <a:cubicBezTo>
                  <a:pt x="83975" y="248816"/>
                  <a:pt x="87247" y="250083"/>
                  <a:pt x="90196" y="251926"/>
                </a:cubicBezTo>
                <a:cubicBezTo>
                  <a:pt x="91439" y="252703"/>
                  <a:pt x="94772" y="255037"/>
                  <a:pt x="93306" y="255037"/>
                </a:cubicBezTo>
                <a:cubicBezTo>
                  <a:pt x="90514" y="255037"/>
                  <a:pt x="88122" y="252963"/>
                  <a:pt x="85530" y="251926"/>
                </a:cubicBezTo>
                <a:cubicBezTo>
                  <a:pt x="85012" y="248816"/>
                  <a:pt x="84659" y="245674"/>
                  <a:pt x="83975" y="242596"/>
                </a:cubicBezTo>
                <a:cubicBezTo>
                  <a:pt x="83619" y="240996"/>
                  <a:pt x="82818" y="239521"/>
                  <a:pt x="82420" y="237931"/>
                </a:cubicBezTo>
                <a:lnTo>
                  <a:pt x="79310" y="225490"/>
                </a:lnTo>
                <a:cubicBezTo>
                  <a:pt x="78792" y="220306"/>
                  <a:pt x="78443" y="215103"/>
                  <a:pt x="77755" y="209939"/>
                </a:cubicBezTo>
                <a:cubicBezTo>
                  <a:pt x="77191" y="205707"/>
                  <a:pt x="75701" y="200168"/>
                  <a:pt x="74645" y="195943"/>
                </a:cubicBezTo>
                <a:cubicBezTo>
                  <a:pt x="75603" y="180616"/>
                  <a:pt x="74372" y="176117"/>
                  <a:pt x="77755" y="164841"/>
                </a:cubicBezTo>
                <a:cubicBezTo>
                  <a:pt x="78697" y="161701"/>
                  <a:pt x="79046" y="158238"/>
                  <a:pt x="80865" y="155510"/>
                </a:cubicBezTo>
                <a:lnTo>
                  <a:pt x="83975" y="150845"/>
                </a:lnTo>
                <a:cubicBezTo>
                  <a:pt x="85012" y="147735"/>
                  <a:pt x="88904" y="144242"/>
                  <a:pt x="87085" y="141514"/>
                </a:cubicBezTo>
                <a:cubicBezTo>
                  <a:pt x="86048" y="139959"/>
                  <a:pt x="84734" y="138557"/>
                  <a:pt x="83975" y="136849"/>
                </a:cubicBezTo>
                <a:cubicBezTo>
                  <a:pt x="80872" y="129867"/>
                  <a:pt x="81639" y="128676"/>
                  <a:pt x="79310" y="122853"/>
                </a:cubicBezTo>
                <a:cubicBezTo>
                  <a:pt x="78273" y="120261"/>
                  <a:pt x="77180" y="117691"/>
                  <a:pt x="76200" y="115077"/>
                </a:cubicBezTo>
                <a:cubicBezTo>
                  <a:pt x="75625" y="113542"/>
                  <a:pt x="75291" y="111919"/>
                  <a:pt x="74645" y="110412"/>
                </a:cubicBezTo>
                <a:cubicBezTo>
                  <a:pt x="73732" y="108281"/>
                  <a:pt x="72571" y="106265"/>
                  <a:pt x="71534" y="104192"/>
                </a:cubicBezTo>
                <a:cubicBezTo>
                  <a:pt x="72571" y="103155"/>
                  <a:pt x="74067" y="102430"/>
                  <a:pt x="74645" y="101082"/>
                </a:cubicBezTo>
                <a:cubicBezTo>
                  <a:pt x="76955" y="95694"/>
                  <a:pt x="74459" y="92521"/>
                  <a:pt x="79310" y="88641"/>
                </a:cubicBezTo>
                <a:cubicBezTo>
                  <a:pt x="80590" y="87617"/>
                  <a:pt x="82420" y="87604"/>
                  <a:pt x="83975" y="87086"/>
                </a:cubicBezTo>
                <a:cubicBezTo>
                  <a:pt x="84493" y="84494"/>
                  <a:pt x="85128" y="81923"/>
                  <a:pt x="85530" y="79310"/>
                </a:cubicBezTo>
                <a:cubicBezTo>
                  <a:pt x="88041" y="62985"/>
                  <a:pt x="85467" y="71719"/>
                  <a:pt x="88641" y="62204"/>
                </a:cubicBezTo>
                <a:cubicBezTo>
                  <a:pt x="90196" y="62722"/>
                  <a:pt x="92282" y="62479"/>
                  <a:pt x="93306" y="63759"/>
                </a:cubicBezTo>
                <a:cubicBezTo>
                  <a:pt x="94641" y="65428"/>
                  <a:pt x="93905" y="68067"/>
                  <a:pt x="94861" y="69979"/>
                </a:cubicBezTo>
                <a:cubicBezTo>
                  <a:pt x="95517" y="71291"/>
                  <a:pt x="96934" y="72053"/>
                  <a:pt x="97971" y="73090"/>
                </a:cubicBezTo>
                <a:cubicBezTo>
                  <a:pt x="98489" y="75163"/>
                  <a:pt x="98244" y="81020"/>
                  <a:pt x="99526" y="79310"/>
                </a:cubicBezTo>
                <a:cubicBezTo>
                  <a:pt x="102091" y="75890"/>
                  <a:pt x="102636" y="66869"/>
                  <a:pt x="102636" y="66869"/>
                </a:cubicBezTo>
                <a:cubicBezTo>
                  <a:pt x="103155" y="59612"/>
                  <a:pt x="108495" y="50965"/>
                  <a:pt x="104192" y="45098"/>
                </a:cubicBezTo>
                <a:cubicBezTo>
                  <a:pt x="100501" y="40064"/>
                  <a:pt x="91532" y="45258"/>
                  <a:pt x="85530" y="43543"/>
                </a:cubicBezTo>
                <a:cubicBezTo>
                  <a:pt x="83733" y="43029"/>
                  <a:pt x="83457" y="40432"/>
                  <a:pt x="82420" y="38877"/>
                </a:cubicBezTo>
                <a:cubicBezTo>
                  <a:pt x="81659" y="34314"/>
                  <a:pt x="79600" y="20427"/>
                  <a:pt x="77755" y="17106"/>
                </a:cubicBezTo>
                <a:cubicBezTo>
                  <a:pt x="76959" y="15673"/>
                  <a:pt x="74556" y="16284"/>
                  <a:pt x="73090" y="15551"/>
                </a:cubicBezTo>
                <a:cubicBezTo>
                  <a:pt x="69165" y="13589"/>
                  <a:pt x="65314" y="2592"/>
                  <a:pt x="63759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686502" y="1671552"/>
            <a:ext cx="217495" cy="516359"/>
          </a:xfrm>
          <a:custGeom>
            <a:avLst/>
            <a:gdLst>
              <a:gd name="connsiteX0" fmla="*/ 63759 w 105856"/>
              <a:gd name="connsiteY0" fmla="*/ 0 h 491412"/>
              <a:gd name="connsiteX1" fmla="*/ 63759 w 105856"/>
              <a:gd name="connsiteY1" fmla="*/ 0 h 491412"/>
              <a:gd name="connsiteX2" fmla="*/ 65314 w 105856"/>
              <a:gd name="connsiteY2" fmla="*/ 13996 h 491412"/>
              <a:gd name="connsiteX3" fmla="*/ 62204 w 105856"/>
              <a:gd name="connsiteY3" fmla="*/ 21771 h 491412"/>
              <a:gd name="connsiteX4" fmla="*/ 57538 w 105856"/>
              <a:gd name="connsiteY4" fmla="*/ 29547 h 491412"/>
              <a:gd name="connsiteX5" fmla="*/ 55983 w 105856"/>
              <a:gd name="connsiteY5" fmla="*/ 34212 h 491412"/>
              <a:gd name="connsiteX6" fmla="*/ 51318 w 105856"/>
              <a:gd name="connsiteY6" fmla="*/ 38877 h 491412"/>
              <a:gd name="connsiteX7" fmla="*/ 46653 w 105856"/>
              <a:gd name="connsiteY7" fmla="*/ 45098 h 491412"/>
              <a:gd name="connsiteX8" fmla="*/ 45098 w 105856"/>
              <a:gd name="connsiteY8" fmla="*/ 49763 h 491412"/>
              <a:gd name="connsiteX9" fmla="*/ 41987 w 105856"/>
              <a:gd name="connsiteY9" fmla="*/ 52873 h 491412"/>
              <a:gd name="connsiteX10" fmla="*/ 63759 w 105856"/>
              <a:gd name="connsiteY10" fmla="*/ 63759 h 491412"/>
              <a:gd name="connsiteX11" fmla="*/ 65314 w 105856"/>
              <a:gd name="connsiteY11" fmla="*/ 68424 h 491412"/>
              <a:gd name="connsiteX12" fmla="*/ 62204 w 105856"/>
              <a:gd name="connsiteY12" fmla="*/ 82420 h 491412"/>
              <a:gd name="connsiteX13" fmla="*/ 59094 w 105856"/>
              <a:gd name="connsiteY13" fmla="*/ 85531 h 491412"/>
              <a:gd name="connsiteX14" fmla="*/ 41987 w 105856"/>
              <a:gd name="connsiteY14" fmla="*/ 87086 h 491412"/>
              <a:gd name="connsiteX15" fmla="*/ 37322 w 105856"/>
              <a:gd name="connsiteY15" fmla="*/ 91751 h 491412"/>
              <a:gd name="connsiteX16" fmla="*/ 35767 w 105856"/>
              <a:gd name="connsiteY16" fmla="*/ 96416 h 491412"/>
              <a:gd name="connsiteX17" fmla="*/ 32657 w 105856"/>
              <a:gd name="connsiteY17" fmla="*/ 101082 h 491412"/>
              <a:gd name="connsiteX18" fmla="*/ 37322 w 105856"/>
              <a:gd name="connsiteY18" fmla="*/ 116633 h 491412"/>
              <a:gd name="connsiteX19" fmla="*/ 46653 w 105856"/>
              <a:gd name="connsiteY19" fmla="*/ 119743 h 491412"/>
              <a:gd name="connsiteX20" fmla="*/ 51318 w 105856"/>
              <a:gd name="connsiteY20" fmla="*/ 122853 h 491412"/>
              <a:gd name="connsiteX21" fmla="*/ 57538 w 105856"/>
              <a:gd name="connsiteY21" fmla="*/ 132184 h 491412"/>
              <a:gd name="connsiteX22" fmla="*/ 55983 w 105856"/>
              <a:gd name="connsiteY22" fmla="*/ 152400 h 491412"/>
              <a:gd name="connsiteX23" fmla="*/ 54428 w 105856"/>
              <a:gd name="connsiteY23" fmla="*/ 157065 h 491412"/>
              <a:gd name="connsiteX24" fmla="*/ 52873 w 105856"/>
              <a:gd name="connsiteY24" fmla="*/ 163286 h 491412"/>
              <a:gd name="connsiteX25" fmla="*/ 48208 w 105856"/>
              <a:gd name="connsiteY25" fmla="*/ 181947 h 491412"/>
              <a:gd name="connsiteX26" fmla="*/ 43543 w 105856"/>
              <a:gd name="connsiteY26" fmla="*/ 185057 h 491412"/>
              <a:gd name="connsiteX27" fmla="*/ 41987 w 105856"/>
              <a:gd name="connsiteY27" fmla="*/ 189722 h 491412"/>
              <a:gd name="connsiteX28" fmla="*/ 34212 w 105856"/>
              <a:gd name="connsiteY28" fmla="*/ 197498 h 491412"/>
              <a:gd name="connsiteX29" fmla="*/ 38877 w 105856"/>
              <a:gd name="connsiteY29" fmla="*/ 200608 h 491412"/>
              <a:gd name="connsiteX30" fmla="*/ 55983 w 105856"/>
              <a:gd name="connsiteY30" fmla="*/ 202163 h 491412"/>
              <a:gd name="connsiteX31" fmla="*/ 51318 w 105856"/>
              <a:gd name="connsiteY31" fmla="*/ 223935 h 491412"/>
              <a:gd name="connsiteX32" fmla="*/ 49763 w 105856"/>
              <a:gd name="connsiteY32" fmla="*/ 228600 h 491412"/>
              <a:gd name="connsiteX33" fmla="*/ 40432 w 105856"/>
              <a:gd name="connsiteY33" fmla="*/ 241041 h 491412"/>
              <a:gd name="connsiteX34" fmla="*/ 38877 w 105856"/>
              <a:gd name="connsiteY34" fmla="*/ 245706 h 491412"/>
              <a:gd name="connsiteX35" fmla="*/ 35767 w 105856"/>
              <a:gd name="connsiteY35" fmla="*/ 250371 h 491412"/>
              <a:gd name="connsiteX36" fmla="*/ 32657 w 105856"/>
              <a:gd name="connsiteY36" fmla="*/ 259702 h 491412"/>
              <a:gd name="connsiteX37" fmla="*/ 31102 w 105856"/>
              <a:gd name="connsiteY37" fmla="*/ 264367 h 491412"/>
              <a:gd name="connsiteX38" fmla="*/ 41987 w 105856"/>
              <a:gd name="connsiteY38" fmla="*/ 273698 h 491412"/>
              <a:gd name="connsiteX39" fmla="*/ 46653 w 105856"/>
              <a:gd name="connsiteY39" fmla="*/ 275253 h 491412"/>
              <a:gd name="connsiteX40" fmla="*/ 45098 w 105856"/>
              <a:gd name="connsiteY40" fmla="*/ 287694 h 491412"/>
              <a:gd name="connsiteX41" fmla="*/ 43543 w 105856"/>
              <a:gd name="connsiteY41" fmla="*/ 293914 h 491412"/>
              <a:gd name="connsiteX42" fmla="*/ 45098 w 105856"/>
              <a:gd name="connsiteY42" fmla="*/ 298579 h 491412"/>
              <a:gd name="connsiteX43" fmla="*/ 43543 w 105856"/>
              <a:gd name="connsiteY43" fmla="*/ 303245 h 491412"/>
              <a:gd name="connsiteX44" fmla="*/ 41987 w 105856"/>
              <a:gd name="connsiteY44" fmla="*/ 311020 h 491412"/>
              <a:gd name="connsiteX45" fmla="*/ 31102 w 105856"/>
              <a:gd name="connsiteY45" fmla="*/ 325016 h 491412"/>
              <a:gd name="connsiteX46" fmla="*/ 24881 w 105856"/>
              <a:gd name="connsiteY46" fmla="*/ 332792 h 491412"/>
              <a:gd name="connsiteX47" fmla="*/ 21771 w 105856"/>
              <a:gd name="connsiteY47" fmla="*/ 342122 h 491412"/>
              <a:gd name="connsiteX48" fmla="*/ 20216 w 105856"/>
              <a:gd name="connsiteY48" fmla="*/ 346788 h 491412"/>
              <a:gd name="connsiteX49" fmla="*/ 21771 w 105856"/>
              <a:gd name="connsiteY49" fmla="*/ 357673 h 491412"/>
              <a:gd name="connsiteX50" fmla="*/ 26436 w 105856"/>
              <a:gd name="connsiteY50" fmla="*/ 359228 h 491412"/>
              <a:gd name="connsiteX51" fmla="*/ 32657 w 105856"/>
              <a:gd name="connsiteY51" fmla="*/ 367004 h 491412"/>
              <a:gd name="connsiteX52" fmla="*/ 37322 w 105856"/>
              <a:gd name="connsiteY52" fmla="*/ 370114 h 491412"/>
              <a:gd name="connsiteX53" fmla="*/ 38877 w 105856"/>
              <a:gd name="connsiteY53" fmla="*/ 374779 h 491412"/>
              <a:gd name="connsiteX54" fmla="*/ 34212 w 105856"/>
              <a:gd name="connsiteY54" fmla="*/ 393441 h 491412"/>
              <a:gd name="connsiteX55" fmla="*/ 31102 w 105856"/>
              <a:gd name="connsiteY55" fmla="*/ 398106 h 491412"/>
              <a:gd name="connsiteX56" fmla="*/ 27992 w 105856"/>
              <a:gd name="connsiteY56" fmla="*/ 408992 h 491412"/>
              <a:gd name="connsiteX57" fmla="*/ 21771 w 105856"/>
              <a:gd name="connsiteY57" fmla="*/ 418322 h 491412"/>
              <a:gd name="connsiteX58" fmla="*/ 18661 w 105856"/>
              <a:gd name="connsiteY58" fmla="*/ 424543 h 491412"/>
              <a:gd name="connsiteX59" fmla="*/ 20216 w 105856"/>
              <a:gd name="connsiteY59" fmla="*/ 429208 h 491412"/>
              <a:gd name="connsiteX60" fmla="*/ 27992 w 105856"/>
              <a:gd name="connsiteY60" fmla="*/ 440094 h 491412"/>
              <a:gd name="connsiteX61" fmla="*/ 24881 w 105856"/>
              <a:gd name="connsiteY61" fmla="*/ 443204 h 491412"/>
              <a:gd name="connsiteX62" fmla="*/ 18661 w 105856"/>
              <a:gd name="connsiteY62" fmla="*/ 454090 h 491412"/>
              <a:gd name="connsiteX63" fmla="*/ 12441 w 105856"/>
              <a:gd name="connsiteY63" fmla="*/ 458755 h 491412"/>
              <a:gd name="connsiteX64" fmla="*/ 9330 w 105856"/>
              <a:gd name="connsiteY64" fmla="*/ 461865 h 491412"/>
              <a:gd name="connsiteX65" fmla="*/ 0 w 105856"/>
              <a:gd name="connsiteY65" fmla="*/ 464975 h 491412"/>
              <a:gd name="connsiteX66" fmla="*/ 9330 w 105856"/>
              <a:gd name="connsiteY66" fmla="*/ 466531 h 491412"/>
              <a:gd name="connsiteX67" fmla="*/ 18661 w 105856"/>
              <a:gd name="connsiteY67" fmla="*/ 469641 h 491412"/>
              <a:gd name="connsiteX68" fmla="*/ 38877 w 105856"/>
              <a:gd name="connsiteY68" fmla="*/ 471196 h 491412"/>
              <a:gd name="connsiteX69" fmla="*/ 37322 w 105856"/>
              <a:gd name="connsiteY69" fmla="*/ 475861 h 491412"/>
              <a:gd name="connsiteX70" fmla="*/ 40432 w 105856"/>
              <a:gd name="connsiteY70" fmla="*/ 491412 h 491412"/>
              <a:gd name="connsiteX71" fmla="*/ 41987 w 105856"/>
              <a:gd name="connsiteY71" fmla="*/ 474306 h 491412"/>
              <a:gd name="connsiteX72" fmla="*/ 46653 w 105856"/>
              <a:gd name="connsiteY72" fmla="*/ 471196 h 491412"/>
              <a:gd name="connsiteX73" fmla="*/ 55983 w 105856"/>
              <a:gd name="connsiteY73" fmla="*/ 468086 h 491412"/>
              <a:gd name="connsiteX74" fmla="*/ 57538 w 105856"/>
              <a:gd name="connsiteY74" fmla="*/ 463420 h 491412"/>
              <a:gd name="connsiteX75" fmla="*/ 62204 w 105856"/>
              <a:gd name="connsiteY75" fmla="*/ 461865 h 491412"/>
              <a:gd name="connsiteX76" fmla="*/ 57538 w 105856"/>
              <a:gd name="connsiteY76" fmla="*/ 458755 h 491412"/>
              <a:gd name="connsiteX77" fmla="*/ 52873 w 105856"/>
              <a:gd name="connsiteY77" fmla="*/ 454090 h 491412"/>
              <a:gd name="connsiteX78" fmla="*/ 51318 w 105856"/>
              <a:gd name="connsiteY78" fmla="*/ 443204 h 491412"/>
              <a:gd name="connsiteX79" fmla="*/ 51318 w 105856"/>
              <a:gd name="connsiteY79" fmla="*/ 438539 h 491412"/>
              <a:gd name="connsiteX80" fmla="*/ 57538 w 105856"/>
              <a:gd name="connsiteY80" fmla="*/ 429208 h 491412"/>
              <a:gd name="connsiteX81" fmla="*/ 68424 w 105856"/>
              <a:gd name="connsiteY81" fmla="*/ 418322 h 491412"/>
              <a:gd name="connsiteX82" fmla="*/ 63759 w 105856"/>
              <a:gd name="connsiteY82" fmla="*/ 404326 h 491412"/>
              <a:gd name="connsiteX83" fmla="*/ 60649 w 105856"/>
              <a:gd name="connsiteY83" fmla="*/ 399661 h 491412"/>
              <a:gd name="connsiteX84" fmla="*/ 51318 w 105856"/>
              <a:gd name="connsiteY84" fmla="*/ 391886 h 491412"/>
              <a:gd name="connsiteX85" fmla="*/ 48208 w 105856"/>
              <a:gd name="connsiteY85" fmla="*/ 385665 h 491412"/>
              <a:gd name="connsiteX86" fmla="*/ 46653 w 105856"/>
              <a:gd name="connsiteY86" fmla="*/ 381000 h 491412"/>
              <a:gd name="connsiteX87" fmla="*/ 41987 w 105856"/>
              <a:gd name="connsiteY87" fmla="*/ 376335 h 491412"/>
              <a:gd name="connsiteX88" fmla="*/ 52873 w 105856"/>
              <a:gd name="connsiteY88" fmla="*/ 368559 h 491412"/>
              <a:gd name="connsiteX89" fmla="*/ 57538 w 105856"/>
              <a:gd name="connsiteY89" fmla="*/ 367004 h 491412"/>
              <a:gd name="connsiteX90" fmla="*/ 60649 w 105856"/>
              <a:gd name="connsiteY90" fmla="*/ 363894 h 491412"/>
              <a:gd name="connsiteX91" fmla="*/ 66869 w 105856"/>
              <a:gd name="connsiteY91" fmla="*/ 360784 h 491412"/>
              <a:gd name="connsiteX92" fmla="*/ 68424 w 105856"/>
              <a:gd name="connsiteY92" fmla="*/ 354563 h 491412"/>
              <a:gd name="connsiteX93" fmla="*/ 73090 w 105856"/>
              <a:gd name="connsiteY93" fmla="*/ 351453 h 491412"/>
              <a:gd name="connsiteX94" fmla="*/ 73090 w 105856"/>
              <a:gd name="connsiteY94" fmla="*/ 325016 h 491412"/>
              <a:gd name="connsiteX95" fmla="*/ 68424 w 105856"/>
              <a:gd name="connsiteY95" fmla="*/ 317241 h 491412"/>
              <a:gd name="connsiteX96" fmla="*/ 63759 w 105856"/>
              <a:gd name="connsiteY96" fmla="*/ 315686 h 491412"/>
              <a:gd name="connsiteX97" fmla="*/ 71534 w 105856"/>
              <a:gd name="connsiteY97" fmla="*/ 301690 h 491412"/>
              <a:gd name="connsiteX98" fmla="*/ 76200 w 105856"/>
              <a:gd name="connsiteY98" fmla="*/ 300135 h 491412"/>
              <a:gd name="connsiteX99" fmla="*/ 80865 w 105856"/>
              <a:gd name="connsiteY99" fmla="*/ 283028 h 491412"/>
              <a:gd name="connsiteX100" fmla="*/ 76200 w 105856"/>
              <a:gd name="connsiteY100" fmla="*/ 281473 h 491412"/>
              <a:gd name="connsiteX101" fmla="*/ 71534 w 105856"/>
              <a:gd name="connsiteY101" fmla="*/ 253482 h 491412"/>
              <a:gd name="connsiteX102" fmla="*/ 65314 w 105856"/>
              <a:gd name="connsiteY102" fmla="*/ 251926 h 491412"/>
              <a:gd name="connsiteX103" fmla="*/ 69979 w 105856"/>
              <a:gd name="connsiteY103" fmla="*/ 250371 h 491412"/>
              <a:gd name="connsiteX104" fmla="*/ 74645 w 105856"/>
              <a:gd name="connsiteY104" fmla="*/ 251926 h 491412"/>
              <a:gd name="connsiteX105" fmla="*/ 80865 w 105856"/>
              <a:gd name="connsiteY105" fmla="*/ 247261 h 491412"/>
              <a:gd name="connsiteX106" fmla="*/ 90196 w 105856"/>
              <a:gd name="connsiteY106" fmla="*/ 251926 h 491412"/>
              <a:gd name="connsiteX107" fmla="*/ 93306 w 105856"/>
              <a:gd name="connsiteY107" fmla="*/ 255037 h 491412"/>
              <a:gd name="connsiteX108" fmla="*/ 85530 w 105856"/>
              <a:gd name="connsiteY108" fmla="*/ 251926 h 491412"/>
              <a:gd name="connsiteX109" fmla="*/ 83975 w 105856"/>
              <a:gd name="connsiteY109" fmla="*/ 242596 h 491412"/>
              <a:gd name="connsiteX110" fmla="*/ 82420 w 105856"/>
              <a:gd name="connsiteY110" fmla="*/ 237931 h 491412"/>
              <a:gd name="connsiteX111" fmla="*/ 79310 w 105856"/>
              <a:gd name="connsiteY111" fmla="*/ 225490 h 491412"/>
              <a:gd name="connsiteX112" fmla="*/ 77755 w 105856"/>
              <a:gd name="connsiteY112" fmla="*/ 209939 h 491412"/>
              <a:gd name="connsiteX113" fmla="*/ 74645 w 105856"/>
              <a:gd name="connsiteY113" fmla="*/ 195943 h 491412"/>
              <a:gd name="connsiteX114" fmla="*/ 77755 w 105856"/>
              <a:gd name="connsiteY114" fmla="*/ 164841 h 491412"/>
              <a:gd name="connsiteX115" fmla="*/ 80865 w 105856"/>
              <a:gd name="connsiteY115" fmla="*/ 155510 h 491412"/>
              <a:gd name="connsiteX116" fmla="*/ 83975 w 105856"/>
              <a:gd name="connsiteY116" fmla="*/ 150845 h 491412"/>
              <a:gd name="connsiteX117" fmla="*/ 87085 w 105856"/>
              <a:gd name="connsiteY117" fmla="*/ 141514 h 491412"/>
              <a:gd name="connsiteX118" fmla="*/ 83975 w 105856"/>
              <a:gd name="connsiteY118" fmla="*/ 136849 h 491412"/>
              <a:gd name="connsiteX119" fmla="*/ 79310 w 105856"/>
              <a:gd name="connsiteY119" fmla="*/ 122853 h 491412"/>
              <a:gd name="connsiteX120" fmla="*/ 76200 w 105856"/>
              <a:gd name="connsiteY120" fmla="*/ 115077 h 491412"/>
              <a:gd name="connsiteX121" fmla="*/ 74645 w 105856"/>
              <a:gd name="connsiteY121" fmla="*/ 110412 h 491412"/>
              <a:gd name="connsiteX122" fmla="*/ 71534 w 105856"/>
              <a:gd name="connsiteY122" fmla="*/ 104192 h 491412"/>
              <a:gd name="connsiteX123" fmla="*/ 74645 w 105856"/>
              <a:gd name="connsiteY123" fmla="*/ 101082 h 491412"/>
              <a:gd name="connsiteX124" fmla="*/ 79310 w 105856"/>
              <a:gd name="connsiteY124" fmla="*/ 88641 h 491412"/>
              <a:gd name="connsiteX125" fmla="*/ 83975 w 105856"/>
              <a:gd name="connsiteY125" fmla="*/ 87086 h 491412"/>
              <a:gd name="connsiteX126" fmla="*/ 85530 w 105856"/>
              <a:gd name="connsiteY126" fmla="*/ 79310 h 491412"/>
              <a:gd name="connsiteX127" fmla="*/ 88641 w 105856"/>
              <a:gd name="connsiteY127" fmla="*/ 62204 h 491412"/>
              <a:gd name="connsiteX128" fmla="*/ 93306 w 105856"/>
              <a:gd name="connsiteY128" fmla="*/ 63759 h 491412"/>
              <a:gd name="connsiteX129" fmla="*/ 94861 w 105856"/>
              <a:gd name="connsiteY129" fmla="*/ 69979 h 491412"/>
              <a:gd name="connsiteX130" fmla="*/ 97971 w 105856"/>
              <a:gd name="connsiteY130" fmla="*/ 73090 h 491412"/>
              <a:gd name="connsiteX131" fmla="*/ 99526 w 105856"/>
              <a:gd name="connsiteY131" fmla="*/ 79310 h 491412"/>
              <a:gd name="connsiteX132" fmla="*/ 102636 w 105856"/>
              <a:gd name="connsiteY132" fmla="*/ 66869 h 491412"/>
              <a:gd name="connsiteX133" fmla="*/ 104192 w 105856"/>
              <a:gd name="connsiteY133" fmla="*/ 45098 h 491412"/>
              <a:gd name="connsiteX134" fmla="*/ 85530 w 105856"/>
              <a:gd name="connsiteY134" fmla="*/ 43543 h 491412"/>
              <a:gd name="connsiteX135" fmla="*/ 82420 w 105856"/>
              <a:gd name="connsiteY135" fmla="*/ 38877 h 491412"/>
              <a:gd name="connsiteX136" fmla="*/ 77755 w 105856"/>
              <a:gd name="connsiteY136" fmla="*/ 17106 h 491412"/>
              <a:gd name="connsiteX137" fmla="*/ 73090 w 105856"/>
              <a:gd name="connsiteY137" fmla="*/ 15551 h 491412"/>
              <a:gd name="connsiteX138" fmla="*/ 63759 w 105856"/>
              <a:gd name="connsiteY138" fmla="*/ 0 h 49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05856" h="491412">
                <a:moveTo>
                  <a:pt x="63759" y="0"/>
                </a:moveTo>
                <a:lnTo>
                  <a:pt x="63759" y="0"/>
                </a:lnTo>
                <a:cubicBezTo>
                  <a:pt x="64277" y="4665"/>
                  <a:pt x="65648" y="9314"/>
                  <a:pt x="65314" y="13996"/>
                </a:cubicBezTo>
                <a:cubicBezTo>
                  <a:pt x="65115" y="16780"/>
                  <a:pt x="63184" y="19157"/>
                  <a:pt x="62204" y="21771"/>
                </a:cubicBezTo>
                <a:cubicBezTo>
                  <a:pt x="59781" y="28232"/>
                  <a:pt x="62170" y="24917"/>
                  <a:pt x="57538" y="29547"/>
                </a:cubicBezTo>
                <a:cubicBezTo>
                  <a:pt x="57020" y="31102"/>
                  <a:pt x="56892" y="32848"/>
                  <a:pt x="55983" y="34212"/>
                </a:cubicBezTo>
                <a:cubicBezTo>
                  <a:pt x="54763" y="36042"/>
                  <a:pt x="52749" y="37207"/>
                  <a:pt x="51318" y="38877"/>
                </a:cubicBezTo>
                <a:cubicBezTo>
                  <a:pt x="49631" y="40845"/>
                  <a:pt x="48208" y="43024"/>
                  <a:pt x="46653" y="45098"/>
                </a:cubicBezTo>
                <a:cubicBezTo>
                  <a:pt x="46135" y="46653"/>
                  <a:pt x="45941" y="48358"/>
                  <a:pt x="45098" y="49763"/>
                </a:cubicBezTo>
                <a:cubicBezTo>
                  <a:pt x="44343" y="51020"/>
                  <a:pt x="41987" y="51407"/>
                  <a:pt x="41987" y="52873"/>
                </a:cubicBezTo>
                <a:cubicBezTo>
                  <a:pt x="41987" y="67702"/>
                  <a:pt x="51512" y="62738"/>
                  <a:pt x="63759" y="63759"/>
                </a:cubicBezTo>
                <a:cubicBezTo>
                  <a:pt x="64277" y="65314"/>
                  <a:pt x="65314" y="66785"/>
                  <a:pt x="65314" y="68424"/>
                </a:cubicBezTo>
                <a:cubicBezTo>
                  <a:pt x="65314" y="68915"/>
                  <a:pt x="62804" y="81220"/>
                  <a:pt x="62204" y="82420"/>
                </a:cubicBezTo>
                <a:cubicBezTo>
                  <a:pt x="61548" y="83732"/>
                  <a:pt x="60523" y="85201"/>
                  <a:pt x="59094" y="85531"/>
                </a:cubicBezTo>
                <a:cubicBezTo>
                  <a:pt x="53515" y="86819"/>
                  <a:pt x="47689" y="86568"/>
                  <a:pt x="41987" y="87086"/>
                </a:cubicBezTo>
                <a:cubicBezTo>
                  <a:pt x="40432" y="88641"/>
                  <a:pt x="38542" y="89921"/>
                  <a:pt x="37322" y="91751"/>
                </a:cubicBezTo>
                <a:cubicBezTo>
                  <a:pt x="36413" y="93115"/>
                  <a:pt x="36500" y="94950"/>
                  <a:pt x="35767" y="96416"/>
                </a:cubicBezTo>
                <a:cubicBezTo>
                  <a:pt x="34931" y="98088"/>
                  <a:pt x="33694" y="99527"/>
                  <a:pt x="32657" y="101082"/>
                </a:cubicBezTo>
                <a:cubicBezTo>
                  <a:pt x="33212" y="103303"/>
                  <a:pt x="36290" y="116289"/>
                  <a:pt x="37322" y="116633"/>
                </a:cubicBezTo>
                <a:lnTo>
                  <a:pt x="46653" y="119743"/>
                </a:lnTo>
                <a:cubicBezTo>
                  <a:pt x="48208" y="120780"/>
                  <a:pt x="50087" y="121446"/>
                  <a:pt x="51318" y="122853"/>
                </a:cubicBezTo>
                <a:cubicBezTo>
                  <a:pt x="53779" y="125666"/>
                  <a:pt x="57538" y="132184"/>
                  <a:pt x="57538" y="132184"/>
                </a:cubicBezTo>
                <a:cubicBezTo>
                  <a:pt x="57020" y="138923"/>
                  <a:pt x="56821" y="145694"/>
                  <a:pt x="55983" y="152400"/>
                </a:cubicBezTo>
                <a:cubicBezTo>
                  <a:pt x="55780" y="154026"/>
                  <a:pt x="54878" y="155489"/>
                  <a:pt x="54428" y="157065"/>
                </a:cubicBezTo>
                <a:cubicBezTo>
                  <a:pt x="53841" y="159120"/>
                  <a:pt x="53292" y="161190"/>
                  <a:pt x="52873" y="163286"/>
                </a:cubicBezTo>
                <a:cubicBezTo>
                  <a:pt x="52423" y="165537"/>
                  <a:pt x="50606" y="180349"/>
                  <a:pt x="48208" y="181947"/>
                </a:cubicBezTo>
                <a:lnTo>
                  <a:pt x="43543" y="185057"/>
                </a:lnTo>
                <a:cubicBezTo>
                  <a:pt x="43024" y="186612"/>
                  <a:pt x="42971" y="188411"/>
                  <a:pt x="41987" y="189722"/>
                </a:cubicBezTo>
                <a:cubicBezTo>
                  <a:pt x="39788" y="192654"/>
                  <a:pt x="34212" y="197498"/>
                  <a:pt x="34212" y="197498"/>
                </a:cubicBezTo>
                <a:cubicBezTo>
                  <a:pt x="35767" y="198535"/>
                  <a:pt x="37050" y="200216"/>
                  <a:pt x="38877" y="200608"/>
                </a:cubicBezTo>
                <a:cubicBezTo>
                  <a:pt x="44475" y="201808"/>
                  <a:pt x="51727" y="198333"/>
                  <a:pt x="55983" y="202163"/>
                </a:cubicBezTo>
                <a:cubicBezTo>
                  <a:pt x="58498" y="204426"/>
                  <a:pt x="52238" y="221175"/>
                  <a:pt x="51318" y="223935"/>
                </a:cubicBezTo>
                <a:cubicBezTo>
                  <a:pt x="50800" y="225490"/>
                  <a:pt x="50746" y="227289"/>
                  <a:pt x="49763" y="228600"/>
                </a:cubicBezTo>
                <a:lnTo>
                  <a:pt x="40432" y="241041"/>
                </a:lnTo>
                <a:cubicBezTo>
                  <a:pt x="39914" y="242596"/>
                  <a:pt x="39610" y="244240"/>
                  <a:pt x="38877" y="245706"/>
                </a:cubicBezTo>
                <a:cubicBezTo>
                  <a:pt x="38041" y="247378"/>
                  <a:pt x="36526" y="248663"/>
                  <a:pt x="35767" y="250371"/>
                </a:cubicBezTo>
                <a:cubicBezTo>
                  <a:pt x="34436" y="253367"/>
                  <a:pt x="33694" y="256592"/>
                  <a:pt x="32657" y="259702"/>
                </a:cubicBezTo>
                <a:lnTo>
                  <a:pt x="31102" y="264367"/>
                </a:lnTo>
                <a:cubicBezTo>
                  <a:pt x="33452" y="273768"/>
                  <a:pt x="30629" y="269912"/>
                  <a:pt x="41987" y="273698"/>
                </a:cubicBezTo>
                <a:lnTo>
                  <a:pt x="46653" y="275253"/>
                </a:lnTo>
                <a:cubicBezTo>
                  <a:pt x="46135" y="279400"/>
                  <a:pt x="45785" y="283572"/>
                  <a:pt x="45098" y="287694"/>
                </a:cubicBezTo>
                <a:cubicBezTo>
                  <a:pt x="44747" y="289802"/>
                  <a:pt x="43543" y="291777"/>
                  <a:pt x="43543" y="293914"/>
                </a:cubicBezTo>
                <a:cubicBezTo>
                  <a:pt x="43543" y="295553"/>
                  <a:pt x="44580" y="297024"/>
                  <a:pt x="45098" y="298579"/>
                </a:cubicBezTo>
                <a:cubicBezTo>
                  <a:pt x="44580" y="300134"/>
                  <a:pt x="43941" y="301655"/>
                  <a:pt x="43543" y="303245"/>
                </a:cubicBezTo>
                <a:cubicBezTo>
                  <a:pt x="42902" y="305809"/>
                  <a:pt x="43081" y="308614"/>
                  <a:pt x="41987" y="311020"/>
                </a:cubicBezTo>
                <a:cubicBezTo>
                  <a:pt x="37267" y="321402"/>
                  <a:pt x="36810" y="318166"/>
                  <a:pt x="31102" y="325016"/>
                </a:cubicBezTo>
                <a:cubicBezTo>
                  <a:pt x="21303" y="336776"/>
                  <a:pt x="33923" y="323753"/>
                  <a:pt x="24881" y="332792"/>
                </a:cubicBezTo>
                <a:lnTo>
                  <a:pt x="21771" y="342122"/>
                </a:lnTo>
                <a:lnTo>
                  <a:pt x="20216" y="346788"/>
                </a:lnTo>
                <a:cubicBezTo>
                  <a:pt x="20734" y="350416"/>
                  <a:pt x="20132" y="354395"/>
                  <a:pt x="21771" y="357673"/>
                </a:cubicBezTo>
                <a:cubicBezTo>
                  <a:pt x="22504" y="359139"/>
                  <a:pt x="25031" y="358385"/>
                  <a:pt x="26436" y="359228"/>
                </a:cubicBezTo>
                <a:cubicBezTo>
                  <a:pt x="30285" y="361538"/>
                  <a:pt x="29477" y="363824"/>
                  <a:pt x="32657" y="367004"/>
                </a:cubicBezTo>
                <a:cubicBezTo>
                  <a:pt x="33978" y="368325"/>
                  <a:pt x="35767" y="369077"/>
                  <a:pt x="37322" y="370114"/>
                </a:cubicBezTo>
                <a:cubicBezTo>
                  <a:pt x="37840" y="371669"/>
                  <a:pt x="38877" y="373140"/>
                  <a:pt x="38877" y="374779"/>
                </a:cubicBezTo>
                <a:cubicBezTo>
                  <a:pt x="38877" y="378277"/>
                  <a:pt x="36142" y="390546"/>
                  <a:pt x="34212" y="393441"/>
                </a:cubicBezTo>
                <a:lnTo>
                  <a:pt x="31102" y="398106"/>
                </a:lnTo>
                <a:cubicBezTo>
                  <a:pt x="30736" y="399568"/>
                  <a:pt x="29005" y="407168"/>
                  <a:pt x="27992" y="408992"/>
                </a:cubicBezTo>
                <a:cubicBezTo>
                  <a:pt x="26177" y="412260"/>
                  <a:pt x="23442" y="414979"/>
                  <a:pt x="21771" y="418322"/>
                </a:cubicBezTo>
                <a:lnTo>
                  <a:pt x="18661" y="424543"/>
                </a:lnTo>
                <a:cubicBezTo>
                  <a:pt x="19179" y="426098"/>
                  <a:pt x="18793" y="428395"/>
                  <a:pt x="20216" y="429208"/>
                </a:cubicBezTo>
                <a:cubicBezTo>
                  <a:pt x="28967" y="434208"/>
                  <a:pt x="33756" y="424726"/>
                  <a:pt x="27992" y="440094"/>
                </a:cubicBezTo>
                <a:cubicBezTo>
                  <a:pt x="27477" y="441467"/>
                  <a:pt x="25918" y="442167"/>
                  <a:pt x="24881" y="443204"/>
                </a:cubicBezTo>
                <a:cubicBezTo>
                  <a:pt x="23102" y="448541"/>
                  <a:pt x="23368" y="449383"/>
                  <a:pt x="18661" y="454090"/>
                </a:cubicBezTo>
                <a:cubicBezTo>
                  <a:pt x="16828" y="455923"/>
                  <a:pt x="14432" y="457096"/>
                  <a:pt x="12441" y="458755"/>
                </a:cubicBezTo>
                <a:cubicBezTo>
                  <a:pt x="11315" y="459694"/>
                  <a:pt x="10642" y="461209"/>
                  <a:pt x="9330" y="461865"/>
                </a:cubicBezTo>
                <a:cubicBezTo>
                  <a:pt x="6398" y="463331"/>
                  <a:pt x="0" y="464975"/>
                  <a:pt x="0" y="464975"/>
                </a:cubicBezTo>
                <a:cubicBezTo>
                  <a:pt x="3110" y="465494"/>
                  <a:pt x="6271" y="465766"/>
                  <a:pt x="9330" y="466531"/>
                </a:cubicBezTo>
                <a:cubicBezTo>
                  <a:pt x="12511" y="467326"/>
                  <a:pt x="15392" y="469390"/>
                  <a:pt x="18661" y="469641"/>
                </a:cubicBezTo>
                <a:lnTo>
                  <a:pt x="38877" y="471196"/>
                </a:lnTo>
                <a:cubicBezTo>
                  <a:pt x="38359" y="472751"/>
                  <a:pt x="37322" y="474222"/>
                  <a:pt x="37322" y="475861"/>
                </a:cubicBezTo>
                <a:cubicBezTo>
                  <a:pt x="37322" y="483009"/>
                  <a:pt x="38517" y="485667"/>
                  <a:pt x="40432" y="491412"/>
                </a:cubicBezTo>
                <a:cubicBezTo>
                  <a:pt x="40950" y="485710"/>
                  <a:pt x="40303" y="479778"/>
                  <a:pt x="41987" y="474306"/>
                </a:cubicBezTo>
                <a:cubicBezTo>
                  <a:pt x="42537" y="472520"/>
                  <a:pt x="44945" y="471955"/>
                  <a:pt x="46653" y="471196"/>
                </a:cubicBezTo>
                <a:cubicBezTo>
                  <a:pt x="49649" y="469865"/>
                  <a:pt x="55983" y="468086"/>
                  <a:pt x="55983" y="468086"/>
                </a:cubicBezTo>
                <a:cubicBezTo>
                  <a:pt x="56501" y="466531"/>
                  <a:pt x="56379" y="464579"/>
                  <a:pt x="57538" y="463420"/>
                </a:cubicBezTo>
                <a:cubicBezTo>
                  <a:pt x="58697" y="462261"/>
                  <a:pt x="62204" y="463504"/>
                  <a:pt x="62204" y="461865"/>
                </a:cubicBezTo>
                <a:cubicBezTo>
                  <a:pt x="62204" y="459996"/>
                  <a:pt x="58974" y="459952"/>
                  <a:pt x="57538" y="458755"/>
                </a:cubicBezTo>
                <a:cubicBezTo>
                  <a:pt x="55849" y="457347"/>
                  <a:pt x="54428" y="455645"/>
                  <a:pt x="52873" y="454090"/>
                </a:cubicBezTo>
                <a:cubicBezTo>
                  <a:pt x="52355" y="450461"/>
                  <a:pt x="52807" y="446554"/>
                  <a:pt x="51318" y="443204"/>
                </a:cubicBezTo>
                <a:cubicBezTo>
                  <a:pt x="48984" y="437953"/>
                  <a:pt x="41639" y="441765"/>
                  <a:pt x="51318" y="438539"/>
                </a:cubicBezTo>
                <a:cubicBezTo>
                  <a:pt x="54554" y="425592"/>
                  <a:pt x="50021" y="437799"/>
                  <a:pt x="57538" y="429208"/>
                </a:cubicBezTo>
                <a:cubicBezTo>
                  <a:pt x="67813" y="417465"/>
                  <a:pt x="58834" y="421519"/>
                  <a:pt x="68424" y="418322"/>
                </a:cubicBezTo>
                <a:cubicBezTo>
                  <a:pt x="72490" y="406125"/>
                  <a:pt x="74345" y="410679"/>
                  <a:pt x="63759" y="404326"/>
                </a:cubicBezTo>
                <a:cubicBezTo>
                  <a:pt x="62722" y="402771"/>
                  <a:pt x="61817" y="401120"/>
                  <a:pt x="60649" y="399661"/>
                </a:cubicBezTo>
                <a:cubicBezTo>
                  <a:pt x="58179" y="396574"/>
                  <a:pt x="54338" y="394151"/>
                  <a:pt x="51318" y="391886"/>
                </a:cubicBezTo>
                <a:cubicBezTo>
                  <a:pt x="50281" y="389812"/>
                  <a:pt x="49121" y="387796"/>
                  <a:pt x="48208" y="385665"/>
                </a:cubicBezTo>
                <a:cubicBezTo>
                  <a:pt x="47562" y="384158"/>
                  <a:pt x="47562" y="382364"/>
                  <a:pt x="46653" y="381000"/>
                </a:cubicBezTo>
                <a:cubicBezTo>
                  <a:pt x="45433" y="379170"/>
                  <a:pt x="43542" y="377890"/>
                  <a:pt x="41987" y="376335"/>
                </a:cubicBezTo>
                <a:cubicBezTo>
                  <a:pt x="44580" y="368559"/>
                  <a:pt x="41988" y="372187"/>
                  <a:pt x="52873" y="368559"/>
                </a:cubicBezTo>
                <a:lnTo>
                  <a:pt x="57538" y="367004"/>
                </a:lnTo>
                <a:cubicBezTo>
                  <a:pt x="58575" y="365967"/>
                  <a:pt x="59429" y="364707"/>
                  <a:pt x="60649" y="363894"/>
                </a:cubicBezTo>
                <a:cubicBezTo>
                  <a:pt x="62578" y="362608"/>
                  <a:pt x="65385" y="362565"/>
                  <a:pt x="66869" y="360784"/>
                </a:cubicBezTo>
                <a:cubicBezTo>
                  <a:pt x="68237" y="359142"/>
                  <a:pt x="67238" y="356341"/>
                  <a:pt x="68424" y="354563"/>
                </a:cubicBezTo>
                <a:cubicBezTo>
                  <a:pt x="69461" y="353008"/>
                  <a:pt x="71535" y="352490"/>
                  <a:pt x="73090" y="351453"/>
                </a:cubicBezTo>
                <a:cubicBezTo>
                  <a:pt x="76496" y="341234"/>
                  <a:pt x="76758" y="342435"/>
                  <a:pt x="73090" y="325016"/>
                </a:cubicBezTo>
                <a:cubicBezTo>
                  <a:pt x="72467" y="322058"/>
                  <a:pt x="70561" y="319378"/>
                  <a:pt x="68424" y="317241"/>
                </a:cubicBezTo>
                <a:cubicBezTo>
                  <a:pt x="67265" y="316082"/>
                  <a:pt x="65314" y="316204"/>
                  <a:pt x="63759" y="315686"/>
                </a:cubicBezTo>
                <a:cubicBezTo>
                  <a:pt x="65128" y="311578"/>
                  <a:pt x="67523" y="303027"/>
                  <a:pt x="71534" y="301690"/>
                </a:cubicBezTo>
                <a:lnTo>
                  <a:pt x="76200" y="300135"/>
                </a:lnTo>
                <a:cubicBezTo>
                  <a:pt x="81377" y="294956"/>
                  <a:pt x="83154" y="294474"/>
                  <a:pt x="80865" y="283028"/>
                </a:cubicBezTo>
                <a:cubicBezTo>
                  <a:pt x="80544" y="281421"/>
                  <a:pt x="77755" y="281991"/>
                  <a:pt x="76200" y="281473"/>
                </a:cubicBezTo>
                <a:cubicBezTo>
                  <a:pt x="75584" y="276547"/>
                  <a:pt x="73447" y="256989"/>
                  <a:pt x="71534" y="253482"/>
                </a:cubicBezTo>
                <a:cubicBezTo>
                  <a:pt x="70511" y="251606"/>
                  <a:pt x="67387" y="252445"/>
                  <a:pt x="65314" y="251926"/>
                </a:cubicBezTo>
                <a:cubicBezTo>
                  <a:pt x="66869" y="251408"/>
                  <a:pt x="68340" y="250371"/>
                  <a:pt x="69979" y="250371"/>
                </a:cubicBezTo>
                <a:cubicBezTo>
                  <a:pt x="71618" y="250371"/>
                  <a:pt x="73069" y="252376"/>
                  <a:pt x="74645" y="251926"/>
                </a:cubicBezTo>
                <a:cubicBezTo>
                  <a:pt x="77137" y="251214"/>
                  <a:pt x="78792" y="248816"/>
                  <a:pt x="80865" y="247261"/>
                </a:cubicBezTo>
                <a:cubicBezTo>
                  <a:pt x="83975" y="248816"/>
                  <a:pt x="87247" y="250083"/>
                  <a:pt x="90196" y="251926"/>
                </a:cubicBezTo>
                <a:cubicBezTo>
                  <a:pt x="91439" y="252703"/>
                  <a:pt x="94772" y="255037"/>
                  <a:pt x="93306" y="255037"/>
                </a:cubicBezTo>
                <a:cubicBezTo>
                  <a:pt x="90514" y="255037"/>
                  <a:pt x="88122" y="252963"/>
                  <a:pt x="85530" y="251926"/>
                </a:cubicBezTo>
                <a:cubicBezTo>
                  <a:pt x="85012" y="248816"/>
                  <a:pt x="84659" y="245674"/>
                  <a:pt x="83975" y="242596"/>
                </a:cubicBezTo>
                <a:cubicBezTo>
                  <a:pt x="83619" y="240996"/>
                  <a:pt x="82818" y="239521"/>
                  <a:pt x="82420" y="237931"/>
                </a:cubicBezTo>
                <a:lnTo>
                  <a:pt x="79310" y="225490"/>
                </a:lnTo>
                <a:cubicBezTo>
                  <a:pt x="78792" y="220306"/>
                  <a:pt x="78443" y="215103"/>
                  <a:pt x="77755" y="209939"/>
                </a:cubicBezTo>
                <a:cubicBezTo>
                  <a:pt x="77191" y="205707"/>
                  <a:pt x="75701" y="200168"/>
                  <a:pt x="74645" y="195943"/>
                </a:cubicBezTo>
                <a:cubicBezTo>
                  <a:pt x="75603" y="180616"/>
                  <a:pt x="74372" y="176117"/>
                  <a:pt x="77755" y="164841"/>
                </a:cubicBezTo>
                <a:cubicBezTo>
                  <a:pt x="78697" y="161701"/>
                  <a:pt x="79046" y="158238"/>
                  <a:pt x="80865" y="155510"/>
                </a:cubicBezTo>
                <a:lnTo>
                  <a:pt x="83975" y="150845"/>
                </a:lnTo>
                <a:cubicBezTo>
                  <a:pt x="85012" y="147735"/>
                  <a:pt x="88904" y="144242"/>
                  <a:pt x="87085" y="141514"/>
                </a:cubicBezTo>
                <a:cubicBezTo>
                  <a:pt x="86048" y="139959"/>
                  <a:pt x="84734" y="138557"/>
                  <a:pt x="83975" y="136849"/>
                </a:cubicBezTo>
                <a:cubicBezTo>
                  <a:pt x="80872" y="129867"/>
                  <a:pt x="81639" y="128676"/>
                  <a:pt x="79310" y="122853"/>
                </a:cubicBezTo>
                <a:cubicBezTo>
                  <a:pt x="78273" y="120261"/>
                  <a:pt x="77180" y="117691"/>
                  <a:pt x="76200" y="115077"/>
                </a:cubicBezTo>
                <a:cubicBezTo>
                  <a:pt x="75625" y="113542"/>
                  <a:pt x="75291" y="111919"/>
                  <a:pt x="74645" y="110412"/>
                </a:cubicBezTo>
                <a:cubicBezTo>
                  <a:pt x="73732" y="108281"/>
                  <a:pt x="72571" y="106265"/>
                  <a:pt x="71534" y="104192"/>
                </a:cubicBezTo>
                <a:cubicBezTo>
                  <a:pt x="72571" y="103155"/>
                  <a:pt x="74067" y="102430"/>
                  <a:pt x="74645" y="101082"/>
                </a:cubicBezTo>
                <a:cubicBezTo>
                  <a:pt x="76955" y="95694"/>
                  <a:pt x="74459" y="92521"/>
                  <a:pt x="79310" y="88641"/>
                </a:cubicBezTo>
                <a:cubicBezTo>
                  <a:pt x="80590" y="87617"/>
                  <a:pt x="82420" y="87604"/>
                  <a:pt x="83975" y="87086"/>
                </a:cubicBezTo>
                <a:cubicBezTo>
                  <a:pt x="84493" y="84494"/>
                  <a:pt x="85128" y="81923"/>
                  <a:pt x="85530" y="79310"/>
                </a:cubicBezTo>
                <a:cubicBezTo>
                  <a:pt x="88041" y="62985"/>
                  <a:pt x="85467" y="71719"/>
                  <a:pt x="88641" y="62204"/>
                </a:cubicBezTo>
                <a:cubicBezTo>
                  <a:pt x="90196" y="62722"/>
                  <a:pt x="92282" y="62479"/>
                  <a:pt x="93306" y="63759"/>
                </a:cubicBezTo>
                <a:cubicBezTo>
                  <a:pt x="94641" y="65428"/>
                  <a:pt x="93905" y="68067"/>
                  <a:pt x="94861" y="69979"/>
                </a:cubicBezTo>
                <a:cubicBezTo>
                  <a:pt x="95517" y="71291"/>
                  <a:pt x="96934" y="72053"/>
                  <a:pt x="97971" y="73090"/>
                </a:cubicBezTo>
                <a:cubicBezTo>
                  <a:pt x="98489" y="75163"/>
                  <a:pt x="98244" y="81020"/>
                  <a:pt x="99526" y="79310"/>
                </a:cubicBezTo>
                <a:cubicBezTo>
                  <a:pt x="102091" y="75890"/>
                  <a:pt x="102636" y="66869"/>
                  <a:pt x="102636" y="66869"/>
                </a:cubicBezTo>
                <a:cubicBezTo>
                  <a:pt x="103155" y="59612"/>
                  <a:pt x="108495" y="50965"/>
                  <a:pt x="104192" y="45098"/>
                </a:cubicBezTo>
                <a:cubicBezTo>
                  <a:pt x="100501" y="40064"/>
                  <a:pt x="91532" y="45258"/>
                  <a:pt x="85530" y="43543"/>
                </a:cubicBezTo>
                <a:cubicBezTo>
                  <a:pt x="83733" y="43029"/>
                  <a:pt x="83457" y="40432"/>
                  <a:pt x="82420" y="38877"/>
                </a:cubicBezTo>
                <a:cubicBezTo>
                  <a:pt x="81659" y="34314"/>
                  <a:pt x="79600" y="20427"/>
                  <a:pt x="77755" y="17106"/>
                </a:cubicBezTo>
                <a:cubicBezTo>
                  <a:pt x="76959" y="15673"/>
                  <a:pt x="74556" y="16284"/>
                  <a:pt x="73090" y="15551"/>
                </a:cubicBezTo>
                <a:cubicBezTo>
                  <a:pt x="69165" y="13589"/>
                  <a:pt x="65314" y="2592"/>
                  <a:pt x="63759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4070238" y="1695745"/>
            <a:ext cx="354800" cy="741784"/>
          </a:xfrm>
          <a:custGeom>
            <a:avLst/>
            <a:gdLst>
              <a:gd name="connsiteX0" fmla="*/ 189751 w 354800"/>
              <a:gd name="connsiteY0" fmla="*/ 0 h 741784"/>
              <a:gd name="connsiteX1" fmla="*/ 189751 w 354800"/>
              <a:gd name="connsiteY1" fmla="*/ 0 h 741784"/>
              <a:gd name="connsiteX2" fmla="*/ 181975 w 354800"/>
              <a:gd name="connsiteY2" fmla="*/ 21772 h 741784"/>
              <a:gd name="connsiteX3" fmla="*/ 175755 w 354800"/>
              <a:gd name="connsiteY3" fmla="*/ 41988 h 741784"/>
              <a:gd name="connsiteX4" fmla="*/ 172645 w 354800"/>
              <a:gd name="connsiteY4" fmla="*/ 46653 h 741784"/>
              <a:gd name="connsiteX5" fmla="*/ 171090 w 354800"/>
              <a:gd name="connsiteY5" fmla="*/ 55984 h 741784"/>
              <a:gd name="connsiteX6" fmla="*/ 169534 w 354800"/>
              <a:gd name="connsiteY6" fmla="*/ 60649 h 741784"/>
              <a:gd name="connsiteX7" fmla="*/ 164869 w 354800"/>
              <a:gd name="connsiteY7" fmla="*/ 62204 h 741784"/>
              <a:gd name="connsiteX8" fmla="*/ 160204 w 354800"/>
              <a:gd name="connsiteY8" fmla="*/ 76200 h 741784"/>
              <a:gd name="connsiteX9" fmla="*/ 153983 w 354800"/>
              <a:gd name="connsiteY9" fmla="*/ 85531 h 741784"/>
              <a:gd name="connsiteX10" fmla="*/ 152428 w 354800"/>
              <a:gd name="connsiteY10" fmla="*/ 90196 h 741784"/>
              <a:gd name="connsiteX11" fmla="*/ 138432 w 354800"/>
              <a:gd name="connsiteY11" fmla="*/ 110412 h 741784"/>
              <a:gd name="connsiteX12" fmla="*/ 130657 w 354800"/>
              <a:gd name="connsiteY12" fmla="*/ 118188 h 741784"/>
              <a:gd name="connsiteX13" fmla="*/ 121326 w 354800"/>
              <a:gd name="connsiteY13" fmla="*/ 135294 h 741784"/>
              <a:gd name="connsiteX14" fmla="*/ 115106 w 354800"/>
              <a:gd name="connsiteY14" fmla="*/ 141514 h 741784"/>
              <a:gd name="connsiteX15" fmla="*/ 111996 w 354800"/>
              <a:gd name="connsiteY15" fmla="*/ 147735 h 741784"/>
              <a:gd name="connsiteX16" fmla="*/ 101110 w 354800"/>
              <a:gd name="connsiteY16" fmla="*/ 155510 h 741784"/>
              <a:gd name="connsiteX17" fmla="*/ 93334 w 354800"/>
              <a:gd name="connsiteY17" fmla="*/ 167951 h 741784"/>
              <a:gd name="connsiteX18" fmla="*/ 87114 w 354800"/>
              <a:gd name="connsiteY18" fmla="*/ 177282 h 741784"/>
              <a:gd name="connsiteX19" fmla="*/ 79339 w 354800"/>
              <a:gd name="connsiteY19" fmla="*/ 186612 h 741784"/>
              <a:gd name="connsiteX20" fmla="*/ 73118 w 354800"/>
              <a:gd name="connsiteY20" fmla="*/ 189723 h 741784"/>
              <a:gd name="connsiteX21" fmla="*/ 70008 w 354800"/>
              <a:gd name="connsiteY21" fmla="*/ 195943 h 741784"/>
              <a:gd name="connsiteX22" fmla="*/ 68453 w 354800"/>
              <a:gd name="connsiteY22" fmla="*/ 200608 h 741784"/>
              <a:gd name="connsiteX23" fmla="*/ 63787 w 354800"/>
              <a:gd name="connsiteY23" fmla="*/ 203719 h 741784"/>
              <a:gd name="connsiteX24" fmla="*/ 65343 w 354800"/>
              <a:gd name="connsiteY24" fmla="*/ 211494 h 741784"/>
              <a:gd name="connsiteX25" fmla="*/ 70008 w 354800"/>
              <a:gd name="connsiteY25" fmla="*/ 213049 h 741784"/>
              <a:gd name="connsiteX26" fmla="*/ 101110 w 354800"/>
              <a:gd name="connsiteY26" fmla="*/ 214604 h 741784"/>
              <a:gd name="connsiteX27" fmla="*/ 108885 w 354800"/>
              <a:gd name="connsiteY27" fmla="*/ 219270 h 741784"/>
              <a:gd name="connsiteX28" fmla="*/ 113551 w 354800"/>
              <a:gd name="connsiteY28" fmla="*/ 220825 h 741784"/>
              <a:gd name="connsiteX29" fmla="*/ 118216 w 354800"/>
              <a:gd name="connsiteY29" fmla="*/ 223935 h 741784"/>
              <a:gd name="connsiteX30" fmla="*/ 122881 w 354800"/>
              <a:gd name="connsiteY30" fmla="*/ 225490 h 741784"/>
              <a:gd name="connsiteX31" fmla="*/ 125992 w 354800"/>
              <a:gd name="connsiteY31" fmla="*/ 228600 h 741784"/>
              <a:gd name="connsiteX32" fmla="*/ 124436 w 354800"/>
              <a:gd name="connsiteY32" fmla="*/ 253482 h 741784"/>
              <a:gd name="connsiteX33" fmla="*/ 121326 w 354800"/>
              <a:gd name="connsiteY33" fmla="*/ 262812 h 741784"/>
              <a:gd name="connsiteX34" fmla="*/ 119771 w 354800"/>
              <a:gd name="connsiteY34" fmla="*/ 267478 h 741784"/>
              <a:gd name="connsiteX35" fmla="*/ 118216 w 354800"/>
              <a:gd name="connsiteY35" fmla="*/ 272143 h 741784"/>
              <a:gd name="connsiteX36" fmla="*/ 115106 w 354800"/>
              <a:gd name="connsiteY36" fmla="*/ 283029 h 741784"/>
              <a:gd name="connsiteX37" fmla="*/ 111996 w 354800"/>
              <a:gd name="connsiteY37" fmla="*/ 290804 h 741784"/>
              <a:gd name="connsiteX38" fmla="*/ 108885 w 354800"/>
              <a:gd name="connsiteY38" fmla="*/ 293914 h 741784"/>
              <a:gd name="connsiteX39" fmla="*/ 102665 w 354800"/>
              <a:gd name="connsiteY39" fmla="*/ 303245 h 741784"/>
              <a:gd name="connsiteX40" fmla="*/ 94890 w 354800"/>
              <a:gd name="connsiteY40" fmla="*/ 311021 h 741784"/>
              <a:gd name="connsiteX41" fmla="*/ 88669 w 354800"/>
              <a:gd name="connsiteY41" fmla="*/ 320351 h 741784"/>
              <a:gd name="connsiteX42" fmla="*/ 84004 w 354800"/>
              <a:gd name="connsiteY42" fmla="*/ 331237 h 741784"/>
              <a:gd name="connsiteX43" fmla="*/ 79339 w 354800"/>
              <a:gd name="connsiteY43" fmla="*/ 334347 h 741784"/>
              <a:gd name="connsiteX44" fmla="*/ 76228 w 354800"/>
              <a:gd name="connsiteY44" fmla="*/ 339012 h 741784"/>
              <a:gd name="connsiteX45" fmla="*/ 73118 w 354800"/>
              <a:gd name="connsiteY45" fmla="*/ 342123 h 741784"/>
              <a:gd name="connsiteX46" fmla="*/ 66898 w 354800"/>
              <a:gd name="connsiteY46" fmla="*/ 351453 h 741784"/>
              <a:gd name="connsiteX47" fmla="*/ 63787 w 354800"/>
              <a:gd name="connsiteY47" fmla="*/ 356119 h 741784"/>
              <a:gd name="connsiteX48" fmla="*/ 60677 w 354800"/>
              <a:gd name="connsiteY48" fmla="*/ 365449 h 741784"/>
              <a:gd name="connsiteX49" fmla="*/ 59122 w 354800"/>
              <a:gd name="connsiteY49" fmla="*/ 371670 h 741784"/>
              <a:gd name="connsiteX50" fmla="*/ 52902 w 354800"/>
              <a:gd name="connsiteY50" fmla="*/ 381000 h 741784"/>
              <a:gd name="connsiteX51" fmla="*/ 68453 w 354800"/>
              <a:gd name="connsiteY51" fmla="*/ 391886 h 741784"/>
              <a:gd name="connsiteX52" fmla="*/ 82449 w 354800"/>
              <a:gd name="connsiteY52" fmla="*/ 394996 h 741784"/>
              <a:gd name="connsiteX53" fmla="*/ 90224 w 354800"/>
              <a:gd name="connsiteY53" fmla="*/ 396551 h 741784"/>
              <a:gd name="connsiteX54" fmla="*/ 104220 w 354800"/>
              <a:gd name="connsiteY54" fmla="*/ 401217 h 741784"/>
              <a:gd name="connsiteX55" fmla="*/ 108885 w 354800"/>
              <a:gd name="connsiteY55" fmla="*/ 402772 h 741784"/>
              <a:gd name="connsiteX56" fmla="*/ 119771 w 354800"/>
              <a:gd name="connsiteY56" fmla="*/ 405882 h 741784"/>
              <a:gd name="connsiteX57" fmla="*/ 119771 w 354800"/>
              <a:gd name="connsiteY57" fmla="*/ 429208 h 741784"/>
              <a:gd name="connsiteX58" fmla="*/ 116661 w 354800"/>
              <a:gd name="connsiteY58" fmla="*/ 432319 h 741784"/>
              <a:gd name="connsiteX59" fmla="*/ 111996 w 354800"/>
              <a:gd name="connsiteY59" fmla="*/ 446314 h 741784"/>
              <a:gd name="connsiteX60" fmla="*/ 104220 w 354800"/>
              <a:gd name="connsiteY60" fmla="*/ 458755 h 741784"/>
              <a:gd name="connsiteX61" fmla="*/ 93334 w 354800"/>
              <a:gd name="connsiteY61" fmla="*/ 472751 h 741784"/>
              <a:gd name="connsiteX62" fmla="*/ 85559 w 354800"/>
              <a:gd name="connsiteY62" fmla="*/ 483637 h 741784"/>
              <a:gd name="connsiteX63" fmla="*/ 76228 w 354800"/>
              <a:gd name="connsiteY63" fmla="*/ 489857 h 741784"/>
              <a:gd name="connsiteX64" fmla="*/ 73118 w 354800"/>
              <a:gd name="connsiteY64" fmla="*/ 494523 h 741784"/>
              <a:gd name="connsiteX65" fmla="*/ 66898 w 354800"/>
              <a:gd name="connsiteY65" fmla="*/ 500743 h 741784"/>
              <a:gd name="connsiteX66" fmla="*/ 63787 w 354800"/>
              <a:gd name="connsiteY66" fmla="*/ 506963 h 741784"/>
              <a:gd name="connsiteX67" fmla="*/ 59122 w 354800"/>
              <a:gd name="connsiteY67" fmla="*/ 510074 h 741784"/>
              <a:gd name="connsiteX68" fmla="*/ 54457 w 354800"/>
              <a:gd name="connsiteY68" fmla="*/ 514739 h 741784"/>
              <a:gd name="connsiteX69" fmla="*/ 49792 w 354800"/>
              <a:gd name="connsiteY69" fmla="*/ 520959 h 741784"/>
              <a:gd name="connsiteX70" fmla="*/ 45126 w 354800"/>
              <a:gd name="connsiteY70" fmla="*/ 525625 h 741784"/>
              <a:gd name="connsiteX71" fmla="*/ 42016 w 354800"/>
              <a:gd name="connsiteY71" fmla="*/ 530290 h 741784"/>
              <a:gd name="connsiteX72" fmla="*/ 37351 w 354800"/>
              <a:gd name="connsiteY72" fmla="*/ 534955 h 741784"/>
              <a:gd name="connsiteX73" fmla="*/ 29575 w 354800"/>
              <a:gd name="connsiteY73" fmla="*/ 542731 h 741784"/>
              <a:gd name="connsiteX74" fmla="*/ 18690 w 354800"/>
              <a:gd name="connsiteY74" fmla="*/ 550506 h 741784"/>
              <a:gd name="connsiteX75" fmla="*/ 10914 w 354800"/>
              <a:gd name="connsiteY75" fmla="*/ 558282 h 741784"/>
              <a:gd name="connsiteX76" fmla="*/ 3139 w 354800"/>
              <a:gd name="connsiteY76" fmla="*/ 567612 h 741784"/>
              <a:gd name="connsiteX77" fmla="*/ 1583 w 354800"/>
              <a:gd name="connsiteY77" fmla="*/ 572278 h 741784"/>
              <a:gd name="connsiteX78" fmla="*/ 43571 w 354800"/>
              <a:gd name="connsiteY78" fmla="*/ 576943 h 741784"/>
              <a:gd name="connsiteX79" fmla="*/ 52902 w 354800"/>
              <a:gd name="connsiteY79" fmla="*/ 578498 h 741784"/>
              <a:gd name="connsiteX80" fmla="*/ 66898 w 354800"/>
              <a:gd name="connsiteY80" fmla="*/ 583163 h 741784"/>
              <a:gd name="connsiteX81" fmla="*/ 73118 w 354800"/>
              <a:gd name="connsiteY81" fmla="*/ 584719 h 741784"/>
              <a:gd name="connsiteX82" fmla="*/ 87114 w 354800"/>
              <a:gd name="connsiteY82" fmla="*/ 587829 h 741784"/>
              <a:gd name="connsiteX83" fmla="*/ 96445 w 354800"/>
              <a:gd name="connsiteY83" fmla="*/ 590939 h 741784"/>
              <a:gd name="connsiteX84" fmla="*/ 93334 w 354800"/>
              <a:gd name="connsiteY84" fmla="*/ 603380 h 741784"/>
              <a:gd name="connsiteX85" fmla="*/ 91779 w 354800"/>
              <a:gd name="connsiteY85" fmla="*/ 608045 h 741784"/>
              <a:gd name="connsiteX86" fmla="*/ 88669 w 354800"/>
              <a:gd name="connsiteY86" fmla="*/ 612710 h 741784"/>
              <a:gd name="connsiteX87" fmla="*/ 82449 w 354800"/>
              <a:gd name="connsiteY87" fmla="*/ 620486 h 741784"/>
              <a:gd name="connsiteX88" fmla="*/ 80894 w 354800"/>
              <a:gd name="connsiteY88" fmla="*/ 625151 h 741784"/>
              <a:gd name="connsiteX89" fmla="*/ 74673 w 354800"/>
              <a:gd name="connsiteY89" fmla="*/ 634482 h 741784"/>
              <a:gd name="connsiteX90" fmla="*/ 70008 w 354800"/>
              <a:gd name="connsiteY90" fmla="*/ 636037 h 741784"/>
              <a:gd name="connsiteX91" fmla="*/ 65343 w 354800"/>
              <a:gd name="connsiteY91" fmla="*/ 639147 h 741784"/>
              <a:gd name="connsiteX92" fmla="*/ 57567 w 354800"/>
              <a:gd name="connsiteY92" fmla="*/ 640702 h 741784"/>
              <a:gd name="connsiteX93" fmla="*/ 54457 w 354800"/>
              <a:gd name="connsiteY93" fmla="*/ 646923 h 741784"/>
              <a:gd name="connsiteX94" fmla="*/ 43571 w 354800"/>
              <a:gd name="connsiteY94" fmla="*/ 651588 h 741784"/>
              <a:gd name="connsiteX95" fmla="*/ 34241 w 354800"/>
              <a:gd name="connsiteY95" fmla="*/ 659363 h 741784"/>
              <a:gd name="connsiteX96" fmla="*/ 23355 w 354800"/>
              <a:gd name="connsiteY96" fmla="*/ 665584 h 741784"/>
              <a:gd name="connsiteX97" fmla="*/ 18690 w 354800"/>
              <a:gd name="connsiteY97" fmla="*/ 674914 h 741784"/>
              <a:gd name="connsiteX98" fmla="*/ 17134 w 354800"/>
              <a:gd name="connsiteY98" fmla="*/ 679580 h 741784"/>
              <a:gd name="connsiteX99" fmla="*/ 12469 w 354800"/>
              <a:gd name="connsiteY99" fmla="*/ 682690 h 741784"/>
              <a:gd name="connsiteX100" fmla="*/ 9359 w 354800"/>
              <a:gd name="connsiteY100" fmla="*/ 687355 h 741784"/>
              <a:gd name="connsiteX101" fmla="*/ 4694 w 354800"/>
              <a:gd name="connsiteY101" fmla="*/ 688910 h 741784"/>
              <a:gd name="connsiteX102" fmla="*/ 1583 w 354800"/>
              <a:gd name="connsiteY102" fmla="*/ 692021 h 741784"/>
              <a:gd name="connsiteX103" fmla="*/ 3139 w 354800"/>
              <a:gd name="connsiteY103" fmla="*/ 701351 h 741784"/>
              <a:gd name="connsiteX104" fmla="*/ 12469 w 354800"/>
              <a:gd name="connsiteY104" fmla="*/ 704461 h 741784"/>
              <a:gd name="connsiteX105" fmla="*/ 17134 w 354800"/>
              <a:gd name="connsiteY105" fmla="*/ 706017 h 741784"/>
              <a:gd name="connsiteX106" fmla="*/ 29575 w 354800"/>
              <a:gd name="connsiteY106" fmla="*/ 712237 h 741784"/>
              <a:gd name="connsiteX107" fmla="*/ 34241 w 354800"/>
              <a:gd name="connsiteY107" fmla="*/ 713792 h 741784"/>
              <a:gd name="connsiteX108" fmla="*/ 38906 w 354800"/>
              <a:gd name="connsiteY108" fmla="*/ 716902 h 741784"/>
              <a:gd name="connsiteX109" fmla="*/ 48236 w 354800"/>
              <a:gd name="connsiteY109" fmla="*/ 720012 h 741784"/>
              <a:gd name="connsiteX110" fmla="*/ 57567 w 354800"/>
              <a:gd name="connsiteY110" fmla="*/ 723123 h 741784"/>
              <a:gd name="connsiteX111" fmla="*/ 63787 w 354800"/>
              <a:gd name="connsiteY111" fmla="*/ 724678 h 741784"/>
              <a:gd name="connsiteX112" fmla="*/ 66898 w 354800"/>
              <a:gd name="connsiteY112" fmla="*/ 727788 h 741784"/>
              <a:gd name="connsiteX113" fmla="*/ 73118 w 354800"/>
              <a:gd name="connsiteY113" fmla="*/ 729343 h 741784"/>
              <a:gd name="connsiteX114" fmla="*/ 77783 w 354800"/>
              <a:gd name="connsiteY114" fmla="*/ 730898 h 741784"/>
              <a:gd name="connsiteX115" fmla="*/ 90224 w 354800"/>
              <a:gd name="connsiteY115" fmla="*/ 734008 h 741784"/>
              <a:gd name="connsiteX116" fmla="*/ 96445 w 354800"/>
              <a:gd name="connsiteY116" fmla="*/ 735563 h 741784"/>
              <a:gd name="connsiteX117" fmla="*/ 98000 w 354800"/>
              <a:gd name="connsiteY117" fmla="*/ 730898 h 741784"/>
              <a:gd name="connsiteX118" fmla="*/ 116661 w 354800"/>
              <a:gd name="connsiteY118" fmla="*/ 735563 h 741784"/>
              <a:gd name="connsiteX119" fmla="*/ 139987 w 354800"/>
              <a:gd name="connsiteY119" fmla="*/ 738674 h 741784"/>
              <a:gd name="connsiteX120" fmla="*/ 146208 w 354800"/>
              <a:gd name="connsiteY120" fmla="*/ 740229 h 741784"/>
              <a:gd name="connsiteX121" fmla="*/ 163314 w 354800"/>
              <a:gd name="connsiteY121" fmla="*/ 741784 h 741784"/>
              <a:gd name="connsiteX122" fmla="*/ 261285 w 354800"/>
              <a:gd name="connsiteY122" fmla="*/ 740229 h 741784"/>
              <a:gd name="connsiteX123" fmla="*/ 283057 w 354800"/>
              <a:gd name="connsiteY123" fmla="*/ 737119 h 741784"/>
              <a:gd name="connsiteX124" fmla="*/ 289277 w 354800"/>
              <a:gd name="connsiteY124" fmla="*/ 732453 h 741784"/>
              <a:gd name="connsiteX125" fmla="*/ 295498 w 354800"/>
              <a:gd name="connsiteY125" fmla="*/ 730898 h 741784"/>
              <a:gd name="connsiteX126" fmla="*/ 300163 w 354800"/>
              <a:gd name="connsiteY126" fmla="*/ 729343 h 741784"/>
              <a:gd name="connsiteX127" fmla="*/ 304828 w 354800"/>
              <a:gd name="connsiteY127" fmla="*/ 726233 h 741784"/>
              <a:gd name="connsiteX128" fmla="*/ 311049 w 354800"/>
              <a:gd name="connsiteY128" fmla="*/ 723123 h 741784"/>
              <a:gd name="connsiteX129" fmla="*/ 320379 w 354800"/>
              <a:gd name="connsiteY129" fmla="*/ 716902 h 741784"/>
              <a:gd name="connsiteX130" fmla="*/ 332820 w 354800"/>
              <a:gd name="connsiteY130" fmla="*/ 713792 h 741784"/>
              <a:gd name="connsiteX131" fmla="*/ 346816 w 354800"/>
              <a:gd name="connsiteY131" fmla="*/ 709127 h 741784"/>
              <a:gd name="connsiteX132" fmla="*/ 351481 w 354800"/>
              <a:gd name="connsiteY132" fmla="*/ 707572 h 741784"/>
              <a:gd name="connsiteX133" fmla="*/ 354592 w 354800"/>
              <a:gd name="connsiteY133" fmla="*/ 704461 h 741784"/>
              <a:gd name="connsiteX134" fmla="*/ 346816 w 354800"/>
              <a:gd name="connsiteY134" fmla="*/ 702906 h 741784"/>
              <a:gd name="connsiteX135" fmla="*/ 342151 w 354800"/>
              <a:gd name="connsiteY135" fmla="*/ 699796 h 741784"/>
              <a:gd name="connsiteX136" fmla="*/ 337485 w 354800"/>
              <a:gd name="connsiteY136" fmla="*/ 698241 h 741784"/>
              <a:gd name="connsiteX137" fmla="*/ 326600 w 354800"/>
              <a:gd name="connsiteY137" fmla="*/ 690466 h 741784"/>
              <a:gd name="connsiteX138" fmla="*/ 320379 w 354800"/>
              <a:gd name="connsiteY138" fmla="*/ 685800 h 741784"/>
              <a:gd name="connsiteX139" fmla="*/ 318824 w 354800"/>
              <a:gd name="connsiteY139" fmla="*/ 681135 h 741784"/>
              <a:gd name="connsiteX140" fmla="*/ 314159 w 354800"/>
              <a:gd name="connsiteY140" fmla="*/ 678025 h 741784"/>
              <a:gd name="connsiteX141" fmla="*/ 311049 w 354800"/>
              <a:gd name="connsiteY141" fmla="*/ 674914 h 741784"/>
              <a:gd name="connsiteX142" fmla="*/ 306383 w 354800"/>
              <a:gd name="connsiteY142" fmla="*/ 668694 h 741784"/>
              <a:gd name="connsiteX143" fmla="*/ 301718 w 354800"/>
              <a:gd name="connsiteY143" fmla="*/ 667139 h 741784"/>
              <a:gd name="connsiteX144" fmla="*/ 297053 w 354800"/>
              <a:gd name="connsiteY144" fmla="*/ 664029 h 741784"/>
              <a:gd name="connsiteX145" fmla="*/ 293943 w 354800"/>
              <a:gd name="connsiteY145" fmla="*/ 659363 h 741784"/>
              <a:gd name="connsiteX146" fmla="*/ 278392 w 354800"/>
              <a:gd name="connsiteY146" fmla="*/ 650033 h 741784"/>
              <a:gd name="connsiteX147" fmla="*/ 272171 w 354800"/>
              <a:gd name="connsiteY147" fmla="*/ 645368 h 741784"/>
              <a:gd name="connsiteX148" fmla="*/ 269061 w 354800"/>
              <a:gd name="connsiteY148" fmla="*/ 642257 h 741784"/>
              <a:gd name="connsiteX149" fmla="*/ 259730 w 354800"/>
              <a:gd name="connsiteY149" fmla="*/ 637592 h 741784"/>
              <a:gd name="connsiteX150" fmla="*/ 253510 w 354800"/>
              <a:gd name="connsiteY150" fmla="*/ 631372 h 741784"/>
              <a:gd name="connsiteX151" fmla="*/ 241069 w 354800"/>
              <a:gd name="connsiteY151" fmla="*/ 625151 h 741784"/>
              <a:gd name="connsiteX152" fmla="*/ 236404 w 354800"/>
              <a:gd name="connsiteY152" fmla="*/ 620486 h 741784"/>
              <a:gd name="connsiteX153" fmla="*/ 225518 w 354800"/>
              <a:gd name="connsiteY153" fmla="*/ 612710 h 741784"/>
              <a:gd name="connsiteX154" fmla="*/ 223963 w 354800"/>
              <a:gd name="connsiteY154" fmla="*/ 608045 h 741784"/>
              <a:gd name="connsiteX155" fmla="*/ 222408 w 354800"/>
              <a:gd name="connsiteY155" fmla="*/ 600270 h 741784"/>
              <a:gd name="connsiteX156" fmla="*/ 219298 w 354800"/>
              <a:gd name="connsiteY156" fmla="*/ 595604 h 741784"/>
              <a:gd name="connsiteX157" fmla="*/ 217743 w 354800"/>
              <a:gd name="connsiteY157" fmla="*/ 590939 h 741784"/>
              <a:gd name="connsiteX158" fmla="*/ 219298 w 354800"/>
              <a:gd name="connsiteY158" fmla="*/ 580053 h 741784"/>
              <a:gd name="connsiteX159" fmla="*/ 223963 w 354800"/>
              <a:gd name="connsiteY159" fmla="*/ 576943 h 741784"/>
              <a:gd name="connsiteX160" fmla="*/ 281502 w 354800"/>
              <a:gd name="connsiteY160" fmla="*/ 575388 h 741784"/>
              <a:gd name="connsiteX161" fmla="*/ 276836 w 354800"/>
              <a:gd name="connsiteY161" fmla="*/ 572278 h 741784"/>
              <a:gd name="connsiteX162" fmla="*/ 272171 w 354800"/>
              <a:gd name="connsiteY162" fmla="*/ 570723 h 741784"/>
              <a:gd name="connsiteX163" fmla="*/ 258175 w 354800"/>
              <a:gd name="connsiteY163" fmla="*/ 559837 h 741784"/>
              <a:gd name="connsiteX164" fmla="*/ 251955 w 354800"/>
              <a:gd name="connsiteY164" fmla="*/ 555172 h 741784"/>
              <a:gd name="connsiteX165" fmla="*/ 244179 w 354800"/>
              <a:gd name="connsiteY165" fmla="*/ 545841 h 741784"/>
              <a:gd name="connsiteX166" fmla="*/ 241069 w 354800"/>
              <a:gd name="connsiteY166" fmla="*/ 539621 h 741784"/>
              <a:gd name="connsiteX167" fmla="*/ 236404 w 354800"/>
              <a:gd name="connsiteY167" fmla="*/ 527180 h 741784"/>
              <a:gd name="connsiteX168" fmla="*/ 234849 w 354800"/>
              <a:gd name="connsiteY168" fmla="*/ 516294 h 741784"/>
              <a:gd name="connsiteX169" fmla="*/ 231739 w 354800"/>
              <a:gd name="connsiteY169" fmla="*/ 510074 h 741784"/>
              <a:gd name="connsiteX170" fmla="*/ 228628 w 354800"/>
              <a:gd name="connsiteY170" fmla="*/ 502298 h 741784"/>
              <a:gd name="connsiteX171" fmla="*/ 225518 w 354800"/>
              <a:gd name="connsiteY171" fmla="*/ 497633 h 741784"/>
              <a:gd name="connsiteX172" fmla="*/ 217743 w 354800"/>
              <a:gd name="connsiteY172" fmla="*/ 478972 h 741784"/>
              <a:gd name="connsiteX173" fmla="*/ 216187 w 354800"/>
              <a:gd name="connsiteY173" fmla="*/ 464976 h 741784"/>
              <a:gd name="connsiteX174" fmla="*/ 214632 w 354800"/>
              <a:gd name="connsiteY174" fmla="*/ 460310 h 741784"/>
              <a:gd name="connsiteX175" fmla="*/ 213077 w 354800"/>
              <a:gd name="connsiteY175" fmla="*/ 454090 h 741784"/>
              <a:gd name="connsiteX176" fmla="*/ 209967 w 354800"/>
              <a:gd name="connsiteY176" fmla="*/ 444759 h 741784"/>
              <a:gd name="connsiteX177" fmla="*/ 206857 w 354800"/>
              <a:gd name="connsiteY177" fmla="*/ 433874 h 741784"/>
              <a:gd name="connsiteX178" fmla="*/ 195971 w 354800"/>
              <a:gd name="connsiteY178" fmla="*/ 424543 h 741784"/>
              <a:gd name="connsiteX179" fmla="*/ 192861 w 354800"/>
              <a:gd name="connsiteY179" fmla="*/ 419878 h 741784"/>
              <a:gd name="connsiteX180" fmla="*/ 191306 w 354800"/>
              <a:gd name="connsiteY180" fmla="*/ 415212 h 741784"/>
              <a:gd name="connsiteX181" fmla="*/ 186641 w 354800"/>
              <a:gd name="connsiteY181" fmla="*/ 410547 h 741784"/>
              <a:gd name="connsiteX182" fmla="*/ 185085 w 354800"/>
              <a:gd name="connsiteY182" fmla="*/ 405882 h 741784"/>
              <a:gd name="connsiteX183" fmla="*/ 191306 w 354800"/>
              <a:gd name="connsiteY183" fmla="*/ 404327 h 741784"/>
              <a:gd name="connsiteX184" fmla="*/ 205302 w 354800"/>
              <a:gd name="connsiteY184" fmla="*/ 405882 h 741784"/>
              <a:gd name="connsiteX185" fmla="*/ 230183 w 354800"/>
              <a:gd name="connsiteY185" fmla="*/ 407437 h 741784"/>
              <a:gd name="connsiteX186" fmla="*/ 241069 w 354800"/>
              <a:gd name="connsiteY186" fmla="*/ 410547 h 741784"/>
              <a:gd name="connsiteX187" fmla="*/ 253510 w 354800"/>
              <a:gd name="connsiteY187" fmla="*/ 412102 h 741784"/>
              <a:gd name="connsiteX188" fmla="*/ 265951 w 354800"/>
              <a:gd name="connsiteY188" fmla="*/ 407437 h 741784"/>
              <a:gd name="connsiteX189" fmla="*/ 261285 w 354800"/>
              <a:gd name="connsiteY189" fmla="*/ 401217 h 741784"/>
              <a:gd name="connsiteX190" fmla="*/ 258175 w 354800"/>
              <a:gd name="connsiteY190" fmla="*/ 394996 h 741784"/>
              <a:gd name="connsiteX191" fmla="*/ 255065 w 354800"/>
              <a:gd name="connsiteY191" fmla="*/ 382555 h 741784"/>
              <a:gd name="connsiteX192" fmla="*/ 250400 w 354800"/>
              <a:gd name="connsiteY192" fmla="*/ 370114 h 741784"/>
              <a:gd name="connsiteX193" fmla="*/ 245734 w 354800"/>
              <a:gd name="connsiteY193" fmla="*/ 345233 h 741784"/>
              <a:gd name="connsiteX194" fmla="*/ 244179 w 354800"/>
              <a:gd name="connsiteY194" fmla="*/ 337457 h 741784"/>
              <a:gd name="connsiteX195" fmla="*/ 241069 w 354800"/>
              <a:gd name="connsiteY195" fmla="*/ 331237 h 741784"/>
              <a:gd name="connsiteX196" fmla="*/ 236404 w 354800"/>
              <a:gd name="connsiteY196" fmla="*/ 318796 h 741784"/>
              <a:gd name="connsiteX197" fmla="*/ 228628 w 354800"/>
              <a:gd name="connsiteY197" fmla="*/ 311021 h 741784"/>
              <a:gd name="connsiteX198" fmla="*/ 225518 w 354800"/>
              <a:gd name="connsiteY198" fmla="*/ 301690 h 741784"/>
              <a:gd name="connsiteX199" fmla="*/ 220853 w 354800"/>
              <a:gd name="connsiteY199" fmla="*/ 297025 h 741784"/>
              <a:gd name="connsiteX200" fmla="*/ 214632 w 354800"/>
              <a:gd name="connsiteY200" fmla="*/ 287694 h 741784"/>
              <a:gd name="connsiteX201" fmla="*/ 205302 w 354800"/>
              <a:gd name="connsiteY201" fmla="*/ 275253 h 741784"/>
              <a:gd name="connsiteX202" fmla="*/ 202192 w 354800"/>
              <a:gd name="connsiteY202" fmla="*/ 270588 h 741784"/>
              <a:gd name="connsiteX203" fmla="*/ 199081 w 354800"/>
              <a:gd name="connsiteY203" fmla="*/ 267478 h 741784"/>
              <a:gd name="connsiteX204" fmla="*/ 195971 w 354800"/>
              <a:gd name="connsiteY204" fmla="*/ 262812 h 741784"/>
              <a:gd name="connsiteX205" fmla="*/ 180420 w 354800"/>
              <a:gd name="connsiteY205" fmla="*/ 255037 h 741784"/>
              <a:gd name="connsiteX206" fmla="*/ 163314 w 354800"/>
              <a:gd name="connsiteY206" fmla="*/ 241041 h 741784"/>
              <a:gd name="connsiteX207" fmla="*/ 161759 w 354800"/>
              <a:gd name="connsiteY207" fmla="*/ 236376 h 741784"/>
              <a:gd name="connsiteX208" fmla="*/ 167979 w 354800"/>
              <a:gd name="connsiteY208" fmla="*/ 234821 h 741784"/>
              <a:gd name="connsiteX209" fmla="*/ 172645 w 354800"/>
              <a:gd name="connsiteY209" fmla="*/ 233266 h 741784"/>
              <a:gd name="connsiteX210" fmla="*/ 177310 w 354800"/>
              <a:gd name="connsiteY210" fmla="*/ 228600 h 741784"/>
              <a:gd name="connsiteX211" fmla="*/ 188196 w 354800"/>
              <a:gd name="connsiteY211" fmla="*/ 216159 h 741784"/>
              <a:gd name="connsiteX212" fmla="*/ 192861 w 354800"/>
              <a:gd name="connsiteY212" fmla="*/ 213049 h 741784"/>
              <a:gd name="connsiteX213" fmla="*/ 202192 w 354800"/>
              <a:gd name="connsiteY213" fmla="*/ 211494 h 741784"/>
              <a:gd name="connsiteX214" fmla="*/ 205302 w 354800"/>
              <a:gd name="connsiteY214" fmla="*/ 206829 h 741784"/>
              <a:gd name="connsiteX215" fmla="*/ 214632 w 354800"/>
              <a:gd name="connsiteY215" fmla="*/ 202163 h 741784"/>
              <a:gd name="connsiteX216" fmla="*/ 219298 w 354800"/>
              <a:gd name="connsiteY216" fmla="*/ 199053 h 741784"/>
              <a:gd name="connsiteX217" fmla="*/ 222408 w 354800"/>
              <a:gd name="connsiteY217" fmla="*/ 194388 h 741784"/>
              <a:gd name="connsiteX218" fmla="*/ 216187 w 354800"/>
              <a:gd name="connsiteY218" fmla="*/ 192833 h 741784"/>
              <a:gd name="connsiteX219" fmla="*/ 214632 w 354800"/>
              <a:gd name="connsiteY219" fmla="*/ 188168 h 741784"/>
              <a:gd name="connsiteX220" fmla="*/ 208412 w 354800"/>
              <a:gd name="connsiteY220" fmla="*/ 183502 h 741784"/>
              <a:gd name="connsiteX221" fmla="*/ 205302 w 354800"/>
              <a:gd name="connsiteY221" fmla="*/ 174172 h 741784"/>
              <a:gd name="connsiteX222" fmla="*/ 203747 w 354800"/>
              <a:gd name="connsiteY222" fmla="*/ 169506 h 741784"/>
              <a:gd name="connsiteX223" fmla="*/ 205302 w 354800"/>
              <a:gd name="connsiteY223" fmla="*/ 157066 h 741784"/>
              <a:gd name="connsiteX224" fmla="*/ 203747 w 354800"/>
              <a:gd name="connsiteY224" fmla="*/ 149290 h 741784"/>
              <a:gd name="connsiteX225" fmla="*/ 199081 w 354800"/>
              <a:gd name="connsiteY225" fmla="*/ 129074 h 741784"/>
              <a:gd name="connsiteX226" fmla="*/ 194416 w 354800"/>
              <a:gd name="connsiteY226" fmla="*/ 96417 h 741784"/>
              <a:gd name="connsiteX227" fmla="*/ 191306 w 354800"/>
              <a:gd name="connsiteY227" fmla="*/ 85531 h 741784"/>
              <a:gd name="connsiteX228" fmla="*/ 189751 w 354800"/>
              <a:gd name="connsiteY228" fmla="*/ 80866 h 741784"/>
              <a:gd name="connsiteX229" fmla="*/ 186641 w 354800"/>
              <a:gd name="connsiteY229" fmla="*/ 54429 h 741784"/>
              <a:gd name="connsiteX230" fmla="*/ 183530 w 354800"/>
              <a:gd name="connsiteY230" fmla="*/ 45098 h 741784"/>
              <a:gd name="connsiteX231" fmla="*/ 181975 w 354800"/>
              <a:gd name="connsiteY231" fmla="*/ 38878 h 741784"/>
              <a:gd name="connsiteX232" fmla="*/ 178865 w 354800"/>
              <a:gd name="connsiteY232" fmla="*/ 29547 h 741784"/>
              <a:gd name="connsiteX233" fmla="*/ 189751 w 354800"/>
              <a:gd name="connsiteY233" fmla="*/ 0 h 7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354800" h="741784">
                <a:moveTo>
                  <a:pt x="189751" y="0"/>
                </a:moveTo>
                <a:lnTo>
                  <a:pt x="189751" y="0"/>
                </a:lnTo>
                <a:cubicBezTo>
                  <a:pt x="188501" y="3333"/>
                  <a:pt x="183105" y="17254"/>
                  <a:pt x="181975" y="21772"/>
                </a:cubicBezTo>
                <a:cubicBezTo>
                  <a:pt x="180620" y="27192"/>
                  <a:pt x="177891" y="38784"/>
                  <a:pt x="175755" y="41988"/>
                </a:cubicBezTo>
                <a:lnTo>
                  <a:pt x="172645" y="46653"/>
                </a:lnTo>
                <a:cubicBezTo>
                  <a:pt x="172127" y="49763"/>
                  <a:pt x="171774" y="52906"/>
                  <a:pt x="171090" y="55984"/>
                </a:cubicBezTo>
                <a:cubicBezTo>
                  <a:pt x="170734" y="57584"/>
                  <a:pt x="170693" y="59490"/>
                  <a:pt x="169534" y="60649"/>
                </a:cubicBezTo>
                <a:cubicBezTo>
                  <a:pt x="168375" y="61808"/>
                  <a:pt x="166424" y="61686"/>
                  <a:pt x="164869" y="62204"/>
                </a:cubicBezTo>
                <a:cubicBezTo>
                  <a:pt x="163314" y="66869"/>
                  <a:pt x="162932" y="72108"/>
                  <a:pt x="160204" y="76200"/>
                </a:cubicBezTo>
                <a:lnTo>
                  <a:pt x="153983" y="85531"/>
                </a:lnTo>
                <a:cubicBezTo>
                  <a:pt x="153465" y="87086"/>
                  <a:pt x="153161" y="88730"/>
                  <a:pt x="152428" y="90196"/>
                </a:cubicBezTo>
                <a:cubicBezTo>
                  <a:pt x="149284" y="96484"/>
                  <a:pt x="142395" y="105729"/>
                  <a:pt x="138432" y="110412"/>
                </a:cubicBezTo>
                <a:cubicBezTo>
                  <a:pt x="136064" y="113210"/>
                  <a:pt x="132296" y="114910"/>
                  <a:pt x="130657" y="118188"/>
                </a:cubicBezTo>
                <a:cubicBezTo>
                  <a:pt x="129240" y="121022"/>
                  <a:pt x="124735" y="131317"/>
                  <a:pt x="121326" y="135294"/>
                </a:cubicBezTo>
                <a:cubicBezTo>
                  <a:pt x="119418" y="137520"/>
                  <a:pt x="117179" y="139441"/>
                  <a:pt x="115106" y="141514"/>
                </a:cubicBezTo>
                <a:cubicBezTo>
                  <a:pt x="114069" y="143588"/>
                  <a:pt x="113505" y="145975"/>
                  <a:pt x="111996" y="147735"/>
                </a:cubicBezTo>
                <a:cubicBezTo>
                  <a:pt x="110712" y="149233"/>
                  <a:pt x="103294" y="154054"/>
                  <a:pt x="101110" y="155510"/>
                </a:cubicBezTo>
                <a:cubicBezTo>
                  <a:pt x="98230" y="164152"/>
                  <a:pt x="101137" y="157222"/>
                  <a:pt x="93334" y="167951"/>
                </a:cubicBezTo>
                <a:cubicBezTo>
                  <a:pt x="91135" y="170974"/>
                  <a:pt x="89187" y="174172"/>
                  <a:pt x="87114" y="177282"/>
                </a:cubicBezTo>
                <a:cubicBezTo>
                  <a:pt x="84634" y="181002"/>
                  <a:pt x="83148" y="183891"/>
                  <a:pt x="79339" y="186612"/>
                </a:cubicBezTo>
                <a:cubicBezTo>
                  <a:pt x="77452" y="187960"/>
                  <a:pt x="75192" y="188686"/>
                  <a:pt x="73118" y="189723"/>
                </a:cubicBezTo>
                <a:cubicBezTo>
                  <a:pt x="72081" y="191796"/>
                  <a:pt x="70921" y="193812"/>
                  <a:pt x="70008" y="195943"/>
                </a:cubicBezTo>
                <a:cubicBezTo>
                  <a:pt x="69362" y="197450"/>
                  <a:pt x="69477" y="199328"/>
                  <a:pt x="68453" y="200608"/>
                </a:cubicBezTo>
                <a:cubicBezTo>
                  <a:pt x="67285" y="202068"/>
                  <a:pt x="65342" y="202682"/>
                  <a:pt x="63787" y="203719"/>
                </a:cubicBezTo>
                <a:cubicBezTo>
                  <a:pt x="64306" y="206311"/>
                  <a:pt x="63877" y="209295"/>
                  <a:pt x="65343" y="211494"/>
                </a:cubicBezTo>
                <a:cubicBezTo>
                  <a:pt x="66252" y="212858"/>
                  <a:pt x="68375" y="212907"/>
                  <a:pt x="70008" y="213049"/>
                </a:cubicBezTo>
                <a:cubicBezTo>
                  <a:pt x="80349" y="213948"/>
                  <a:pt x="90743" y="214086"/>
                  <a:pt x="101110" y="214604"/>
                </a:cubicBezTo>
                <a:cubicBezTo>
                  <a:pt x="114327" y="219010"/>
                  <a:pt x="98210" y="212864"/>
                  <a:pt x="108885" y="219270"/>
                </a:cubicBezTo>
                <a:cubicBezTo>
                  <a:pt x="110291" y="220114"/>
                  <a:pt x="111996" y="220307"/>
                  <a:pt x="113551" y="220825"/>
                </a:cubicBezTo>
                <a:cubicBezTo>
                  <a:pt x="115106" y="221862"/>
                  <a:pt x="116544" y="223099"/>
                  <a:pt x="118216" y="223935"/>
                </a:cubicBezTo>
                <a:cubicBezTo>
                  <a:pt x="119682" y="224668"/>
                  <a:pt x="121475" y="224647"/>
                  <a:pt x="122881" y="225490"/>
                </a:cubicBezTo>
                <a:cubicBezTo>
                  <a:pt x="124138" y="226244"/>
                  <a:pt x="124955" y="227563"/>
                  <a:pt x="125992" y="228600"/>
                </a:cubicBezTo>
                <a:cubicBezTo>
                  <a:pt x="125473" y="236894"/>
                  <a:pt x="125559" y="245248"/>
                  <a:pt x="124436" y="253482"/>
                </a:cubicBezTo>
                <a:cubicBezTo>
                  <a:pt x="123993" y="256730"/>
                  <a:pt x="122363" y="259702"/>
                  <a:pt x="121326" y="262812"/>
                </a:cubicBezTo>
                <a:lnTo>
                  <a:pt x="119771" y="267478"/>
                </a:lnTo>
                <a:cubicBezTo>
                  <a:pt x="119253" y="269033"/>
                  <a:pt x="118614" y="270553"/>
                  <a:pt x="118216" y="272143"/>
                </a:cubicBezTo>
                <a:cubicBezTo>
                  <a:pt x="116991" y="277041"/>
                  <a:pt x="116778" y="278569"/>
                  <a:pt x="115106" y="283029"/>
                </a:cubicBezTo>
                <a:cubicBezTo>
                  <a:pt x="114126" y="285643"/>
                  <a:pt x="113381" y="288381"/>
                  <a:pt x="111996" y="290804"/>
                </a:cubicBezTo>
                <a:cubicBezTo>
                  <a:pt x="111268" y="292077"/>
                  <a:pt x="109922" y="292877"/>
                  <a:pt x="108885" y="293914"/>
                </a:cubicBezTo>
                <a:cubicBezTo>
                  <a:pt x="106152" y="302113"/>
                  <a:pt x="109136" y="295480"/>
                  <a:pt x="102665" y="303245"/>
                </a:cubicBezTo>
                <a:cubicBezTo>
                  <a:pt x="96185" y="311021"/>
                  <a:pt x="103444" y="305317"/>
                  <a:pt x="94890" y="311021"/>
                </a:cubicBezTo>
                <a:cubicBezTo>
                  <a:pt x="91189" y="322118"/>
                  <a:pt x="96438" y="308697"/>
                  <a:pt x="88669" y="320351"/>
                </a:cubicBezTo>
                <a:cubicBezTo>
                  <a:pt x="82188" y="330073"/>
                  <a:pt x="93775" y="319511"/>
                  <a:pt x="84004" y="331237"/>
                </a:cubicBezTo>
                <a:cubicBezTo>
                  <a:pt x="82808" y="332673"/>
                  <a:pt x="80894" y="333310"/>
                  <a:pt x="79339" y="334347"/>
                </a:cubicBezTo>
                <a:cubicBezTo>
                  <a:pt x="78302" y="335902"/>
                  <a:pt x="77396" y="337553"/>
                  <a:pt x="76228" y="339012"/>
                </a:cubicBezTo>
                <a:cubicBezTo>
                  <a:pt x="75312" y="340157"/>
                  <a:pt x="73998" y="340950"/>
                  <a:pt x="73118" y="342123"/>
                </a:cubicBezTo>
                <a:cubicBezTo>
                  <a:pt x="70875" y="345113"/>
                  <a:pt x="68971" y="348343"/>
                  <a:pt x="66898" y="351453"/>
                </a:cubicBezTo>
                <a:lnTo>
                  <a:pt x="63787" y="356119"/>
                </a:lnTo>
                <a:cubicBezTo>
                  <a:pt x="62750" y="359229"/>
                  <a:pt x="61472" y="362269"/>
                  <a:pt x="60677" y="365449"/>
                </a:cubicBezTo>
                <a:cubicBezTo>
                  <a:pt x="60159" y="367523"/>
                  <a:pt x="60078" y="369758"/>
                  <a:pt x="59122" y="371670"/>
                </a:cubicBezTo>
                <a:cubicBezTo>
                  <a:pt x="57451" y="375013"/>
                  <a:pt x="52902" y="381000"/>
                  <a:pt x="52902" y="381000"/>
                </a:cubicBezTo>
                <a:cubicBezTo>
                  <a:pt x="47818" y="396253"/>
                  <a:pt x="46525" y="390059"/>
                  <a:pt x="68453" y="391886"/>
                </a:cubicBezTo>
                <a:cubicBezTo>
                  <a:pt x="91900" y="396575"/>
                  <a:pt x="62684" y="390604"/>
                  <a:pt x="82449" y="394996"/>
                </a:cubicBezTo>
                <a:cubicBezTo>
                  <a:pt x="85029" y="395569"/>
                  <a:pt x="87674" y="395856"/>
                  <a:pt x="90224" y="396551"/>
                </a:cubicBezTo>
                <a:cubicBezTo>
                  <a:pt x="90277" y="396565"/>
                  <a:pt x="101861" y="400430"/>
                  <a:pt x="104220" y="401217"/>
                </a:cubicBezTo>
                <a:cubicBezTo>
                  <a:pt x="105775" y="401735"/>
                  <a:pt x="107295" y="402375"/>
                  <a:pt x="108885" y="402772"/>
                </a:cubicBezTo>
                <a:cubicBezTo>
                  <a:pt x="116696" y="404724"/>
                  <a:pt x="113078" y="403651"/>
                  <a:pt x="119771" y="405882"/>
                </a:cubicBezTo>
                <a:cubicBezTo>
                  <a:pt x="122875" y="415194"/>
                  <a:pt x="123080" y="413766"/>
                  <a:pt x="119771" y="429208"/>
                </a:cubicBezTo>
                <a:cubicBezTo>
                  <a:pt x="119464" y="430642"/>
                  <a:pt x="117698" y="431282"/>
                  <a:pt x="116661" y="432319"/>
                </a:cubicBezTo>
                <a:cubicBezTo>
                  <a:pt x="113160" y="453326"/>
                  <a:pt x="117826" y="433197"/>
                  <a:pt x="111996" y="446314"/>
                </a:cubicBezTo>
                <a:cubicBezTo>
                  <a:pt x="106541" y="458586"/>
                  <a:pt x="112612" y="453160"/>
                  <a:pt x="104220" y="458755"/>
                </a:cubicBezTo>
                <a:cubicBezTo>
                  <a:pt x="88495" y="482345"/>
                  <a:pt x="105518" y="458130"/>
                  <a:pt x="93334" y="472751"/>
                </a:cubicBezTo>
                <a:cubicBezTo>
                  <a:pt x="90599" y="476032"/>
                  <a:pt x="88832" y="480832"/>
                  <a:pt x="85559" y="483637"/>
                </a:cubicBezTo>
                <a:cubicBezTo>
                  <a:pt x="75965" y="491861"/>
                  <a:pt x="82283" y="482288"/>
                  <a:pt x="76228" y="489857"/>
                </a:cubicBezTo>
                <a:cubicBezTo>
                  <a:pt x="75060" y="491317"/>
                  <a:pt x="74334" y="493104"/>
                  <a:pt x="73118" y="494523"/>
                </a:cubicBezTo>
                <a:cubicBezTo>
                  <a:pt x="71210" y="496749"/>
                  <a:pt x="68657" y="498397"/>
                  <a:pt x="66898" y="500743"/>
                </a:cubicBezTo>
                <a:cubicBezTo>
                  <a:pt x="65507" y="502597"/>
                  <a:pt x="65271" y="505182"/>
                  <a:pt x="63787" y="506963"/>
                </a:cubicBezTo>
                <a:cubicBezTo>
                  <a:pt x="62590" y="508399"/>
                  <a:pt x="60558" y="508877"/>
                  <a:pt x="59122" y="510074"/>
                </a:cubicBezTo>
                <a:cubicBezTo>
                  <a:pt x="57433" y="511482"/>
                  <a:pt x="55888" y="513069"/>
                  <a:pt x="54457" y="514739"/>
                </a:cubicBezTo>
                <a:cubicBezTo>
                  <a:pt x="52770" y="516707"/>
                  <a:pt x="51479" y="518991"/>
                  <a:pt x="49792" y="520959"/>
                </a:cubicBezTo>
                <a:cubicBezTo>
                  <a:pt x="48361" y="522629"/>
                  <a:pt x="46534" y="523935"/>
                  <a:pt x="45126" y="525625"/>
                </a:cubicBezTo>
                <a:cubicBezTo>
                  <a:pt x="43930" y="527061"/>
                  <a:pt x="43212" y="528854"/>
                  <a:pt x="42016" y="530290"/>
                </a:cubicBezTo>
                <a:cubicBezTo>
                  <a:pt x="40608" y="531979"/>
                  <a:pt x="38759" y="533266"/>
                  <a:pt x="37351" y="534955"/>
                </a:cubicBezTo>
                <a:cubicBezTo>
                  <a:pt x="30872" y="542731"/>
                  <a:pt x="38129" y="537029"/>
                  <a:pt x="29575" y="542731"/>
                </a:cubicBezTo>
                <a:cubicBezTo>
                  <a:pt x="22529" y="553300"/>
                  <a:pt x="31767" y="541352"/>
                  <a:pt x="18690" y="550506"/>
                </a:cubicBezTo>
                <a:cubicBezTo>
                  <a:pt x="15687" y="552608"/>
                  <a:pt x="13506" y="555690"/>
                  <a:pt x="10914" y="558282"/>
                </a:cubicBezTo>
                <a:cubicBezTo>
                  <a:pt x="7474" y="561722"/>
                  <a:pt x="5304" y="563282"/>
                  <a:pt x="3139" y="567612"/>
                </a:cubicBezTo>
                <a:cubicBezTo>
                  <a:pt x="2406" y="569078"/>
                  <a:pt x="2102" y="570723"/>
                  <a:pt x="1583" y="572278"/>
                </a:cubicBezTo>
                <a:cubicBezTo>
                  <a:pt x="15501" y="573543"/>
                  <a:pt x="29814" y="574650"/>
                  <a:pt x="43571" y="576943"/>
                </a:cubicBezTo>
                <a:cubicBezTo>
                  <a:pt x="46681" y="577461"/>
                  <a:pt x="49810" y="577880"/>
                  <a:pt x="52902" y="578498"/>
                </a:cubicBezTo>
                <a:cubicBezTo>
                  <a:pt x="62212" y="580360"/>
                  <a:pt x="56640" y="579743"/>
                  <a:pt x="66898" y="583163"/>
                </a:cubicBezTo>
                <a:cubicBezTo>
                  <a:pt x="68926" y="583839"/>
                  <a:pt x="71063" y="584132"/>
                  <a:pt x="73118" y="584719"/>
                </a:cubicBezTo>
                <a:cubicBezTo>
                  <a:pt x="83828" y="587780"/>
                  <a:pt x="70291" y="585026"/>
                  <a:pt x="87114" y="587829"/>
                </a:cubicBezTo>
                <a:cubicBezTo>
                  <a:pt x="90224" y="588866"/>
                  <a:pt x="97240" y="587758"/>
                  <a:pt x="96445" y="590939"/>
                </a:cubicBezTo>
                <a:cubicBezTo>
                  <a:pt x="95408" y="595086"/>
                  <a:pt x="94459" y="599256"/>
                  <a:pt x="93334" y="603380"/>
                </a:cubicBezTo>
                <a:cubicBezTo>
                  <a:pt x="92903" y="604961"/>
                  <a:pt x="92512" y="606579"/>
                  <a:pt x="91779" y="608045"/>
                </a:cubicBezTo>
                <a:cubicBezTo>
                  <a:pt x="90943" y="609717"/>
                  <a:pt x="89706" y="611155"/>
                  <a:pt x="88669" y="612710"/>
                </a:cubicBezTo>
                <a:cubicBezTo>
                  <a:pt x="84761" y="624437"/>
                  <a:pt x="90487" y="610438"/>
                  <a:pt x="82449" y="620486"/>
                </a:cubicBezTo>
                <a:cubicBezTo>
                  <a:pt x="81425" y="621766"/>
                  <a:pt x="81690" y="623718"/>
                  <a:pt x="80894" y="625151"/>
                </a:cubicBezTo>
                <a:cubicBezTo>
                  <a:pt x="79078" y="628419"/>
                  <a:pt x="78219" y="633300"/>
                  <a:pt x="74673" y="634482"/>
                </a:cubicBezTo>
                <a:cubicBezTo>
                  <a:pt x="73118" y="635000"/>
                  <a:pt x="71474" y="635304"/>
                  <a:pt x="70008" y="636037"/>
                </a:cubicBezTo>
                <a:cubicBezTo>
                  <a:pt x="68336" y="636873"/>
                  <a:pt x="67093" y="638491"/>
                  <a:pt x="65343" y="639147"/>
                </a:cubicBezTo>
                <a:cubicBezTo>
                  <a:pt x="62868" y="640075"/>
                  <a:pt x="60159" y="640184"/>
                  <a:pt x="57567" y="640702"/>
                </a:cubicBezTo>
                <a:cubicBezTo>
                  <a:pt x="56530" y="642776"/>
                  <a:pt x="56096" y="645284"/>
                  <a:pt x="54457" y="646923"/>
                </a:cubicBezTo>
                <a:cubicBezTo>
                  <a:pt x="51222" y="650158"/>
                  <a:pt x="47288" y="649730"/>
                  <a:pt x="43571" y="651588"/>
                </a:cubicBezTo>
                <a:cubicBezTo>
                  <a:pt x="37780" y="654483"/>
                  <a:pt x="39399" y="655064"/>
                  <a:pt x="34241" y="659363"/>
                </a:cubicBezTo>
                <a:cubicBezTo>
                  <a:pt x="30942" y="662112"/>
                  <a:pt x="27160" y="663682"/>
                  <a:pt x="23355" y="665584"/>
                </a:cubicBezTo>
                <a:cubicBezTo>
                  <a:pt x="19448" y="677306"/>
                  <a:pt x="24718" y="662860"/>
                  <a:pt x="18690" y="674914"/>
                </a:cubicBezTo>
                <a:cubicBezTo>
                  <a:pt x="17957" y="676380"/>
                  <a:pt x="18158" y="678300"/>
                  <a:pt x="17134" y="679580"/>
                </a:cubicBezTo>
                <a:cubicBezTo>
                  <a:pt x="15966" y="681039"/>
                  <a:pt x="14024" y="681653"/>
                  <a:pt x="12469" y="682690"/>
                </a:cubicBezTo>
                <a:cubicBezTo>
                  <a:pt x="11432" y="684245"/>
                  <a:pt x="10818" y="686188"/>
                  <a:pt x="9359" y="687355"/>
                </a:cubicBezTo>
                <a:cubicBezTo>
                  <a:pt x="8079" y="688379"/>
                  <a:pt x="6099" y="688067"/>
                  <a:pt x="4694" y="688910"/>
                </a:cubicBezTo>
                <a:cubicBezTo>
                  <a:pt x="3436" y="689665"/>
                  <a:pt x="2620" y="690984"/>
                  <a:pt x="1583" y="692021"/>
                </a:cubicBezTo>
                <a:cubicBezTo>
                  <a:pt x="288" y="695907"/>
                  <a:pt x="-1851" y="698232"/>
                  <a:pt x="3139" y="701351"/>
                </a:cubicBezTo>
                <a:cubicBezTo>
                  <a:pt x="5919" y="703088"/>
                  <a:pt x="9359" y="703424"/>
                  <a:pt x="12469" y="704461"/>
                </a:cubicBezTo>
                <a:lnTo>
                  <a:pt x="17134" y="706017"/>
                </a:lnTo>
                <a:cubicBezTo>
                  <a:pt x="22563" y="711445"/>
                  <a:pt x="18854" y="708664"/>
                  <a:pt x="29575" y="712237"/>
                </a:cubicBezTo>
                <a:lnTo>
                  <a:pt x="34241" y="713792"/>
                </a:lnTo>
                <a:cubicBezTo>
                  <a:pt x="35796" y="714829"/>
                  <a:pt x="37198" y="716143"/>
                  <a:pt x="38906" y="716902"/>
                </a:cubicBezTo>
                <a:cubicBezTo>
                  <a:pt x="41902" y="718233"/>
                  <a:pt x="45126" y="718975"/>
                  <a:pt x="48236" y="720012"/>
                </a:cubicBezTo>
                <a:cubicBezTo>
                  <a:pt x="48246" y="720015"/>
                  <a:pt x="57556" y="723120"/>
                  <a:pt x="57567" y="723123"/>
                </a:cubicBezTo>
                <a:lnTo>
                  <a:pt x="63787" y="724678"/>
                </a:lnTo>
                <a:cubicBezTo>
                  <a:pt x="64824" y="725715"/>
                  <a:pt x="65586" y="727132"/>
                  <a:pt x="66898" y="727788"/>
                </a:cubicBezTo>
                <a:cubicBezTo>
                  <a:pt x="68810" y="728744"/>
                  <a:pt x="71063" y="728756"/>
                  <a:pt x="73118" y="729343"/>
                </a:cubicBezTo>
                <a:cubicBezTo>
                  <a:pt x="74694" y="729793"/>
                  <a:pt x="76202" y="730467"/>
                  <a:pt x="77783" y="730898"/>
                </a:cubicBezTo>
                <a:cubicBezTo>
                  <a:pt x="81907" y="732023"/>
                  <a:pt x="86077" y="732971"/>
                  <a:pt x="90224" y="734008"/>
                </a:cubicBezTo>
                <a:lnTo>
                  <a:pt x="96445" y="735563"/>
                </a:lnTo>
                <a:cubicBezTo>
                  <a:pt x="96963" y="734008"/>
                  <a:pt x="96424" y="731348"/>
                  <a:pt x="98000" y="730898"/>
                </a:cubicBezTo>
                <a:cubicBezTo>
                  <a:pt x="102875" y="729505"/>
                  <a:pt x="112334" y="735082"/>
                  <a:pt x="116661" y="735563"/>
                </a:cubicBezTo>
                <a:cubicBezTo>
                  <a:pt x="125993" y="736600"/>
                  <a:pt x="131264" y="736930"/>
                  <a:pt x="139987" y="738674"/>
                </a:cubicBezTo>
                <a:cubicBezTo>
                  <a:pt x="142083" y="739093"/>
                  <a:pt x="144089" y="739947"/>
                  <a:pt x="146208" y="740229"/>
                </a:cubicBezTo>
                <a:cubicBezTo>
                  <a:pt x="151883" y="740986"/>
                  <a:pt x="157612" y="741266"/>
                  <a:pt x="163314" y="741784"/>
                </a:cubicBezTo>
                <a:lnTo>
                  <a:pt x="261285" y="740229"/>
                </a:lnTo>
                <a:cubicBezTo>
                  <a:pt x="276117" y="739828"/>
                  <a:pt x="274079" y="740112"/>
                  <a:pt x="283057" y="737119"/>
                </a:cubicBezTo>
                <a:cubicBezTo>
                  <a:pt x="285130" y="735564"/>
                  <a:pt x="286959" y="733612"/>
                  <a:pt x="289277" y="732453"/>
                </a:cubicBezTo>
                <a:cubicBezTo>
                  <a:pt x="291189" y="731497"/>
                  <a:pt x="293443" y="731485"/>
                  <a:pt x="295498" y="730898"/>
                </a:cubicBezTo>
                <a:cubicBezTo>
                  <a:pt x="297074" y="730448"/>
                  <a:pt x="298697" y="730076"/>
                  <a:pt x="300163" y="729343"/>
                </a:cubicBezTo>
                <a:cubicBezTo>
                  <a:pt x="301835" y="728507"/>
                  <a:pt x="303205" y="727160"/>
                  <a:pt x="304828" y="726233"/>
                </a:cubicBezTo>
                <a:cubicBezTo>
                  <a:pt x="306841" y="725083"/>
                  <a:pt x="309061" y="724316"/>
                  <a:pt x="311049" y="723123"/>
                </a:cubicBezTo>
                <a:cubicBezTo>
                  <a:pt x="314254" y="721200"/>
                  <a:pt x="316753" y="717809"/>
                  <a:pt x="320379" y="716902"/>
                </a:cubicBezTo>
                <a:cubicBezTo>
                  <a:pt x="324526" y="715865"/>
                  <a:pt x="328765" y="715144"/>
                  <a:pt x="332820" y="713792"/>
                </a:cubicBezTo>
                <a:lnTo>
                  <a:pt x="346816" y="709127"/>
                </a:lnTo>
                <a:lnTo>
                  <a:pt x="351481" y="707572"/>
                </a:lnTo>
                <a:cubicBezTo>
                  <a:pt x="352518" y="706535"/>
                  <a:pt x="355629" y="705498"/>
                  <a:pt x="354592" y="704461"/>
                </a:cubicBezTo>
                <a:cubicBezTo>
                  <a:pt x="352723" y="702592"/>
                  <a:pt x="349291" y="703834"/>
                  <a:pt x="346816" y="702906"/>
                </a:cubicBezTo>
                <a:cubicBezTo>
                  <a:pt x="345066" y="702250"/>
                  <a:pt x="343823" y="700632"/>
                  <a:pt x="342151" y="699796"/>
                </a:cubicBezTo>
                <a:cubicBezTo>
                  <a:pt x="340685" y="699063"/>
                  <a:pt x="339040" y="698759"/>
                  <a:pt x="337485" y="698241"/>
                </a:cubicBezTo>
                <a:cubicBezTo>
                  <a:pt x="317141" y="682983"/>
                  <a:pt x="342528" y="701844"/>
                  <a:pt x="326600" y="690466"/>
                </a:cubicBezTo>
                <a:cubicBezTo>
                  <a:pt x="324491" y="688959"/>
                  <a:pt x="322453" y="687355"/>
                  <a:pt x="320379" y="685800"/>
                </a:cubicBezTo>
                <a:cubicBezTo>
                  <a:pt x="319861" y="684245"/>
                  <a:pt x="319848" y="682415"/>
                  <a:pt x="318824" y="681135"/>
                </a:cubicBezTo>
                <a:cubicBezTo>
                  <a:pt x="317657" y="679676"/>
                  <a:pt x="315618" y="679193"/>
                  <a:pt x="314159" y="678025"/>
                </a:cubicBezTo>
                <a:cubicBezTo>
                  <a:pt x="313014" y="677109"/>
                  <a:pt x="311988" y="676040"/>
                  <a:pt x="311049" y="674914"/>
                </a:cubicBezTo>
                <a:cubicBezTo>
                  <a:pt x="309390" y="672923"/>
                  <a:pt x="308374" y="670353"/>
                  <a:pt x="306383" y="668694"/>
                </a:cubicBezTo>
                <a:cubicBezTo>
                  <a:pt x="305124" y="667645"/>
                  <a:pt x="303184" y="667872"/>
                  <a:pt x="301718" y="667139"/>
                </a:cubicBezTo>
                <a:cubicBezTo>
                  <a:pt x="300046" y="666303"/>
                  <a:pt x="298608" y="665066"/>
                  <a:pt x="297053" y="664029"/>
                </a:cubicBezTo>
                <a:cubicBezTo>
                  <a:pt x="296016" y="662474"/>
                  <a:pt x="295350" y="660594"/>
                  <a:pt x="293943" y="659363"/>
                </a:cubicBezTo>
                <a:cubicBezTo>
                  <a:pt x="284362" y="650979"/>
                  <a:pt x="286914" y="655359"/>
                  <a:pt x="278392" y="650033"/>
                </a:cubicBezTo>
                <a:cubicBezTo>
                  <a:pt x="276194" y="648659"/>
                  <a:pt x="274162" y="647027"/>
                  <a:pt x="272171" y="645368"/>
                </a:cubicBezTo>
                <a:cubicBezTo>
                  <a:pt x="271045" y="644429"/>
                  <a:pt x="270318" y="643012"/>
                  <a:pt x="269061" y="642257"/>
                </a:cubicBezTo>
                <a:cubicBezTo>
                  <a:pt x="259859" y="636735"/>
                  <a:pt x="268912" y="645461"/>
                  <a:pt x="259730" y="637592"/>
                </a:cubicBezTo>
                <a:cubicBezTo>
                  <a:pt x="257504" y="635684"/>
                  <a:pt x="255950" y="632998"/>
                  <a:pt x="253510" y="631372"/>
                </a:cubicBezTo>
                <a:cubicBezTo>
                  <a:pt x="249652" y="628800"/>
                  <a:pt x="241069" y="625151"/>
                  <a:pt x="241069" y="625151"/>
                </a:cubicBezTo>
                <a:cubicBezTo>
                  <a:pt x="239514" y="623596"/>
                  <a:pt x="238074" y="621917"/>
                  <a:pt x="236404" y="620486"/>
                </a:cubicBezTo>
                <a:cubicBezTo>
                  <a:pt x="233036" y="617600"/>
                  <a:pt x="229203" y="615168"/>
                  <a:pt x="225518" y="612710"/>
                </a:cubicBezTo>
                <a:cubicBezTo>
                  <a:pt x="225000" y="611155"/>
                  <a:pt x="224361" y="609635"/>
                  <a:pt x="223963" y="608045"/>
                </a:cubicBezTo>
                <a:cubicBezTo>
                  <a:pt x="223322" y="605481"/>
                  <a:pt x="223336" y="602745"/>
                  <a:pt x="222408" y="600270"/>
                </a:cubicBezTo>
                <a:cubicBezTo>
                  <a:pt x="221752" y="598520"/>
                  <a:pt x="220134" y="597276"/>
                  <a:pt x="219298" y="595604"/>
                </a:cubicBezTo>
                <a:cubicBezTo>
                  <a:pt x="218565" y="594138"/>
                  <a:pt x="218261" y="592494"/>
                  <a:pt x="217743" y="590939"/>
                </a:cubicBezTo>
                <a:cubicBezTo>
                  <a:pt x="218261" y="587310"/>
                  <a:pt x="217809" y="583403"/>
                  <a:pt x="219298" y="580053"/>
                </a:cubicBezTo>
                <a:cubicBezTo>
                  <a:pt x="220057" y="578345"/>
                  <a:pt x="222099" y="577083"/>
                  <a:pt x="223963" y="576943"/>
                </a:cubicBezTo>
                <a:cubicBezTo>
                  <a:pt x="243096" y="575508"/>
                  <a:pt x="262322" y="575906"/>
                  <a:pt x="281502" y="575388"/>
                </a:cubicBezTo>
                <a:cubicBezTo>
                  <a:pt x="279947" y="574351"/>
                  <a:pt x="278508" y="573114"/>
                  <a:pt x="276836" y="572278"/>
                </a:cubicBezTo>
                <a:cubicBezTo>
                  <a:pt x="275370" y="571545"/>
                  <a:pt x="273535" y="571632"/>
                  <a:pt x="272171" y="570723"/>
                </a:cubicBezTo>
                <a:cubicBezTo>
                  <a:pt x="267253" y="567444"/>
                  <a:pt x="262860" y="563441"/>
                  <a:pt x="258175" y="559837"/>
                </a:cubicBezTo>
                <a:cubicBezTo>
                  <a:pt x="256121" y="558257"/>
                  <a:pt x="253787" y="557005"/>
                  <a:pt x="251955" y="555172"/>
                </a:cubicBezTo>
                <a:cubicBezTo>
                  <a:pt x="248409" y="551625"/>
                  <a:pt x="247257" y="550765"/>
                  <a:pt x="244179" y="545841"/>
                </a:cubicBezTo>
                <a:cubicBezTo>
                  <a:pt x="242950" y="543875"/>
                  <a:pt x="242010" y="541739"/>
                  <a:pt x="241069" y="539621"/>
                </a:cubicBezTo>
                <a:cubicBezTo>
                  <a:pt x="238591" y="534045"/>
                  <a:pt x="238113" y="532308"/>
                  <a:pt x="236404" y="527180"/>
                </a:cubicBezTo>
                <a:cubicBezTo>
                  <a:pt x="235886" y="523551"/>
                  <a:pt x="235813" y="519830"/>
                  <a:pt x="234849" y="516294"/>
                </a:cubicBezTo>
                <a:cubicBezTo>
                  <a:pt x="234239" y="514058"/>
                  <a:pt x="232681" y="512192"/>
                  <a:pt x="231739" y="510074"/>
                </a:cubicBezTo>
                <a:cubicBezTo>
                  <a:pt x="230605" y="507523"/>
                  <a:pt x="229877" y="504795"/>
                  <a:pt x="228628" y="502298"/>
                </a:cubicBezTo>
                <a:cubicBezTo>
                  <a:pt x="227792" y="500626"/>
                  <a:pt x="226413" y="499274"/>
                  <a:pt x="225518" y="497633"/>
                </a:cubicBezTo>
                <a:cubicBezTo>
                  <a:pt x="218894" y="485489"/>
                  <a:pt x="220168" y="488672"/>
                  <a:pt x="217743" y="478972"/>
                </a:cubicBezTo>
                <a:cubicBezTo>
                  <a:pt x="217224" y="474307"/>
                  <a:pt x="216959" y="469606"/>
                  <a:pt x="216187" y="464976"/>
                </a:cubicBezTo>
                <a:cubicBezTo>
                  <a:pt x="215917" y="463359"/>
                  <a:pt x="215082" y="461886"/>
                  <a:pt x="214632" y="460310"/>
                </a:cubicBezTo>
                <a:cubicBezTo>
                  <a:pt x="214045" y="458255"/>
                  <a:pt x="213691" y="456137"/>
                  <a:pt x="213077" y="454090"/>
                </a:cubicBezTo>
                <a:cubicBezTo>
                  <a:pt x="212135" y="450950"/>
                  <a:pt x="210762" y="447940"/>
                  <a:pt x="209967" y="444759"/>
                </a:cubicBezTo>
                <a:cubicBezTo>
                  <a:pt x="209804" y="444109"/>
                  <a:pt x="207715" y="435075"/>
                  <a:pt x="206857" y="433874"/>
                </a:cubicBezTo>
                <a:cubicBezTo>
                  <a:pt x="203428" y="429074"/>
                  <a:pt x="200454" y="427532"/>
                  <a:pt x="195971" y="424543"/>
                </a:cubicBezTo>
                <a:cubicBezTo>
                  <a:pt x="194934" y="422988"/>
                  <a:pt x="193697" y="421550"/>
                  <a:pt x="192861" y="419878"/>
                </a:cubicBezTo>
                <a:cubicBezTo>
                  <a:pt x="192128" y="418412"/>
                  <a:pt x="192215" y="416576"/>
                  <a:pt x="191306" y="415212"/>
                </a:cubicBezTo>
                <a:cubicBezTo>
                  <a:pt x="190086" y="413382"/>
                  <a:pt x="188196" y="412102"/>
                  <a:pt x="186641" y="410547"/>
                </a:cubicBezTo>
                <a:cubicBezTo>
                  <a:pt x="186122" y="408992"/>
                  <a:pt x="184101" y="407193"/>
                  <a:pt x="185085" y="405882"/>
                </a:cubicBezTo>
                <a:cubicBezTo>
                  <a:pt x="186367" y="404172"/>
                  <a:pt x="189169" y="404327"/>
                  <a:pt x="191306" y="404327"/>
                </a:cubicBezTo>
                <a:cubicBezTo>
                  <a:pt x="196000" y="404327"/>
                  <a:pt x="200623" y="405508"/>
                  <a:pt x="205302" y="405882"/>
                </a:cubicBezTo>
                <a:cubicBezTo>
                  <a:pt x="213585" y="406545"/>
                  <a:pt x="221889" y="406919"/>
                  <a:pt x="230183" y="407437"/>
                </a:cubicBezTo>
                <a:cubicBezTo>
                  <a:pt x="233879" y="408669"/>
                  <a:pt x="237166" y="409896"/>
                  <a:pt x="241069" y="410547"/>
                </a:cubicBezTo>
                <a:cubicBezTo>
                  <a:pt x="245191" y="411234"/>
                  <a:pt x="249363" y="411584"/>
                  <a:pt x="253510" y="412102"/>
                </a:cubicBezTo>
                <a:cubicBezTo>
                  <a:pt x="257657" y="410547"/>
                  <a:pt x="263377" y="411041"/>
                  <a:pt x="265951" y="407437"/>
                </a:cubicBezTo>
                <a:cubicBezTo>
                  <a:pt x="267457" y="405328"/>
                  <a:pt x="262659" y="403415"/>
                  <a:pt x="261285" y="401217"/>
                </a:cubicBezTo>
                <a:cubicBezTo>
                  <a:pt x="260056" y="399251"/>
                  <a:pt x="258908" y="397195"/>
                  <a:pt x="258175" y="394996"/>
                </a:cubicBezTo>
                <a:cubicBezTo>
                  <a:pt x="256823" y="390941"/>
                  <a:pt x="256417" y="386610"/>
                  <a:pt x="255065" y="382555"/>
                </a:cubicBezTo>
                <a:cubicBezTo>
                  <a:pt x="252627" y="375242"/>
                  <a:pt x="254119" y="379412"/>
                  <a:pt x="250400" y="370114"/>
                </a:cubicBezTo>
                <a:cubicBezTo>
                  <a:pt x="247881" y="347439"/>
                  <a:pt x="250575" y="364595"/>
                  <a:pt x="245734" y="345233"/>
                </a:cubicBezTo>
                <a:cubicBezTo>
                  <a:pt x="245093" y="342669"/>
                  <a:pt x="245015" y="339965"/>
                  <a:pt x="244179" y="337457"/>
                </a:cubicBezTo>
                <a:cubicBezTo>
                  <a:pt x="243446" y="335258"/>
                  <a:pt x="241982" y="333368"/>
                  <a:pt x="241069" y="331237"/>
                </a:cubicBezTo>
                <a:cubicBezTo>
                  <a:pt x="239421" y="327393"/>
                  <a:pt x="238777" y="322186"/>
                  <a:pt x="236404" y="318796"/>
                </a:cubicBezTo>
                <a:cubicBezTo>
                  <a:pt x="234302" y="315793"/>
                  <a:pt x="231220" y="313613"/>
                  <a:pt x="228628" y="311021"/>
                </a:cubicBezTo>
                <a:cubicBezTo>
                  <a:pt x="227591" y="307911"/>
                  <a:pt x="227110" y="304556"/>
                  <a:pt x="225518" y="301690"/>
                </a:cubicBezTo>
                <a:cubicBezTo>
                  <a:pt x="224450" y="299768"/>
                  <a:pt x="222203" y="298761"/>
                  <a:pt x="220853" y="297025"/>
                </a:cubicBezTo>
                <a:cubicBezTo>
                  <a:pt x="218558" y="294074"/>
                  <a:pt x="216875" y="290685"/>
                  <a:pt x="214632" y="287694"/>
                </a:cubicBezTo>
                <a:cubicBezTo>
                  <a:pt x="211522" y="283547"/>
                  <a:pt x="208351" y="279445"/>
                  <a:pt x="205302" y="275253"/>
                </a:cubicBezTo>
                <a:cubicBezTo>
                  <a:pt x="204203" y="273742"/>
                  <a:pt x="203360" y="272047"/>
                  <a:pt x="202192" y="270588"/>
                </a:cubicBezTo>
                <a:cubicBezTo>
                  <a:pt x="201276" y="269443"/>
                  <a:pt x="199997" y="268623"/>
                  <a:pt x="199081" y="267478"/>
                </a:cubicBezTo>
                <a:cubicBezTo>
                  <a:pt x="197913" y="266018"/>
                  <a:pt x="197526" y="263849"/>
                  <a:pt x="195971" y="262812"/>
                </a:cubicBezTo>
                <a:cubicBezTo>
                  <a:pt x="191149" y="259597"/>
                  <a:pt x="180420" y="255037"/>
                  <a:pt x="180420" y="255037"/>
                </a:cubicBezTo>
                <a:cubicBezTo>
                  <a:pt x="167895" y="242512"/>
                  <a:pt x="174124" y="246446"/>
                  <a:pt x="163314" y="241041"/>
                </a:cubicBezTo>
                <a:cubicBezTo>
                  <a:pt x="162796" y="239486"/>
                  <a:pt x="160776" y="237687"/>
                  <a:pt x="161759" y="236376"/>
                </a:cubicBezTo>
                <a:cubicBezTo>
                  <a:pt x="163041" y="234666"/>
                  <a:pt x="165924" y="235408"/>
                  <a:pt x="167979" y="234821"/>
                </a:cubicBezTo>
                <a:cubicBezTo>
                  <a:pt x="169555" y="234371"/>
                  <a:pt x="171090" y="233784"/>
                  <a:pt x="172645" y="233266"/>
                </a:cubicBezTo>
                <a:cubicBezTo>
                  <a:pt x="174200" y="231711"/>
                  <a:pt x="175902" y="230290"/>
                  <a:pt x="177310" y="228600"/>
                </a:cubicBezTo>
                <a:cubicBezTo>
                  <a:pt x="182446" y="222436"/>
                  <a:pt x="179112" y="222215"/>
                  <a:pt x="188196" y="216159"/>
                </a:cubicBezTo>
                <a:cubicBezTo>
                  <a:pt x="189751" y="215122"/>
                  <a:pt x="191088" y="213640"/>
                  <a:pt x="192861" y="213049"/>
                </a:cubicBezTo>
                <a:cubicBezTo>
                  <a:pt x="195852" y="212052"/>
                  <a:pt x="199082" y="212012"/>
                  <a:pt x="202192" y="211494"/>
                </a:cubicBezTo>
                <a:cubicBezTo>
                  <a:pt x="203229" y="209939"/>
                  <a:pt x="203981" y="208150"/>
                  <a:pt x="205302" y="206829"/>
                </a:cubicBezTo>
                <a:cubicBezTo>
                  <a:pt x="209756" y="202375"/>
                  <a:pt x="209576" y="204691"/>
                  <a:pt x="214632" y="202163"/>
                </a:cubicBezTo>
                <a:cubicBezTo>
                  <a:pt x="216304" y="201327"/>
                  <a:pt x="217743" y="200090"/>
                  <a:pt x="219298" y="199053"/>
                </a:cubicBezTo>
                <a:cubicBezTo>
                  <a:pt x="220335" y="197498"/>
                  <a:pt x="223244" y="196059"/>
                  <a:pt x="222408" y="194388"/>
                </a:cubicBezTo>
                <a:cubicBezTo>
                  <a:pt x="221452" y="192476"/>
                  <a:pt x="217856" y="194168"/>
                  <a:pt x="216187" y="192833"/>
                </a:cubicBezTo>
                <a:cubicBezTo>
                  <a:pt x="214907" y="191809"/>
                  <a:pt x="215681" y="189427"/>
                  <a:pt x="214632" y="188168"/>
                </a:cubicBezTo>
                <a:cubicBezTo>
                  <a:pt x="212973" y="186177"/>
                  <a:pt x="210485" y="185057"/>
                  <a:pt x="208412" y="183502"/>
                </a:cubicBezTo>
                <a:lnTo>
                  <a:pt x="205302" y="174172"/>
                </a:lnTo>
                <a:lnTo>
                  <a:pt x="203747" y="169506"/>
                </a:lnTo>
                <a:cubicBezTo>
                  <a:pt x="204265" y="165359"/>
                  <a:pt x="205302" y="161245"/>
                  <a:pt x="205302" y="157066"/>
                </a:cubicBezTo>
                <a:cubicBezTo>
                  <a:pt x="205302" y="154423"/>
                  <a:pt x="204320" y="151870"/>
                  <a:pt x="203747" y="149290"/>
                </a:cubicBezTo>
                <a:cubicBezTo>
                  <a:pt x="201727" y="140200"/>
                  <a:pt x="201103" y="141205"/>
                  <a:pt x="199081" y="129074"/>
                </a:cubicBezTo>
                <a:cubicBezTo>
                  <a:pt x="197273" y="118227"/>
                  <a:pt x="197893" y="106849"/>
                  <a:pt x="194416" y="96417"/>
                </a:cubicBezTo>
                <a:cubicBezTo>
                  <a:pt x="190685" y="85223"/>
                  <a:pt x="195214" y="99208"/>
                  <a:pt x="191306" y="85531"/>
                </a:cubicBezTo>
                <a:cubicBezTo>
                  <a:pt x="190856" y="83955"/>
                  <a:pt x="190269" y="82421"/>
                  <a:pt x="189751" y="80866"/>
                </a:cubicBezTo>
                <a:cubicBezTo>
                  <a:pt x="189206" y="74869"/>
                  <a:pt x="188424" y="61560"/>
                  <a:pt x="186641" y="54429"/>
                </a:cubicBezTo>
                <a:cubicBezTo>
                  <a:pt x="185846" y="51248"/>
                  <a:pt x="184472" y="48238"/>
                  <a:pt x="183530" y="45098"/>
                </a:cubicBezTo>
                <a:cubicBezTo>
                  <a:pt x="182916" y="43051"/>
                  <a:pt x="182589" y="40925"/>
                  <a:pt x="181975" y="38878"/>
                </a:cubicBezTo>
                <a:cubicBezTo>
                  <a:pt x="181033" y="35738"/>
                  <a:pt x="178865" y="32826"/>
                  <a:pt x="178865" y="29547"/>
                </a:cubicBezTo>
                <a:lnTo>
                  <a:pt x="189751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 rot="-2100000">
            <a:off x="5219957" y="1691372"/>
            <a:ext cx="354800" cy="741784"/>
          </a:xfrm>
          <a:custGeom>
            <a:avLst/>
            <a:gdLst>
              <a:gd name="connsiteX0" fmla="*/ 189751 w 354800"/>
              <a:gd name="connsiteY0" fmla="*/ 0 h 741784"/>
              <a:gd name="connsiteX1" fmla="*/ 189751 w 354800"/>
              <a:gd name="connsiteY1" fmla="*/ 0 h 741784"/>
              <a:gd name="connsiteX2" fmla="*/ 181975 w 354800"/>
              <a:gd name="connsiteY2" fmla="*/ 21772 h 741784"/>
              <a:gd name="connsiteX3" fmla="*/ 175755 w 354800"/>
              <a:gd name="connsiteY3" fmla="*/ 41988 h 741784"/>
              <a:gd name="connsiteX4" fmla="*/ 172645 w 354800"/>
              <a:gd name="connsiteY4" fmla="*/ 46653 h 741784"/>
              <a:gd name="connsiteX5" fmla="*/ 171090 w 354800"/>
              <a:gd name="connsiteY5" fmla="*/ 55984 h 741784"/>
              <a:gd name="connsiteX6" fmla="*/ 169534 w 354800"/>
              <a:gd name="connsiteY6" fmla="*/ 60649 h 741784"/>
              <a:gd name="connsiteX7" fmla="*/ 164869 w 354800"/>
              <a:gd name="connsiteY7" fmla="*/ 62204 h 741784"/>
              <a:gd name="connsiteX8" fmla="*/ 160204 w 354800"/>
              <a:gd name="connsiteY8" fmla="*/ 76200 h 741784"/>
              <a:gd name="connsiteX9" fmla="*/ 153983 w 354800"/>
              <a:gd name="connsiteY9" fmla="*/ 85531 h 741784"/>
              <a:gd name="connsiteX10" fmla="*/ 152428 w 354800"/>
              <a:gd name="connsiteY10" fmla="*/ 90196 h 741784"/>
              <a:gd name="connsiteX11" fmla="*/ 138432 w 354800"/>
              <a:gd name="connsiteY11" fmla="*/ 110412 h 741784"/>
              <a:gd name="connsiteX12" fmla="*/ 130657 w 354800"/>
              <a:gd name="connsiteY12" fmla="*/ 118188 h 741784"/>
              <a:gd name="connsiteX13" fmla="*/ 121326 w 354800"/>
              <a:gd name="connsiteY13" fmla="*/ 135294 h 741784"/>
              <a:gd name="connsiteX14" fmla="*/ 115106 w 354800"/>
              <a:gd name="connsiteY14" fmla="*/ 141514 h 741784"/>
              <a:gd name="connsiteX15" fmla="*/ 111996 w 354800"/>
              <a:gd name="connsiteY15" fmla="*/ 147735 h 741784"/>
              <a:gd name="connsiteX16" fmla="*/ 101110 w 354800"/>
              <a:gd name="connsiteY16" fmla="*/ 155510 h 741784"/>
              <a:gd name="connsiteX17" fmla="*/ 93334 w 354800"/>
              <a:gd name="connsiteY17" fmla="*/ 167951 h 741784"/>
              <a:gd name="connsiteX18" fmla="*/ 87114 w 354800"/>
              <a:gd name="connsiteY18" fmla="*/ 177282 h 741784"/>
              <a:gd name="connsiteX19" fmla="*/ 79339 w 354800"/>
              <a:gd name="connsiteY19" fmla="*/ 186612 h 741784"/>
              <a:gd name="connsiteX20" fmla="*/ 73118 w 354800"/>
              <a:gd name="connsiteY20" fmla="*/ 189723 h 741784"/>
              <a:gd name="connsiteX21" fmla="*/ 70008 w 354800"/>
              <a:gd name="connsiteY21" fmla="*/ 195943 h 741784"/>
              <a:gd name="connsiteX22" fmla="*/ 68453 w 354800"/>
              <a:gd name="connsiteY22" fmla="*/ 200608 h 741784"/>
              <a:gd name="connsiteX23" fmla="*/ 63787 w 354800"/>
              <a:gd name="connsiteY23" fmla="*/ 203719 h 741784"/>
              <a:gd name="connsiteX24" fmla="*/ 65343 w 354800"/>
              <a:gd name="connsiteY24" fmla="*/ 211494 h 741784"/>
              <a:gd name="connsiteX25" fmla="*/ 70008 w 354800"/>
              <a:gd name="connsiteY25" fmla="*/ 213049 h 741784"/>
              <a:gd name="connsiteX26" fmla="*/ 101110 w 354800"/>
              <a:gd name="connsiteY26" fmla="*/ 214604 h 741784"/>
              <a:gd name="connsiteX27" fmla="*/ 108885 w 354800"/>
              <a:gd name="connsiteY27" fmla="*/ 219270 h 741784"/>
              <a:gd name="connsiteX28" fmla="*/ 113551 w 354800"/>
              <a:gd name="connsiteY28" fmla="*/ 220825 h 741784"/>
              <a:gd name="connsiteX29" fmla="*/ 118216 w 354800"/>
              <a:gd name="connsiteY29" fmla="*/ 223935 h 741784"/>
              <a:gd name="connsiteX30" fmla="*/ 122881 w 354800"/>
              <a:gd name="connsiteY30" fmla="*/ 225490 h 741784"/>
              <a:gd name="connsiteX31" fmla="*/ 125992 w 354800"/>
              <a:gd name="connsiteY31" fmla="*/ 228600 h 741784"/>
              <a:gd name="connsiteX32" fmla="*/ 124436 w 354800"/>
              <a:gd name="connsiteY32" fmla="*/ 253482 h 741784"/>
              <a:gd name="connsiteX33" fmla="*/ 121326 w 354800"/>
              <a:gd name="connsiteY33" fmla="*/ 262812 h 741784"/>
              <a:gd name="connsiteX34" fmla="*/ 119771 w 354800"/>
              <a:gd name="connsiteY34" fmla="*/ 267478 h 741784"/>
              <a:gd name="connsiteX35" fmla="*/ 118216 w 354800"/>
              <a:gd name="connsiteY35" fmla="*/ 272143 h 741784"/>
              <a:gd name="connsiteX36" fmla="*/ 115106 w 354800"/>
              <a:gd name="connsiteY36" fmla="*/ 283029 h 741784"/>
              <a:gd name="connsiteX37" fmla="*/ 111996 w 354800"/>
              <a:gd name="connsiteY37" fmla="*/ 290804 h 741784"/>
              <a:gd name="connsiteX38" fmla="*/ 108885 w 354800"/>
              <a:gd name="connsiteY38" fmla="*/ 293914 h 741784"/>
              <a:gd name="connsiteX39" fmla="*/ 102665 w 354800"/>
              <a:gd name="connsiteY39" fmla="*/ 303245 h 741784"/>
              <a:gd name="connsiteX40" fmla="*/ 94890 w 354800"/>
              <a:gd name="connsiteY40" fmla="*/ 311021 h 741784"/>
              <a:gd name="connsiteX41" fmla="*/ 88669 w 354800"/>
              <a:gd name="connsiteY41" fmla="*/ 320351 h 741784"/>
              <a:gd name="connsiteX42" fmla="*/ 84004 w 354800"/>
              <a:gd name="connsiteY42" fmla="*/ 331237 h 741784"/>
              <a:gd name="connsiteX43" fmla="*/ 79339 w 354800"/>
              <a:gd name="connsiteY43" fmla="*/ 334347 h 741784"/>
              <a:gd name="connsiteX44" fmla="*/ 76228 w 354800"/>
              <a:gd name="connsiteY44" fmla="*/ 339012 h 741784"/>
              <a:gd name="connsiteX45" fmla="*/ 73118 w 354800"/>
              <a:gd name="connsiteY45" fmla="*/ 342123 h 741784"/>
              <a:gd name="connsiteX46" fmla="*/ 66898 w 354800"/>
              <a:gd name="connsiteY46" fmla="*/ 351453 h 741784"/>
              <a:gd name="connsiteX47" fmla="*/ 63787 w 354800"/>
              <a:gd name="connsiteY47" fmla="*/ 356119 h 741784"/>
              <a:gd name="connsiteX48" fmla="*/ 60677 w 354800"/>
              <a:gd name="connsiteY48" fmla="*/ 365449 h 741784"/>
              <a:gd name="connsiteX49" fmla="*/ 59122 w 354800"/>
              <a:gd name="connsiteY49" fmla="*/ 371670 h 741784"/>
              <a:gd name="connsiteX50" fmla="*/ 52902 w 354800"/>
              <a:gd name="connsiteY50" fmla="*/ 381000 h 741784"/>
              <a:gd name="connsiteX51" fmla="*/ 68453 w 354800"/>
              <a:gd name="connsiteY51" fmla="*/ 391886 h 741784"/>
              <a:gd name="connsiteX52" fmla="*/ 82449 w 354800"/>
              <a:gd name="connsiteY52" fmla="*/ 394996 h 741784"/>
              <a:gd name="connsiteX53" fmla="*/ 90224 w 354800"/>
              <a:gd name="connsiteY53" fmla="*/ 396551 h 741784"/>
              <a:gd name="connsiteX54" fmla="*/ 104220 w 354800"/>
              <a:gd name="connsiteY54" fmla="*/ 401217 h 741784"/>
              <a:gd name="connsiteX55" fmla="*/ 108885 w 354800"/>
              <a:gd name="connsiteY55" fmla="*/ 402772 h 741784"/>
              <a:gd name="connsiteX56" fmla="*/ 119771 w 354800"/>
              <a:gd name="connsiteY56" fmla="*/ 405882 h 741784"/>
              <a:gd name="connsiteX57" fmla="*/ 119771 w 354800"/>
              <a:gd name="connsiteY57" fmla="*/ 429208 h 741784"/>
              <a:gd name="connsiteX58" fmla="*/ 116661 w 354800"/>
              <a:gd name="connsiteY58" fmla="*/ 432319 h 741784"/>
              <a:gd name="connsiteX59" fmla="*/ 111996 w 354800"/>
              <a:gd name="connsiteY59" fmla="*/ 446314 h 741784"/>
              <a:gd name="connsiteX60" fmla="*/ 104220 w 354800"/>
              <a:gd name="connsiteY60" fmla="*/ 458755 h 741784"/>
              <a:gd name="connsiteX61" fmla="*/ 93334 w 354800"/>
              <a:gd name="connsiteY61" fmla="*/ 472751 h 741784"/>
              <a:gd name="connsiteX62" fmla="*/ 85559 w 354800"/>
              <a:gd name="connsiteY62" fmla="*/ 483637 h 741784"/>
              <a:gd name="connsiteX63" fmla="*/ 76228 w 354800"/>
              <a:gd name="connsiteY63" fmla="*/ 489857 h 741784"/>
              <a:gd name="connsiteX64" fmla="*/ 73118 w 354800"/>
              <a:gd name="connsiteY64" fmla="*/ 494523 h 741784"/>
              <a:gd name="connsiteX65" fmla="*/ 66898 w 354800"/>
              <a:gd name="connsiteY65" fmla="*/ 500743 h 741784"/>
              <a:gd name="connsiteX66" fmla="*/ 63787 w 354800"/>
              <a:gd name="connsiteY66" fmla="*/ 506963 h 741784"/>
              <a:gd name="connsiteX67" fmla="*/ 59122 w 354800"/>
              <a:gd name="connsiteY67" fmla="*/ 510074 h 741784"/>
              <a:gd name="connsiteX68" fmla="*/ 54457 w 354800"/>
              <a:gd name="connsiteY68" fmla="*/ 514739 h 741784"/>
              <a:gd name="connsiteX69" fmla="*/ 49792 w 354800"/>
              <a:gd name="connsiteY69" fmla="*/ 520959 h 741784"/>
              <a:gd name="connsiteX70" fmla="*/ 45126 w 354800"/>
              <a:gd name="connsiteY70" fmla="*/ 525625 h 741784"/>
              <a:gd name="connsiteX71" fmla="*/ 42016 w 354800"/>
              <a:gd name="connsiteY71" fmla="*/ 530290 h 741784"/>
              <a:gd name="connsiteX72" fmla="*/ 37351 w 354800"/>
              <a:gd name="connsiteY72" fmla="*/ 534955 h 741784"/>
              <a:gd name="connsiteX73" fmla="*/ 29575 w 354800"/>
              <a:gd name="connsiteY73" fmla="*/ 542731 h 741784"/>
              <a:gd name="connsiteX74" fmla="*/ 18690 w 354800"/>
              <a:gd name="connsiteY74" fmla="*/ 550506 h 741784"/>
              <a:gd name="connsiteX75" fmla="*/ 10914 w 354800"/>
              <a:gd name="connsiteY75" fmla="*/ 558282 h 741784"/>
              <a:gd name="connsiteX76" fmla="*/ 3139 w 354800"/>
              <a:gd name="connsiteY76" fmla="*/ 567612 h 741784"/>
              <a:gd name="connsiteX77" fmla="*/ 1583 w 354800"/>
              <a:gd name="connsiteY77" fmla="*/ 572278 h 741784"/>
              <a:gd name="connsiteX78" fmla="*/ 43571 w 354800"/>
              <a:gd name="connsiteY78" fmla="*/ 576943 h 741784"/>
              <a:gd name="connsiteX79" fmla="*/ 52902 w 354800"/>
              <a:gd name="connsiteY79" fmla="*/ 578498 h 741784"/>
              <a:gd name="connsiteX80" fmla="*/ 66898 w 354800"/>
              <a:gd name="connsiteY80" fmla="*/ 583163 h 741784"/>
              <a:gd name="connsiteX81" fmla="*/ 73118 w 354800"/>
              <a:gd name="connsiteY81" fmla="*/ 584719 h 741784"/>
              <a:gd name="connsiteX82" fmla="*/ 87114 w 354800"/>
              <a:gd name="connsiteY82" fmla="*/ 587829 h 741784"/>
              <a:gd name="connsiteX83" fmla="*/ 96445 w 354800"/>
              <a:gd name="connsiteY83" fmla="*/ 590939 h 741784"/>
              <a:gd name="connsiteX84" fmla="*/ 93334 w 354800"/>
              <a:gd name="connsiteY84" fmla="*/ 603380 h 741784"/>
              <a:gd name="connsiteX85" fmla="*/ 91779 w 354800"/>
              <a:gd name="connsiteY85" fmla="*/ 608045 h 741784"/>
              <a:gd name="connsiteX86" fmla="*/ 88669 w 354800"/>
              <a:gd name="connsiteY86" fmla="*/ 612710 h 741784"/>
              <a:gd name="connsiteX87" fmla="*/ 82449 w 354800"/>
              <a:gd name="connsiteY87" fmla="*/ 620486 h 741784"/>
              <a:gd name="connsiteX88" fmla="*/ 80894 w 354800"/>
              <a:gd name="connsiteY88" fmla="*/ 625151 h 741784"/>
              <a:gd name="connsiteX89" fmla="*/ 74673 w 354800"/>
              <a:gd name="connsiteY89" fmla="*/ 634482 h 741784"/>
              <a:gd name="connsiteX90" fmla="*/ 70008 w 354800"/>
              <a:gd name="connsiteY90" fmla="*/ 636037 h 741784"/>
              <a:gd name="connsiteX91" fmla="*/ 65343 w 354800"/>
              <a:gd name="connsiteY91" fmla="*/ 639147 h 741784"/>
              <a:gd name="connsiteX92" fmla="*/ 57567 w 354800"/>
              <a:gd name="connsiteY92" fmla="*/ 640702 h 741784"/>
              <a:gd name="connsiteX93" fmla="*/ 54457 w 354800"/>
              <a:gd name="connsiteY93" fmla="*/ 646923 h 741784"/>
              <a:gd name="connsiteX94" fmla="*/ 43571 w 354800"/>
              <a:gd name="connsiteY94" fmla="*/ 651588 h 741784"/>
              <a:gd name="connsiteX95" fmla="*/ 34241 w 354800"/>
              <a:gd name="connsiteY95" fmla="*/ 659363 h 741784"/>
              <a:gd name="connsiteX96" fmla="*/ 23355 w 354800"/>
              <a:gd name="connsiteY96" fmla="*/ 665584 h 741784"/>
              <a:gd name="connsiteX97" fmla="*/ 18690 w 354800"/>
              <a:gd name="connsiteY97" fmla="*/ 674914 h 741784"/>
              <a:gd name="connsiteX98" fmla="*/ 17134 w 354800"/>
              <a:gd name="connsiteY98" fmla="*/ 679580 h 741784"/>
              <a:gd name="connsiteX99" fmla="*/ 12469 w 354800"/>
              <a:gd name="connsiteY99" fmla="*/ 682690 h 741784"/>
              <a:gd name="connsiteX100" fmla="*/ 9359 w 354800"/>
              <a:gd name="connsiteY100" fmla="*/ 687355 h 741784"/>
              <a:gd name="connsiteX101" fmla="*/ 4694 w 354800"/>
              <a:gd name="connsiteY101" fmla="*/ 688910 h 741784"/>
              <a:gd name="connsiteX102" fmla="*/ 1583 w 354800"/>
              <a:gd name="connsiteY102" fmla="*/ 692021 h 741784"/>
              <a:gd name="connsiteX103" fmla="*/ 3139 w 354800"/>
              <a:gd name="connsiteY103" fmla="*/ 701351 h 741784"/>
              <a:gd name="connsiteX104" fmla="*/ 12469 w 354800"/>
              <a:gd name="connsiteY104" fmla="*/ 704461 h 741784"/>
              <a:gd name="connsiteX105" fmla="*/ 17134 w 354800"/>
              <a:gd name="connsiteY105" fmla="*/ 706017 h 741784"/>
              <a:gd name="connsiteX106" fmla="*/ 29575 w 354800"/>
              <a:gd name="connsiteY106" fmla="*/ 712237 h 741784"/>
              <a:gd name="connsiteX107" fmla="*/ 34241 w 354800"/>
              <a:gd name="connsiteY107" fmla="*/ 713792 h 741784"/>
              <a:gd name="connsiteX108" fmla="*/ 38906 w 354800"/>
              <a:gd name="connsiteY108" fmla="*/ 716902 h 741784"/>
              <a:gd name="connsiteX109" fmla="*/ 48236 w 354800"/>
              <a:gd name="connsiteY109" fmla="*/ 720012 h 741784"/>
              <a:gd name="connsiteX110" fmla="*/ 57567 w 354800"/>
              <a:gd name="connsiteY110" fmla="*/ 723123 h 741784"/>
              <a:gd name="connsiteX111" fmla="*/ 63787 w 354800"/>
              <a:gd name="connsiteY111" fmla="*/ 724678 h 741784"/>
              <a:gd name="connsiteX112" fmla="*/ 66898 w 354800"/>
              <a:gd name="connsiteY112" fmla="*/ 727788 h 741784"/>
              <a:gd name="connsiteX113" fmla="*/ 73118 w 354800"/>
              <a:gd name="connsiteY113" fmla="*/ 729343 h 741784"/>
              <a:gd name="connsiteX114" fmla="*/ 77783 w 354800"/>
              <a:gd name="connsiteY114" fmla="*/ 730898 h 741784"/>
              <a:gd name="connsiteX115" fmla="*/ 90224 w 354800"/>
              <a:gd name="connsiteY115" fmla="*/ 734008 h 741784"/>
              <a:gd name="connsiteX116" fmla="*/ 96445 w 354800"/>
              <a:gd name="connsiteY116" fmla="*/ 735563 h 741784"/>
              <a:gd name="connsiteX117" fmla="*/ 98000 w 354800"/>
              <a:gd name="connsiteY117" fmla="*/ 730898 h 741784"/>
              <a:gd name="connsiteX118" fmla="*/ 116661 w 354800"/>
              <a:gd name="connsiteY118" fmla="*/ 735563 h 741784"/>
              <a:gd name="connsiteX119" fmla="*/ 139987 w 354800"/>
              <a:gd name="connsiteY119" fmla="*/ 738674 h 741784"/>
              <a:gd name="connsiteX120" fmla="*/ 146208 w 354800"/>
              <a:gd name="connsiteY120" fmla="*/ 740229 h 741784"/>
              <a:gd name="connsiteX121" fmla="*/ 163314 w 354800"/>
              <a:gd name="connsiteY121" fmla="*/ 741784 h 741784"/>
              <a:gd name="connsiteX122" fmla="*/ 261285 w 354800"/>
              <a:gd name="connsiteY122" fmla="*/ 740229 h 741784"/>
              <a:gd name="connsiteX123" fmla="*/ 283057 w 354800"/>
              <a:gd name="connsiteY123" fmla="*/ 737119 h 741784"/>
              <a:gd name="connsiteX124" fmla="*/ 289277 w 354800"/>
              <a:gd name="connsiteY124" fmla="*/ 732453 h 741784"/>
              <a:gd name="connsiteX125" fmla="*/ 295498 w 354800"/>
              <a:gd name="connsiteY125" fmla="*/ 730898 h 741784"/>
              <a:gd name="connsiteX126" fmla="*/ 300163 w 354800"/>
              <a:gd name="connsiteY126" fmla="*/ 729343 h 741784"/>
              <a:gd name="connsiteX127" fmla="*/ 304828 w 354800"/>
              <a:gd name="connsiteY127" fmla="*/ 726233 h 741784"/>
              <a:gd name="connsiteX128" fmla="*/ 311049 w 354800"/>
              <a:gd name="connsiteY128" fmla="*/ 723123 h 741784"/>
              <a:gd name="connsiteX129" fmla="*/ 320379 w 354800"/>
              <a:gd name="connsiteY129" fmla="*/ 716902 h 741784"/>
              <a:gd name="connsiteX130" fmla="*/ 332820 w 354800"/>
              <a:gd name="connsiteY130" fmla="*/ 713792 h 741784"/>
              <a:gd name="connsiteX131" fmla="*/ 346816 w 354800"/>
              <a:gd name="connsiteY131" fmla="*/ 709127 h 741784"/>
              <a:gd name="connsiteX132" fmla="*/ 351481 w 354800"/>
              <a:gd name="connsiteY132" fmla="*/ 707572 h 741784"/>
              <a:gd name="connsiteX133" fmla="*/ 354592 w 354800"/>
              <a:gd name="connsiteY133" fmla="*/ 704461 h 741784"/>
              <a:gd name="connsiteX134" fmla="*/ 346816 w 354800"/>
              <a:gd name="connsiteY134" fmla="*/ 702906 h 741784"/>
              <a:gd name="connsiteX135" fmla="*/ 342151 w 354800"/>
              <a:gd name="connsiteY135" fmla="*/ 699796 h 741784"/>
              <a:gd name="connsiteX136" fmla="*/ 337485 w 354800"/>
              <a:gd name="connsiteY136" fmla="*/ 698241 h 741784"/>
              <a:gd name="connsiteX137" fmla="*/ 326600 w 354800"/>
              <a:gd name="connsiteY137" fmla="*/ 690466 h 741784"/>
              <a:gd name="connsiteX138" fmla="*/ 320379 w 354800"/>
              <a:gd name="connsiteY138" fmla="*/ 685800 h 741784"/>
              <a:gd name="connsiteX139" fmla="*/ 318824 w 354800"/>
              <a:gd name="connsiteY139" fmla="*/ 681135 h 741784"/>
              <a:gd name="connsiteX140" fmla="*/ 314159 w 354800"/>
              <a:gd name="connsiteY140" fmla="*/ 678025 h 741784"/>
              <a:gd name="connsiteX141" fmla="*/ 311049 w 354800"/>
              <a:gd name="connsiteY141" fmla="*/ 674914 h 741784"/>
              <a:gd name="connsiteX142" fmla="*/ 306383 w 354800"/>
              <a:gd name="connsiteY142" fmla="*/ 668694 h 741784"/>
              <a:gd name="connsiteX143" fmla="*/ 301718 w 354800"/>
              <a:gd name="connsiteY143" fmla="*/ 667139 h 741784"/>
              <a:gd name="connsiteX144" fmla="*/ 297053 w 354800"/>
              <a:gd name="connsiteY144" fmla="*/ 664029 h 741784"/>
              <a:gd name="connsiteX145" fmla="*/ 293943 w 354800"/>
              <a:gd name="connsiteY145" fmla="*/ 659363 h 741784"/>
              <a:gd name="connsiteX146" fmla="*/ 278392 w 354800"/>
              <a:gd name="connsiteY146" fmla="*/ 650033 h 741784"/>
              <a:gd name="connsiteX147" fmla="*/ 272171 w 354800"/>
              <a:gd name="connsiteY147" fmla="*/ 645368 h 741784"/>
              <a:gd name="connsiteX148" fmla="*/ 269061 w 354800"/>
              <a:gd name="connsiteY148" fmla="*/ 642257 h 741784"/>
              <a:gd name="connsiteX149" fmla="*/ 259730 w 354800"/>
              <a:gd name="connsiteY149" fmla="*/ 637592 h 741784"/>
              <a:gd name="connsiteX150" fmla="*/ 253510 w 354800"/>
              <a:gd name="connsiteY150" fmla="*/ 631372 h 741784"/>
              <a:gd name="connsiteX151" fmla="*/ 241069 w 354800"/>
              <a:gd name="connsiteY151" fmla="*/ 625151 h 741784"/>
              <a:gd name="connsiteX152" fmla="*/ 236404 w 354800"/>
              <a:gd name="connsiteY152" fmla="*/ 620486 h 741784"/>
              <a:gd name="connsiteX153" fmla="*/ 225518 w 354800"/>
              <a:gd name="connsiteY153" fmla="*/ 612710 h 741784"/>
              <a:gd name="connsiteX154" fmla="*/ 223963 w 354800"/>
              <a:gd name="connsiteY154" fmla="*/ 608045 h 741784"/>
              <a:gd name="connsiteX155" fmla="*/ 222408 w 354800"/>
              <a:gd name="connsiteY155" fmla="*/ 600270 h 741784"/>
              <a:gd name="connsiteX156" fmla="*/ 219298 w 354800"/>
              <a:gd name="connsiteY156" fmla="*/ 595604 h 741784"/>
              <a:gd name="connsiteX157" fmla="*/ 217743 w 354800"/>
              <a:gd name="connsiteY157" fmla="*/ 590939 h 741784"/>
              <a:gd name="connsiteX158" fmla="*/ 219298 w 354800"/>
              <a:gd name="connsiteY158" fmla="*/ 580053 h 741784"/>
              <a:gd name="connsiteX159" fmla="*/ 223963 w 354800"/>
              <a:gd name="connsiteY159" fmla="*/ 576943 h 741784"/>
              <a:gd name="connsiteX160" fmla="*/ 281502 w 354800"/>
              <a:gd name="connsiteY160" fmla="*/ 575388 h 741784"/>
              <a:gd name="connsiteX161" fmla="*/ 276836 w 354800"/>
              <a:gd name="connsiteY161" fmla="*/ 572278 h 741784"/>
              <a:gd name="connsiteX162" fmla="*/ 272171 w 354800"/>
              <a:gd name="connsiteY162" fmla="*/ 570723 h 741784"/>
              <a:gd name="connsiteX163" fmla="*/ 258175 w 354800"/>
              <a:gd name="connsiteY163" fmla="*/ 559837 h 741784"/>
              <a:gd name="connsiteX164" fmla="*/ 251955 w 354800"/>
              <a:gd name="connsiteY164" fmla="*/ 555172 h 741784"/>
              <a:gd name="connsiteX165" fmla="*/ 244179 w 354800"/>
              <a:gd name="connsiteY165" fmla="*/ 545841 h 741784"/>
              <a:gd name="connsiteX166" fmla="*/ 241069 w 354800"/>
              <a:gd name="connsiteY166" fmla="*/ 539621 h 741784"/>
              <a:gd name="connsiteX167" fmla="*/ 236404 w 354800"/>
              <a:gd name="connsiteY167" fmla="*/ 527180 h 741784"/>
              <a:gd name="connsiteX168" fmla="*/ 234849 w 354800"/>
              <a:gd name="connsiteY168" fmla="*/ 516294 h 741784"/>
              <a:gd name="connsiteX169" fmla="*/ 231739 w 354800"/>
              <a:gd name="connsiteY169" fmla="*/ 510074 h 741784"/>
              <a:gd name="connsiteX170" fmla="*/ 228628 w 354800"/>
              <a:gd name="connsiteY170" fmla="*/ 502298 h 741784"/>
              <a:gd name="connsiteX171" fmla="*/ 225518 w 354800"/>
              <a:gd name="connsiteY171" fmla="*/ 497633 h 741784"/>
              <a:gd name="connsiteX172" fmla="*/ 217743 w 354800"/>
              <a:gd name="connsiteY172" fmla="*/ 478972 h 741784"/>
              <a:gd name="connsiteX173" fmla="*/ 216187 w 354800"/>
              <a:gd name="connsiteY173" fmla="*/ 464976 h 741784"/>
              <a:gd name="connsiteX174" fmla="*/ 214632 w 354800"/>
              <a:gd name="connsiteY174" fmla="*/ 460310 h 741784"/>
              <a:gd name="connsiteX175" fmla="*/ 213077 w 354800"/>
              <a:gd name="connsiteY175" fmla="*/ 454090 h 741784"/>
              <a:gd name="connsiteX176" fmla="*/ 209967 w 354800"/>
              <a:gd name="connsiteY176" fmla="*/ 444759 h 741784"/>
              <a:gd name="connsiteX177" fmla="*/ 206857 w 354800"/>
              <a:gd name="connsiteY177" fmla="*/ 433874 h 741784"/>
              <a:gd name="connsiteX178" fmla="*/ 195971 w 354800"/>
              <a:gd name="connsiteY178" fmla="*/ 424543 h 741784"/>
              <a:gd name="connsiteX179" fmla="*/ 192861 w 354800"/>
              <a:gd name="connsiteY179" fmla="*/ 419878 h 741784"/>
              <a:gd name="connsiteX180" fmla="*/ 191306 w 354800"/>
              <a:gd name="connsiteY180" fmla="*/ 415212 h 741784"/>
              <a:gd name="connsiteX181" fmla="*/ 186641 w 354800"/>
              <a:gd name="connsiteY181" fmla="*/ 410547 h 741784"/>
              <a:gd name="connsiteX182" fmla="*/ 185085 w 354800"/>
              <a:gd name="connsiteY182" fmla="*/ 405882 h 741784"/>
              <a:gd name="connsiteX183" fmla="*/ 191306 w 354800"/>
              <a:gd name="connsiteY183" fmla="*/ 404327 h 741784"/>
              <a:gd name="connsiteX184" fmla="*/ 205302 w 354800"/>
              <a:gd name="connsiteY184" fmla="*/ 405882 h 741784"/>
              <a:gd name="connsiteX185" fmla="*/ 230183 w 354800"/>
              <a:gd name="connsiteY185" fmla="*/ 407437 h 741784"/>
              <a:gd name="connsiteX186" fmla="*/ 241069 w 354800"/>
              <a:gd name="connsiteY186" fmla="*/ 410547 h 741784"/>
              <a:gd name="connsiteX187" fmla="*/ 253510 w 354800"/>
              <a:gd name="connsiteY187" fmla="*/ 412102 h 741784"/>
              <a:gd name="connsiteX188" fmla="*/ 265951 w 354800"/>
              <a:gd name="connsiteY188" fmla="*/ 407437 h 741784"/>
              <a:gd name="connsiteX189" fmla="*/ 261285 w 354800"/>
              <a:gd name="connsiteY189" fmla="*/ 401217 h 741784"/>
              <a:gd name="connsiteX190" fmla="*/ 258175 w 354800"/>
              <a:gd name="connsiteY190" fmla="*/ 394996 h 741784"/>
              <a:gd name="connsiteX191" fmla="*/ 255065 w 354800"/>
              <a:gd name="connsiteY191" fmla="*/ 382555 h 741784"/>
              <a:gd name="connsiteX192" fmla="*/ 250400 w 354800"/>
              <a:gd name="connsiteY192" fmla="*/ 370114 h 741784"/>
              <a:gd name="connsiteX193" fmla="*/ 245734 w 354800"/>
              <a:gd name="connsiteY193" fmla="*/ 345233 h 741784"/>
              <a:gd name="connsiteX194" fmla="*/ 244179 w 354800"/>
              <a:gd name="connsiteY194" fmla="*/ 337457 h 741784"/>
              <a:gd name="connsiteX195" fmla="*/ 241069 w 354800"/>
              <a:gd name="connsiteY195" fmla="*/ 331237 h 741784"/>
              <a:gd name="connsiteX196" fmla="*/ 236404 w 354800"/>
              <a:gd name="connsiteY196" fmla="*/ 318796 h 741784"/>
              <a:gd name="connsiteX197" fmla="*/ 228628 w 354800"/>
              <a:gd name="connsiteY197" fmla="*/ 311021 h 741784"/>
              <a:gd name="connsiteX198" fmla="*/ 225518 w 354800"/>
              <a:gd name="connsiteY198" fmla="*/ 301690 h 741784"/>
              <a:gd name="connsiteX199" fmla="*/ 220853 w 354800"/>
              <a:gd name="connsiteY199" fmla="*/ 297025 h 741784"/>
              <a:gd name="connsiteX200" fmla="*/ 214632 w 354800"/>
              <a:gd name="connsiteY200" fmla="*/ 287694 h 741784"/>
              <a:gd name="connsiteX201" fmla="*/ 205302 w 354800"/>
              <a:gd name="connsiteY201" fmla="*/ 275253 h 741784"/>
              <a:gd name="connsiteX202" fmla="*/ 202192 w 354800"/>
              <a:gd name="connsiteY202" fmla="*/ 270588 h 741784"/>
              <a:gd name="connsiteX203" fmla="*/ 199081 w 354800"/>
              <a:gd name="connsiteY203" fmla="*/ 267478 h 741784"/>
              <a:gd name="connsiteX204" fmla="*/ 195971 w 354800"/>
              <a:gd name="connsiteY204" fmla="*/ 262812 h 741784"/>
              <a:gd name="connsiteX205" fmla="*/ 180420 w 354800"/>
              <a:gd name="connsiteY205" fmla="*/ 255037 h 741784"/>
              <a:gd name="connsiteX206" fmla="*/ 163314 w 354800"/>
              <a:gd name="connsiteY206" fmla="*/ 241041 h 741784"/>
              <a:gd name="connsiteX207" fmla="*/ 161759 w 354800"/>
              <a:gd name="connsiteY207" fmla="*/ 236376 h 741784"/>
              <a:gd name="connsiteX208" fmla="*/ 167979 w 354800"/>
              <a:gd name="connsiteY208" fmla="*/ 234821 h 741784"/>
              <a:gd name="connsiteX209" fmla="*/ 172645 w 354800"/>
              <a:gd name="connsiteY209" fmla="*/ 233266 h 741784"/>
              <a:gd name="connsiteX210" fmla="*/ 177310 w 354800"/>
              <a:gd name="connsiteY210" fmla="*/ 228600 h 741784"/>
              <a:gd name="connsiteX211" fmla="*/ 188196 w 354800"/>
              <a:gd name="connsiteY211" fmla="*/ 216159 h 741784"/>
              <a:gd name="connsiteX212" fmla="*/ 192861 w 354800"/>
              <a:gd name="connsiteY212" fmla="*/ 213049 h 741784"/>
              <a:gd name="connsiteX213" fmla="*/ 202192 w 354800"/>
              <a:gd name="connsiteY213" fmla="*/ 211494 h 741784"/>
              <a:gd name="connsiteX214" fmla="*/ 205302 w 354800"/>
              <a:gd name="connsiteY214" fmla="*/ 206829 h 741784"/>
              <a:gd name="connsiteX215" fmla="*/ 214632 w 354800"/>
              <a:gd name="connsiteY215" fmla="*/ 202163 h 741784"/>
              <a:gd name="connsiteX216" fmla="*/ 219298 w 354800"/>
              <a:gd name="connsiteY216" fmla="*/ 199053 h 741784"/>
              <a:gd name="connsiteX217" fmla="*/ 222408 w 354800"/>
              <a:gd name="connsiteY217" fmla="*/ 194388 h 741784"/>
              <a:gd name="connsiteX218" fmla="*/ 216187 w 354800"/>
              <a:gd name="connsiteY218" fmla="*/ 192833 h 741784"/>
              <a:gd name="connsiteX219" fmla="*/ 214632 w 354800"/>
              <a:gd name="connsiteY219" fmla="*/ 188168 h 741784"/>
              <a:gd name="connsiteX220" fmla="*/ 208412 w 354800"/>
              <a:gd name="connsiteY220" fmla="*/ 183502 h 741784"/>
              <a:gd name="connsiteX221" fmla="*/ 205302 w 354800"/>
              <a:gd name="connsiteY221" fmla="*/ 174172 h 741784"/>
              <a:gd name="connsiteX222" fmla="*/ 203747 w 354800"/>
              <a:gd name="connsiteY222" fmla="*/ 169506 h 741784"/>
              <a:gd name="connsiteX223" fmla="*/ 205302 w 354800"/>
              <a:gd name="connsiteY223" fmla="*/ 157066 h 741784"/>
              <a:gd name="connsiteX224" fmla="*/ 203747 w 354800"/>
              <a:gd name="connsiteY224" fmla="*/ 149290 h 741784"/>
              <a:gd name="connsiteX225" fmla="*/ 199081 w 354800"/>
              <a:gd name="connsiteY225" fmla="*/ 129074 h 741784"/>
              <a:gd name="connsiteX226" fmla="*/ 194416 w 354800"/>
              <a:gd name="connsiteY226" fmla="*/ 96417 h 741784"/>
              <a:gd name="connsiteX227" fmla="*/ 191306 w 354800"/>
              <a:gd name="connsiteY227" fmla="*/ 85531 h 741784"/>
              <a:gd name="connsiteX228" fmla="*/ 189751 w 354800"/>
              <a:gd name="connsiteY228" fmla="*/ 80866 h 741784"/>
              <a:gd name="connsiteX229" fmla="*/ 186641 w 354800"/>
              <a:gd name="connsiteY229" fmla="*/ 54429 h 741784"/>
              <a:gd name="connsiteX230" fmla="*/ 183530 w 354800"/>
              <a:gd name="connsiteY230" fmla="*/ 45098 h 741784"/>
              <a:gd name="connsiteX231" fmla="*/ 181975 w 354800"/>
              <a:gd name="connsiteY231" fmla="*/ 38878 h 741784"/>
              <a:gd name="connsiteX232" fmla="*/ 178865 w 354800"/>
              <a:gd name="connsiteY232" fmla="*/ 29547 h 741784"/>
              <a:gd name="connsiteX233" fmla="*/ 189751 w 354800"/>
              <a:gd name="connsiteY233" fmla="*/ 0 h 7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354800" h="741784">
                <a:moveTo>
                  <a:pt x="189751" y="0"/>
                </a:moveTo>
                <a:lnTo>
                  <a:pt x="189751" y="0"/>
                </a:lnTo>
                <a:cubicBezTo>
                  <a:pt x="188501" y="3333"/>
                  <a:pt x="183105" y="17254"/>
                  <a:pt x="181975" y="21772"/>
                </a:cubicBezTo>
                <a:cubicBezTo>
                  <a:pt x="180620" y="27192"/>
                  <a:pt x="177891" y="38784"/>
                  <a:pt x="175755" y="41988"/>
                </a:cubicBezTo>
                <a:lnTo>
                  <a:pt x="172645" y="46653"/>
                </a:lnTo>
                <a:cubicBezTo>
                  <a:pt x="172127" y="49763"/>
                  <a:pt x="171774" y="52906"/>
                  <a:pt x="171090" y="55984"/>
                </a:cubicBezTo>
                <a:cubicBezTo>
                  <a:pt x="170734" y="57584"/>
                  <a:pt x="170693" y="59490"/>
                  <a:pt x="169534" y="60649"/>
                </a:cubicBezTo>
                <a:cubicBezTo>
                  <a:pt x="168375" y="61808"/>
                  <a:pt x="166424" y="61686"/>
                  <a:pt x="164869" y="62204"/>
                </a:cubicBezTo>
                <a:cubicBezTo>
                  <a:pt x="163314" y="66869"/>
                  <a:pt x="162932" y="72108"/>
                  <a:pt x="160204" y="76200"/>
                </a:cubicBezTo>
                <a:lnTo>
                  <a:pt x="153983" y="85531"/>
                </a:lnTo>
                <a:cubicBezTo>
                  <a:pt x="153465" y="87086"/>
                  <a:pt x="153161" y="88730"/>
                  <a:pt x="152428" y="90196"/>
                </a:cubicBezTo>
                <a:cubicBezTo>
                  <a:pt x="149284" y="96484"/>
                  <a:pt x="142395" y="105729"/>
                  <a:pt x="138432" y="110412"/>
                </a:cubicBezTo>
                <a:cubicBezTo>
                  <a:pt x="136064" y="113210"/>
                  <a:pt x="132296" y="114910"/>
                  <a:pt x="130657" y="118188"/>
                </a:cubicBezTo>
                <a:cubicBezTo>
                  <a:pt x="129240" y="121022"/>
                  <a:pt x="124735" y="131317"/>
                  <a:pt x="121326" y="135294"/>
                </a:cubicBezTo>
                <a:cubicBezTo>
                  <a:pt x="119418" y="137520"/>
                  <a:pt x="117179" y="139441"/>
                  <a:pt x="115106" y="141514"/>
                </a:cubicBezTo>
                <a:cubicBezTo>
                  <a:pt x="114069" y="143588"/>
                  <a:pt x="113505" y="145975"/>
                  <a:pt x="111996" y="147735"/>
                </a:cubicBezTo>
                <a:cubicBezTo>
                  <a:pt x="110712" y="149233"/>
                  <a:pt x="103294" y="154054"/>
                  <a:pt x="101110" y="155510"/>
                </a:cubicBezTo>
                <a:cubicBezTo>
                  <a:pt x="98230" y="164152"/>
                  <a:pt x="101137" y="157222"/>
                  <a:pt x="93334" y="167951"/>
                </a:cubicBezTo>
                <a:cubicBezTo>
                  <a:pt x="91135" y="170974"/>
                  <a:pt x="89187" y="174172"/>
                  <a:pt x="87114" y="177282"/>
                </a:cubicBezTo>
                <a:cubicBezTo>
                  <a:pt x="84634" y="181002"/>
                  <a:pt x="83148" y="183891"/>
                  <a:pt x="79339" y="186612"/>
                </a:cubicBezTo>
                <a:cubicBezTo>
                  <a:pt x="77452" y="187960"/>
                  <a:pt x="75192" y="188686"/>
                  <a:pt x="73118" y="189723"/>
                </a:cubicBezTo>
                <a:cubicBezTo>
                  <a:pt x="72081" y="191796"/>
                  <a:pt x="70921" y="193812"/>
                  <a:pt x="70008" y="195943"/>
                </a:cubicBezTo>
                <a:cubicBezTo>
                  <a:pt x="69362" y="197450"/>
                  <a:pt x="69477" y="199328"/>
                  <a:pt x="68453" y="200608"/>
                </a:cubicBezTo>
                <a:cubicBezTo>
                  <a:pt x="67285" y="202068"/>
                  <a:pt x="65342" y="202682"/>
                  <a:pt x="63787" y="203719"/>
                </a:cubicBezTo>
                <a:cubicBezTo>
                  <a:pt x="64306" y="206311"/>
                  <a:pt x="63877" y="209295"/>
                  <a:pt x="65343" y="211494"/>
                </a:cubicBezTo>
                <a:cubicBezTo>
                  <a:pt x="66252" y="212858"/>
                  <a:pt x="68375" y="212907"/>
                  <a:pt x="70008" y="213049"/>
                </a:cubicBezTo>
                <a:cubicBezTo>
                  <a:pt x="80349" y="213948"/>
                  <a:pt x="90743" y="214086"/>
                  <a:pt x="101110" y="214604"/>
                </a:cubicBezTo>
                <a:cubicBezTo>
                  <a:pt x="114327" y="219010"/>
                  <a:pt x="98210" y="212864"/>
                  <a:pt x="108885" y="219270"/>
                </a:cubicBezTo>
                <a:cubicBezTo>
                  <a:pt x="110291" y="220114"/>
                  <a:pt x="111996" y="220307"/>
                  <a:pt x="113551" y="220825"/>
                </a:cubicBezTo>
                <a:cubicBezTo>
                  <a:pt x="115106" y="221862"/>
                  <a:pt x="116544" y="223099"/>
                  <a:pt x="118216" y="223935"/>
                </a:cubicBezTo>
                <a:cubicBezTo>
                  <a:pt x="119682" y="224668"/>
                  <a:pt x="121475" y="224647"/>
                  <a:pt x="122881" y="225490"/>
                </a:cubicBezTo>
                <a:cubicBezTo>
                  <a:pt x="124138" y="226244"/>
                  <a:pt x="124955" y="227563"/>
                  <a:pt x="125992" y="228600"/>
                </a:cubicBezTo>
                <a:cubicBezTo>
                  <a:pt x="125473" y="236894"/>
                  <a:pt x="125559" y="245248"/>
                  <a:pt x="124436" y="253482"/>
                </a:cubicBezTo>
                <a:cubicBezTo>
                  <a:pt x="123993" y="256730"/>
                  <a:pt x="122363" y="259702"/>
                  <a:pt x="121326" y="262812"/>
                </a:cubicBezTo>
                <a:lnTo>
                  <a:pt x="119771" y="267478"/>
                </a:lnTo>
                <a:cubicBezTo>
                  <a:pt x="119253" y="269033"/>
                  <a:pt x="118614" y="270553"/>
                  <a:pt x="118216" y="272143"/>
                </a:cubicBezTo>
                <a:cubicBezTo>
                  <a:pt x="116991" y="277041"/>
                  <a:pt x="116778" y="278569"/>
                  <a:pt x="115106" y="283029"/>
                </a:cubicBezTo>
                <a:cubicBezTo>
                  <a:pt x="114126" y="285643"/>
                  <a:pt x="113381" y="288381"/>
                  <a:pt x="111996" y="290804"/>
                </a:cubicBezTo>
                <a:cubicBezTo>
                  <a:pt x="111268" y="292077"/>
                  <a:pt x="109922" y="292877"/>
                  <a:pt x="108885" y="293914"/>
                </a:cubicBezTo>
                <a:cubicBezTo>
                  <a:pt x="106152" y="302113"/>
                  <a:pt x="109136" y="295480"/>
                  <a:pt x="102665" y="303245"/>
                </a:cubicBezTo>
                <a:cubicBezTo>
                  <a:pt x="96185" y="311021"/>
                  <a:pt x="103444" y="305317"/>
                  <a:pt x="94890" y="311021"/>
                </a:cubicBezTo>
                <a:cubicBezTo>
                  <a:pt x="91189" y="322118"/>
                  <a:pt x="96438" y="308697"/>
                  <a:pt x="88669" y="320351"/>
                </a:cubicBezTo>
                <a:cubicBezTo>
                  <a:pt x="82188" y="330073"/>
                  <a:pt x="93775" y="319511"/>
                  <a:pt x="84004" y="331237"/>
                </a:cubicBezTo>
                <a:cubicBezTo>
                  <a:pt x="82808" y="332673"/>
                  <a:pt x="80894" y="333310"/>
                  <a:pt x="79339" y="334347"/>
                </a:cubicBezTo>
                <a:cubicBezTo>
                  <a:pt x="78302" y="335902"/>
                  <a:pt x="77396" y="337553"/>
                  <a:pt x="76228" y="339012"/>
                </a:cubicBezTo>
                <a:cubicBezTo>
                  <a:pt x="75312" y="340157"/>
                  <a:pt x="73998" y="340950"/>
                  <a:pt x="73118" y="342123"/>
                </a:cubicBezTo>
                <a:cubicBezTo>
                  <a:pt x="70875" y="345113"/>
                  <a:pt x="68971" y="348343"/>
                  <a:pt x="66898" y="351453"/>
                </a:cubicBezTo>
                <a:lnTo>
                  <a:pt x="63787" y="356119"/>
                </a:lnTo>
                <a:cubicBezTo>
                  <a:pt x="62750" y="359229"/>
                  <a:pt x="61472" y="362269"/>
                  <a:pt x="60677" y="365449"/>
                </a:cubicBezTo>
                <a:cubicBezTo>
                  <a:pt x="60159" y="367523"/>
                  <a:pt x="60078" y="369758"/>
                  <a:pt x="59122" y="371670"/>
                </a:cubicBezTo>
                <a:cubicBezTo>
                  <a:pt x="57451" y="375013"/>
                  <a:pt x="52902" y="381000"/>
                  <a:pt x="52902" y="381000"/>
                </a:cubicBezTo>
                <a:cubicBezTo>
                  <a:pt x="47818" y="396253"/>
                  <a:pt x="46525" y="390059"/>
                  <a:pt x="68453" y="391886"/>
                </a:cubicBezTo>
                <a:cubicBezTo>
                  <a:pt x="91900" y="396575"/>
                  <a:pt x="62684" y="390604"/>
                  <a:pt x="82449" y="394996"/>
                </a:cubicBezTo>
                <a:cubicBezTo>
                  <a:pt x="85029" y="395569"/>
                  <a:pt x="87674" y="395856"/>
                  <a:pt x="90224" y="396551"/>
                </a:cubicBezTo>
                <a:cubicBezTo>
                  <a:pt x="90277" y="396565"/>
                  <a:pt x="101861" y="400430"/>
                  <a:pt x="104220" y="401217"/>
                </a:cubicBezTo>
                <a:cubicBezTo>
                  <a:pt x="105775" y="401735"/>
                  <a:pt x="107295" y="402375"/>
                  <a:pt x="108885" y="402772"/>
                </a:cubicBezTo>
                <a:cubicBezTo>
                  <a:pt x="116696" y="404724"/>
                  <a:pt x="113078" y="403651"/>
                  <a:pt x="119771" y="405882"/>
                </a:cubicBezTo>
                <a:cubicBezTo>
                  <a:pt x="122875" y="415194"/>
                  <a:pt x="123080" y="413766"/>
                  <a:pt x="119771" y="429208"/>
                </a:cubicBezTo>
                <a:cubicBezTo>
                  <a:pt x="119464" y="430642"/>
                  <a:pt x="117698" y="431282"/>
                  <a:pt x="116661" y="432319"/>
                </a:cubicBezTo>
                <a:cubicBezTo>
                  <a:pt x="113160" y="453326"/>
                  <a:pt x="117826" y="433197"/>
                  <a:pt x="111996" y="446314"/>
                </a:cubicBezTo>
                <a:cubicBezTo>
                  <a:pt x="106541" y="458586"/>
                  <a:pt x="112612" y="453160"/>
                  <a:pt x="104220" y="458755"/>
                </a:cubicBezTo>
                <a:cubicBezTo>
                  <a:pt x="88495" y="482345"/>
                  <a:pt x="105518" y="458130"/>
                  <a:pt x="93334" y="472751"/>
                </a:cubicBezTo>
                <a:cubicBezTo>
                  <a:pt x="90599" y="476032"/>
                  <a:pt x="88832" y="480832"/>
                  <a:pt x="85559" y="483637"/>
                </a:cubicBezTo>
                <a:cubicBezTo>
                  <a:pt x="75965" y="491861"/>
                  <a:pt x="82283" y="482288"/>
                  <a:pt x="76228" y="489857"/>
                </a:cubicBezTo>
                <a:cubicBezTo>
                  <a:pt x="75060" y="491317"/>
                  <a:pt x="74334" y="493104"/>
                  <a:pt x="73118" y="494523"/>
                </a:cubicBezTo>
                <a:cubicBezTo>
                  <a:pt x="71210" y="496749"/>
                  <a:pt x="68657" y="498397"/>
                  <a:pt x="66898" y="500743"/>
                </a:cubicBezTo>
                <a:cubicBezTo>
                  <a:pt x="65507" y="502597"/>
                  <a:pt x="65271" y="505182"/>
                  <a:pt x="63787" y="506963"/>
                </a:cubicBezTo>
                <a:cubicBezTo>
                  <a:pt x="62590" y="508399"/>
                  <a:pt x="60558" y="508877"/>
                  <a:pt x="59122" y="510074"/>
                </a:cubicBezTo>
                <a:cubicBezTo>
                  <a:pt x="57433" y="511482"/>
                  <a:pt x="55888" y="513069"/>
                  <a:pt x="54457" y="514739"/>
                </a:cubicBezTo>
                <a:cubicBezTo>
                  <a:pt x="52770" y="516707"/>
                  <a:pt x="51479" y="518991"/>
                  <a:pt x="49792" y="520959"/>
                </a:cubicBezTo>
                <a:cubicBezTo>
                  <a:pt x="48361" y="522629"/>
                  <a:pt x="46534" y="523935"/>
                  <a:pt x="45126" y="525625"/>
                </a:cubicBezTo>
                <a:cubicBezTo>
                  <a:pt x="43930" y="527061"/>
                  <a:pt x="43212" y="528854"/>
                  <a:pt x="42016" y="530290"/>
                </a:cubicBezTo>
                <a:cubicBezTo>
                  <a:pt x="40608" y="531979"/>
                  <a:pt x="38759" y="533266"/>
                  <a:pt x="37351" y="534955"/>
                </a:cubicBezTo>
                <a:cubicBezTo>
                  <a:pt x="30872" y="542731"/>
                  <a:pt x="38129" y="537029"/>
                  <a:pt x="29575" y="542731"/>
                </a:cubicBezTo>
                <a:cubicBezTo>
                  <a:pt x="22529" y="553300"/>
                  <a:pt x="31767" y="541352"/>
                  <a:pt x="18690" y="550506"/>
                </a:cubicBezTo>
                <a:cubicBezTo>
                  <a:pt x="15687" y="552608"/>
                  <a:pt x="13506" y="555690"/>
                  <a:pt x="10914" y="558282"/>
                </a:cubicBezTo>
                <a:cubicBezTo>
                  <a:pt x="7474" y="561722"/>
                  <a:pt x="5304" y="563282"/>
                  <a:pt x="3139" y="567612"/>
                </a:cubicBezTo>
                <a:cubicBezTo>
                  <a:pt x="2406" y="569078"/>
                  <a:pt x="2102" y="570723"/>
                  <a:pt x="1583" y="572278"/>
                </a:cubicBezTo>
                <a:cubicBezTo>
                  <a:pt x="15501" y="573543"/>
                  <a:pt x="29814" y="574650"/>
                  <a:pt x="43571" y="576943"/>
                </a:cubicBezTo>
                <a:cubicBezTo>
                  <a:pt x="46681" y="577461"/>
                  <a:pt x="49810" y="577880"/>
                  <a:pt x="52902" y="578498"/>
                </a:cubicBezTo>
                <a:cubicBezTo>
                  <a:pt x="62212" y="580360"/>
                  <a:pt x="56640" y="579743"/>
                  <a:pt x="66898" y="583163"/>
                </a:cubicBezTo>
                <a:cubicBezTo>
                  <a:pt x="68926" y="583839"/>
                  <a:pt x="71063" y="584132"/>
                  <a:pt x="73118" y="584719"/>
                </a:cubicBezTo>
                <a:cubicBezTo>
                  <a:pt x="83828" y="587780"/>
                  <a:pt x="70291" y="585026"/>
                  <a:pt x="87114" y="587829"/>
                </a:cubicBezTo>
                <a:cubicBezTo>
                  <a:pt x="90224" y="588866"/>
                  <a:pt x="97240" y="587758"/>
                  <a:pt x="96445" y="590939"/>
                </a:cubicBezTo>
                <a:cubicBezTo>
                  <a:pt x="95408" y="595086"/>
                  <a:pt x="94459" y="599256"/>
                  <a:pt x="93334" y="603380"/>
                </a:cubicBezTo>
                <a:cubicBezTo>
                  <a:pt x="92903" y="604961"/>
                  <a:pt x="92512" y="606579"/>
                  <a:pt x="91779" y="608045"/>
                </a:cubicBezTo>
                <a:cubicBezTo>
                  <a:pt x="90943" y="609717"/>
                  <a:pt x="89706" y="611155"/>
                  <a:pt x="88669" y="612710"/>
                </a:cubicBezTo>
                <a:cubicBezTo>
                  <a:pt x="84761" y="624437"/>
                  <a:pt x="90487" y="610438"/>
                  <a:pt x="82449" y="620486"/>
                </a:cubicBezTo>
                <a:cubicBezTo>
                  <a:pt x="81425" y="621766"/>
                  <a:pt x="81690" y="623718"/>
                  <a:pt x="80894" y="625151"/>
                </a:cubicBezTo>
                <a:cubicBezTo>
                  <a:pt x="79078" y="628419"/>
                  <a:pt x="78219" y="633300"/>
                  <a:pt x="74673" y="634482"/>
                </a:cubicBezTo>
                <a:cubicBezTo>
                  <a:pt x="73118" y="635000"/>
                  <a:pt x="71474" y="635304"/>
                  <a:pt x="70008" y="636037"/>
                </a:cubicBezTo>
                <a:cubicBezTo>
                  <a:pt x="68336" y="636873"/>
                  <a:pt x="67093" y="638491"/>
                  <a:pt x="65343" y="639147"/>
                </a:cubicBezTo>
                <a:cubicBezTo>
                  <a:pt x="62868" y="640075"/>
                  <a:pt x="60159" y="640184"/>
                  <a:pt x="57567" y="640702"/>
                </a:cubicBezTo>
                <a:cubicBezTo>
                  <a:pt x="56530" y="642776"/>
                  <a:pt x="56096" y="645284"/>
                  <a:pt x="54457" y="646923"/>
                </a:cubicBezTo>
                <a:cubicBezTo>
                  <a:pt x="51222" y="650158"/>
                  <a:pt x="47288" y="649730"/>
                  <a:pt x="43571" y="651588"/>
                </a:cubicBezTo>
                <a:cubicBezTo>
                  <a:pt x="37780" y="654483"/>
                  <a:pt x="39399" y="655064"/>
                  <a:pt x="34241" y="659363"/>
                </a:cubicBezTo>
                <a:cubicBezTo>
                  <a:pt x="30942" y="662112"/>
                  <a:pt x="27160" y="663682"/>
                  <a:pt x="23355" y="665584"/>
                </a:cubicBezTo>
                <a:cubicBezTo>
                  <a:pt x="19448" y="677306"/>
                  <a:pt x="24718" y="662860"/>
                  <a:pt x="18690" y="674914"/>
                </a:cubicBezTo>
                <a:cubicBezTo>
                  <a:pt x="17957" y="676380"/>
                  <a:pt x="18158" y="678300"/>
                  <a:pt x="17134" y="679580"/>
                </a:cubicBezTo>
                <a:cubicBezTo>
                  <a:pt x="15966" y="681039"/>
                  <a:pt x="14024" y="681653"/>
                  <a:pt x="12469" y="682690"/>
                </a:cubicBezTo>
                <a:cubicBezTo>
                  <a:pt x="11432" y="684245"/>
                  <a:pt x="10818" y="686188"/>
                  <a:pt x="9359" y="687355"/>
                </a:cubicBezTo>
                <a:cubicBezTo>
                  <a:pt x="8079" y="688379"/>
                  <a:pt x="6099" y="688067"/>
                  <a:pt x="4694" y="688910"/>
                </a:cubicBezTo>
                <a:cubicBezTo>
                  <a:pt x="3436" y="689665"/>
                  <a:pt x="2620" y="690984"/>
                  <a:pt x="1583" y="692021"/>
                </a:cubicBezTo>
                <a:cubicBezTo>
                  <a:pt x="288" y="695907"/>
                  <a:pt x="-1851" y="698232"/>
                  <a:pt x="3139" y="701351"/>
                </a:cubicBezTo>
                <a:cubicBezTo>
                  <a:pt x="5919" y="703088"/>
                  <a:pt x="9359" y="703424"/>
                  <a:pt x="12469" y="704461"/>
                </a:cubicBezTo>
                <a:lnTo>
                  <a:pt x="17134" y="706017"/>
                </a:lnTo>
                <a:cubicBezTo>
                  <a:pt x="22563" y="711445"/>
                  <a:pt x="18854" y="708664"/>
                  <a:pt x="29575" y="712237"/>
                </a:cubicBezTo>
                <a:lnTo>
                  <a:pt x="34241" y="713792"/>
                </a:lnTo>
                <a:cubicBezTo>
                  <a:pt x="35796" y="714829"/>
                  <a:pt x="37198" y="716143"/>
                  <a:pt x="38906" y="716902"/>
                </a:cubicBezTo>
                <a:cubicBezTo>
                  <a:pt x="41902" y="718233"/>
                  <a:pt x="45126" y="718975"/>
                  <a:pt x="48236" y="720012"/>
                </a:cubicBezTo>
                <a:cubicBezTo>
                  <a:pt x="48246" y="720015"/>
                  <a:pt x="57556" y="723120"/>
                  <a:pt x="57567" y="723123"/>
                </a:cubicBezTo>
                <a:lnTo>
                  <a:pt x="63787" y="724678"/>
                </a:lnTo>
                <a:cubicBezTo>
                  <a:pt x="64824" y="725715"/>
                  <a:pt x="65586" y="727132"/>
                  <a:pt x="66898" y="727788"/>
                </a:cubicBezTo>
                <a:cubicBezTo>
                  <a:pt x="68810" y="728744"/>
                  <a:pt x="71063" y="728756"/>
                  <a:pt x="73118" y="729343"/>
                </a:cubicBezTo>
                <a:cubicBezTo>
                  <a:pt x="74694" y="729793"/>
                  <a:pt x="76202" y="730467"/>
                  <a:pt x="77783" y="730898"/>
                </a:cubicBezTo>
                <a:cubicBezTo>
                  <a:pt x="81907" y="732023"/>
                  <a:pt x="86077" y="732971"/>
                  <a:pt x="90224" y="734008"/>
                </a:cubicBezTo>
                <a:lnTo>
                  <a:pt x="96445" y="735563"/>
                </a:lnTo>
                <a:cubicBezTo>
                  <a:pt x="96963" y="734008"/>
                  <a:pt x="96424" y="731348"/>
                  <a:pt x="98000" y="730898"/>
                </a:cubicBezTo>
                <a:cubicBezTo>
                  <a:pt x="102875" y="729505"/>
                  <a:pt x="112334" y="735082"/>
                  <a:pt x="116661" y="735563"/>
                </a:cubicBezTo>
                <a:cubicBezTo>
                  <a:pt x="125993" y="736600"/>
                  <a:pt x="131264" y="736930"/>
                  <a:pt x="139987" y="738674"/>
                </a:cubicBezTo>
                <a:cubicBezTo>
                  <a:pt x="142083" y="739093"/>
                  <a:pt x="144089" y="739947"/>
                  <a:pt x="146208" y="740229"/>
                </a:cubicBezTo>
                <a:cubicBezTo>
                  <a:pt x="151883" y="740986"/>
                  <a:pt x="157612" y="741266"/>
                  <a:pt x="163314" y="741784"/>
                </a:cubicBezTo>
                <a:lnTo>
                  <a:pt x="261285" y="740229"/>
                </a:lnTo>
                <a:cubicBezTo>
                  <a:pt x="276117" y="739828"/>
                  <a:pt x="274079" y="740112"/>
                  <a:pt x="283057" y="737119"/>
                </a:cubicBezTo>
                <a:cubicBezTo>
                  <a:pt x="285130" y="735564"/>
                  <a:pt x="286959" y="733612"/>
                  <a:pt x="289277" y="732453"/>
                </a:cubicBezTo>
                <a:cubicBezTo>
                  <a:pt x="291189" y="731497"/>
                  <a:pt x="293443" y="731485"/>
                  <a:pt x="295498" y="730898"/>
                </a:cubicBezTo>
                <a:cubicBezTo>
                  <a:pt x="297074" y="730448"/>
                  <a:pt x="298697" y="730076"/>
                  <a:pt x="300163" y="729343"/>
                </a:cubicBezTo>
                <a:cubicBezTo>
                  <a:pt x="301835" y="728507"/>
                  <a:pt x="303205" y="727160"/>
                  <a:pt x="304828" y="726233"/>
                </a:cubicBezTo>
                <a:cubicBezTo>
                  <a:pt x="306841" y="725083"/>
                  <a:pt x="309061" y="724316"/>
                  <a:pt x="311049" y="723123"/>
                </a:cubicBezTo>
                <a:cubicBezTo>
                  <a:pt x="314254" y="721200"/>
                  <a:pt x="316753" y="717809"/>
                  <a:pt x="320379" y="716902"/>
                </a:cubicBezTo>
                <a:cubicBezTo>
                  <a:pt x="324526" y="715865"/>
                  <a:pt x="328765" y="715144"/>
                  <a:pt x="332820" y="713792"/>
                </a:cubicBezTo>
                <a:lnTo>
                  <a:pt x="346816" y="709127"/>
                </a:lnTo>
                <a:lnTo>
                  <a:pt x="351481" y="707572"/>
                </a:lnTo>
                <a:cubicBezTo>
                  <a:pt x="352518" y="706535"/>
                  <a:pt x="355629" y="705498"/>
                  <a:pt x="354592" y="704461"/>
                </a:cubicBezTo>
                <a:cubicBezTo>
                  <a:pt x="352723" y="702592"/>
                  <a:pt x="349291" y="703834"/>
                  <a:pt x="346816" y="702906"/>
                </a:cubicBezTo>
                <a:cubicBezTo>
                  <a:pt x="345066" y="702250"/>
                  <a:pt x="343823" y="700632"/>
                  <a:pt x="342151" y="699796"/>
                </a:cubicBezTo>
                <a:cubicBezTo>
                  <a:pt x="340685" y="699063"/>
                  <a:pt x="339040" y="698759"/>
                  <a:pt x="337485" y="698241"/>
                </a:cubicBezTo>
                <a:cubicBezTo>
                  <a:pt x="317141" y="682983"/>
                  <a:pt x="342528" y="701844"/>
                  <a:pt x="326600" y="690466"/>
                </a:cubicBezTo>
                <a:cubicBezTo>
                  <a:pt x="324491" y="688959"/>
                  <a:pt x="322453" y="687355"/>
                  <a:pt x="320379" y="685800"/>
                </a:cubicBezTo>
                <a:cubicBezTo>
                  <a:pt x="319861" y="684245"/>
                  <a:pt x="319848" y="682415"/>
                  <a:pt x="318824" y="681135"/>
                </a:cubicBezTo>
                <a:cubicBezTo>
                  <a:pt x="317657" y="679676"/>
                  <a:pt x="315618" y="679193"/>
                  <a:pt x="314159" y="678025"/>
                </a:cubicBezTo>
                <a:cubicBezTo>
                  <a:pt x="313014" y="677109"/>
                  <a:pt x="311988" y="676040"/>
                  <a:pt x="311049" y="674914"/>
                </a:cubicBezTo>
                <a:cubicBezTo>
                  <a:pt x="309390" y="672923"/>
                  <a:pt x="308374" y="670353"/>
                  <a:pt x="306383" y="668694"/>
                </a:cubicBezTo>
                <a:cubicBezTo>
                  <a:pt x="305124" y="667645"/>
                  <a:pt x="303184" y="667872"/>
                  <a:pt x="301718" y="667139"/>
                </a:cubicBezTo>
                <a:cubicBezTo>
                  <a:pt x="300046" y="666303"/>
                  <a:pt x="298608" y="665066"/>
                  <a:pt x="297053" y="664029"/>
                </a:cubicBezTo>
                <a:cubicBezTo>
                  <a:pt x="296016" y="662474"/>
                  <a:pt x="295350" y="660594"/>
                  <a:pt x="293943" y="659363"/>
                </a:cubicBezTo>
                <a:cubicBezTo>
                  <a:pt x="284362" y="650979"/>
                  <a:pt x="286914" y="655359"/>
                  <a:pt x="278392" y="650033"/>
                </a:cubicBezTo>
                <a:cubicBezTo>
                  <a:pt x="276194" y="648659"/>
                  <a:pt x="274162" y="647027"/>
                  <a:pt x="272171" y="645368"/>
                </a:cubicBezTo>
                <a:cubicBezTo>
                  <a:pt x="271045" y="644429"/>
                  <a:pt x="270318" y="643012"/>
                  <a:pt x="269061" y="642257"/>
                </a:cubicBezTo>
                <a:cubicBezTo>
                  <a:pt x="259859" y="636735"/>
                  <a:pt x="268912" y="645461"/>
                  <a:pt x="259730" y="637592"/>
                </a:cubicBezTo>
                <a:cubicBezTo>
                  <a:pt x="257504" y="635684"/>
                  <a:pt x="255950" y="632998"/>
                  <a:pt x="253510" y="631372"/>
                </a:cubicBezTo>
                <a:cubicBezTo>
                  <a:pt x="249652" y="628800"/>
                  <a:pt x="241069" y="625151"/>
                  <a:pt x="241069" y="625151"/>
                </a:cubicBezTo>
                <a:cubicBezTo>
                  <a:pt x="239514" y="623596"/>
                  <a:pt x="238074" y="621917"/>
                  <a:pt x="236404" y="620486"/>
                </a:cubicBezTo>
                <a:cubicBezTo>
                  <a:pt x="233036" y="617600"/>
                  <a:pt x="229203" y="615168"/>
                  <a:pt x="225518" y="612710"/>
                </a:cubicBezTo>
                <a:cubicBezTo>
                  <a:pt x="225000" y="611155"/>
                  <a:pt x="224361" y="609635"/>
                  <a:pt x="223963" y="608045"/>
                </a:cubicBezTo>
                <a:cubicBezTo>
                  <a:pt x="223322" y="605481"/>
                  <a:pt x="223336" y="602745"/>
                  <a:pt x="222408" y="600270"/>
                </a:cubicBezTo>
                <a:cubicBezTo>
                  <a:pt x="221752" y="598520"/>
                  <a:pt x="220134" y="597276"/>
                  <a:pt x="219298" y="595604"/>
                </a:cubicBezTo>
                <a:cubicBezTo>
                  <a:pt x="218565" y="594138"/>
                  <a:pt x="218261" y="592494"/>
                  <a:pt x="217743" y="590939"/>
                </a:cubicBezTo>
                <a:cubicBezTo>
                  <a:pt x="218261" y="587310"/>
                  <a:pt x="217809" y="583403"/>
                  <a:pt x="219298" y="580053"/>
                </a:cubicBezTo>
                <a:cubicBezTo>
                  <a:pt x="220057" y="578345"/>
                  <a:pt x="222099" y="577083"/>
                  <a:pt x="223963" y="576943"/>
                </a:cubicBezTo>
                <a:cubicBezTo>
                  <a:pt x="243096" y="575508"/>
                  <a:pt x="262322" y="575906"/>
                  <a:pt x="281502" y="575388"/>
                </a:cubicBezTo>
                <a:cubicBezTo>
                  <a:pt x="279947" y="574351"/>
                  <a:pt x="278508" y="573114"/>
                  <a:pt x="276836" y="572278"/>
                </a:cubicBezTo>
                <a:cubicBezTo>
                  <a:pt x="275370" y="571545"/>
                  <a:pt x="273535" y="571632"/>
                  <a:pt x="272171" y="570723"/>
                </a:cubicBezTo>
                <a:cubicBezTo>
                  <a:pt x="267253" y="567444"/>
                  <a:pt x="262860" y="563441"/>
                  <a:pt x="258175" y="559837"/>
                </a:cubicBezTo>
                <a:cubicBezTo>
                  <a:pt x="256121" y="558257"/>
                  <a:pt x="253787" y="557005"/>
                  <a:pt x="251955" y="555172"/>
                </a:cubicBezTo>
                <a:cubicBezTo>
                  <a:pt x="248409" y="551625"/>
                  <a:pt x="247257" y="550765"/>
                  <a:pt x="244179" y="545841"/>
                </a:cubicBezTo>
                <a:cubicBezTo>
                  <a:pt x="242950" y="543875"/>
                  <a:pt x="242010" y="541739"/>
                  <a:pt x="241069" y="539621"/>
                </a:cubicBezTo>
                <a:cubicBezTo>
                  <a:pt x="238591" y="534045"/>
                  <a:pt x="238113" y="532308"/>
                  <a:pt x="236404" y="527180"/>
                </a:cubicBezTo>
                <a:cubicBezTo>
                  <a:pt x="235886" y="523551"/>
                  <a:pt x="235813" y="519830"/>
                  <a:pt x="234849" y="516294"/>
                </a:cubicBezTo>
                <a:cubicBezTo>
                  <a:pt x="234239" y="514058"/>
                  <a:pt x="232681" y="512192"/>
                  <a:pt x="231739" y="510074"/>
                </a:cubicBezTo>
                <a:cubicBezTo>
                  <a:pt x="230605" y="507523"/>
                  <a:pt x="229877" y="504795"/>
                  <a:pt x="228628" y="502298"/>
                </a:cubicBezTo>
                <a:cubicBezTo>
                  <a:pt x="227792" y="500626"/>
                  <a:pt x="226413" y="499274"/>
                  <a:pt x="225518" y="497633"/>
                </a:cubicBezTo>
                <a:cubicBezTo>
                  <a:pt x="218894" y="485489"/>
                  <a:pt x="220168" y="488672"/>
                  <a:pt x="217743" y="478972"/>
                </a:cubicBezTo>
                <a:cubicBezTo>
                  <a:pt x="217224" y="474307"/>
                  <a:pt x="216959" y="469606"/>
                  <a:pt x="216187" y="464976"/>
                </a:cubicBezTo>
                <a:cubicBezTo>
                  <a:pt x="215917" y="463359"/>
                  <a:pt x="215082" y="461886"/>
                  <a:pt x="214632" y="460310"/>
                </a:cubicBezTo>
                <a:cubicBezTo>
                  <a:pt x="214045" y="458255"/>
                  <a:pt x="213691" y="456137"/>
                  <a:pt x="213077" y="454090"/>
                </a:cubicBezTo>
                <a:cubicBezTo>
                  <a:pt x="212135" y="450950"/>
                  <a:pt x="210762" y="447940"/>
                  <a:pt x="209967" y="444759"/>
                </a:cubicBezTo>
                <a:cubicBezTo>
                  <a:pt x="209804" y="444109"/>
                  <a:pt x="207715" y="435075"/>
                  <a:pt x="206857" y="433874"/>
                </a:cubicBezTo>
                <a:cubicBezTo>
                  <a:pt x="203428" y="429074"/>
                  <a:pt x="200454" y="427532"/>
                  <a:pt x="195971" y="424543"/>
                </a:cubicBezTo>
                <a:cubicBezTo>
                  <a:pt x="194934" y="422988"/>
                  <a:pt x="193697" y="421550"/>
                  <a:pt x="192861" y="419878"/>
                </a:cubicBezTo>
                <a:cubicBezTo>
                  <a:pt x="192128" y="418412"/>
                  <a:pt x="192215" y="416576"/>
                  <a:pt x="191306" y="415212"/>
                </a:cubicBezTo>
                <a:cubicBezTo>
                  <a:pt x="190086" y="413382"/>
                  <a:pt x="188196" y="412102"/>
                  <a:pt x="186641" y="410547"/>
                </a:cubicBezTo>
                <a:cubicBezTo>
                  <a:pt x="186122" y="408992"/>
                  <a:pt x="184101" y="407193"/>
                  <a:pt x="185085" y="405882"/>
                </a:cubicBezTo>
                <a:cubicBezTo>
                  <a:pt x="186367" y="404172"/>
                  <a:pt x="189169" y="404327"/>
                  <a:pt x="191306" y="404327"/>
                </a:cubicBezTo>
                <a:cubicBezTo>
                  <a:pt x="196000" y="404327"/>
                  <a:pt x="200623" y="405508"/>
                  <a:pt x="205302" y="405882"/>
                </a:cubicBezTo>
                <a:cubicBezTo>
                  <a:pt x="213585" y="406545"/>
                  <a:pt x="221889" y="406919"/>
                  <a:pt x="230183" y="407437"/>
                </a:cubicBezTo>
                <a:cubicBezTo>
                  <a:pt x="233879" y="408669"/>
                  <a:pt x="237166" y="409896"/>
                  <a:pt x="241069" y="410547"/>
                </a:cubicBezTo>
                <a:cubicBezTo>
                  <a:pt x="245191" y="411234"/>
                  <a:pt x="249363" y="411584"/>
                  <a:pt x="253510" y="412102"/>
                </a:cubicBezTo>
                <a:cubicBezTo>
                  <a:pt x="257657" y="410547"/>
                  <a:pt x="263377" y="411041"/>
                  <a:pt x="265951" y="407437"/>
                </a:cubicBezTo>
                <a:cubicBezTo>
                  <a:pt x="267457" y="405328"/>
                  <a:pt x="262659" y="403415"/>
                  <a:pt x="261285" y="401217"/>
                </a:cubicBezTo>
                <a:cubicBezTo>
                  <a:pt x="260056" y="399251"/>
                  <a:pt x="258908" y="397195"/>
                  <a:pt x="258175" y="394996"/>
                </a:cubicBezTo>
                <a:cubicBezTo>
                  <a:pt x="256823" y="390941"/>
                  <a:pt x="256417" y="386610"/>
                  <a:pt x="255065" y="382555"/>
                </a:cubicBezTo>
                <a:cubicBezTo>
                  <a:pt x="252627" y="375242"/>
                  <a:pt x="254119" y="379412"/>
                  <a:pt x="250400" y="370114"/>
                </a:cubicBezTo>
                <a:cubicBezTo>
                  <a:pt x="247881" y="347439"/>
                  <a:pt x="250575" y="364595"/>
                  <a:pt x="245734" y="345233"/>
                </a:cubicBezTo>
                <a:cubicBezTo>
                  <a:pt x="245093" y="342669"/>
                  <a:pt x="245015" y="339965"/>
                  <a:pt x="244179" y="337457"/>
                </a:cubicBezTo>
                <a:cubicBezTo>
                  <a:pt x="243446" y="335258"/>
                  <a:pt x="241982" y="333368"/>
                  <a:pt x="241069" y="331237"/>
                </a:cubicBezTo>
                <a:cubicBezTo>
                  <a:pt x="239421" y="327393"/>
                  <a:pt x="238777" y="322186"/>
                  <a:pt x="236404" y="318796"/>
                </a:cubicBezTo>
                <a:cubicBezTo>
                  <a:pt x="234302" y="315793"/>
                  <a:pt x="231220" y="313613"/>
                  <a:pt x="228628" y="311021"/>
                </a:cubicBezTo>
                <a:cubicBezTo>
                  <a:pt x="227591" y="307911"/>
                  <a:pt x="227110" y="304556"/>
                  <a:pt x="225518" y="301690"/>
                </a:cubicBezTo>
                <a:cubicBezTo>
                  <a:pt x="224450" y="299768"/>
                  <a:pt x="222203" y="298761"/>
                  <a:pt x="220853" y="297025"/>
                </a:cubicBezTo>
                <a:cubicBezTo>
                  <a:pt x="218558" y="294074"/>
                  <a:pt x="216875" y="290685"/>
                  <a:pt x="214632" y="287694"/>
                </a:cubicBezTo>
                <a:cubicBezTo>
                  <a:pt x="211522" y="283547"/>
                  <a:pt x="208351" y="279445"/>
                  <a:pt x="205302" y="275253"/>
                </a:cubicBezTo>
                <a:cubicBezTo>
                  <a:pt x="204203" y="273742"/>
                  <a:pt x="203360" y="272047"/>
                  <a:pt x="202192" y="270588"/>
                </a:cubicBezTo>
                <a:cubicBezTo>
                  <a:pt x="201276" y="269443"/>
                  <a:pt x="199997" y="268623"/>
                  <a:pt x="199081" y="267478"/>
                </a:cubicBezTo>
                <a:cubicBezTo>
                  <a:pt x="197913" y="266018"/>
                  <a:pt x="197526" y="263849"/>
                  <a:pt x="195971" y="262812"/>
                </a:cubicBezTo>
                <a:cubicBezTo>
                  <a:pt x="191149" y="259597"/>
                  <a:pt x="180420" y="255037"/>
                  <a:pt x="180420" y="255037"/>
                </a:cubicBezTo>
                <a:cubicBezTo>
                  <a:pt x="167895" y="242512"/>
                  <a:pt x="174124" y="246446"/>
                  <a:pt x="163314" y="241041"/>
                </a:cubicBezTo>
                <a:cubicBezTo>
                  <a:pt x="162796" y="239486"/>
                  <a:pt x="160776" y="237687"/>
                  <a:pt x="161759" y="236376"/>
                </a:cubicBezTo>
                <a:cubicBezTo>
                  <a:pt x="163041" y="234666"/>
                  <a:pt x="165924" y="235408"/>
                  <a:pt x="167979" y="234821"/>
                </a:cubicBezTo>
                <a:cubicBezTo>
                  <a:pt x="169555" y="234371"/>
                  <a:pt x="171090" y="233784"/>
                  <a:pt x="172645" y="233266"/>
                </a:cubicBezTo>
                <a:cubicBezTo>
                  <a:pt x="174200" y="231711"/>
                  <a:pt x="175902" y="230290"/>
                  <a:pt x="177310" y="228600"/>
                </a:cubicBezTo>
                <a:cubicBezTo>
                  <a:pt x="182446" y="222436"/>
                  <a:pt x="179112" y="222215"/>
                  <a:pt x="188196" y="216159"/>
                </a:cubicBezTo>
                <a:cubicBezTo>
                  <a:pt x="189751" y="215122"/>
                  <a:pt x="191088" y="213640"/>
                  <a:pt x="192861" y="213049"/>
                </a:cubicBezTo>
                <a:cubicBezTo>
                  <a:pt x="195852" y="212052"/>
                  <a:pt x="199082" y="212012"/>
                  <a:pt x="202192" y="211494"/>
                </a:cubicBezTo>
                <a:cubicBezTo>
                  <a:pt x="203229" y="209939"/>
                  <a:pt x="203981" y="208150"/>
                  <a:pt x="205302" y="206829"/>
                </a:cubicBezTo>
                <a:cubicBezTo>
                  <a:pt x="209756" y="202375"/>
                  <a:pt x="209576" y="204691"/>
                  <a:pt x="214632" y="202163"/>
                </a:cubicBezTo>
                <a:cubicBezTo>
                  <a:pt x="216304" y="201327"/>
                  <a:pt x="217743" y="200090"/>
                  <a:pt x="219298" y="199053"/>
                </a:cubicBezTo>
                <a:cubicBezTo>
                  <a:pt x="220335" y="197498"/>
                  <a:pt x="223244" y="196059"/>
                  <a:pt x="222408" y="194388"/>
                </a:cubicBezTo>
                <a:cubicBezTo>
                  <a:pt x="221452" y="192476"/>
                  <a:pt x="217856" y="194168"/>
                  <a:pt x="216187" y="192833"/>
                </a:cubicBezTo>
                <a:cubicBezTo>
                  <a:pt x="214907" y="191809"/>
                  <a:pt x="215681" y="189427"/>
                  <a:pt x="214632" y="188168"/>
                </a:cubicBezTo>
                <a:cubicBezTo>
                  <a:pt x="212973" y="186177"/>
                  <a:pt x="210485" y="185057"/>
                  <a:pt x="208412" y="183502"/>
                </a:cubicBezTo>
                <a:lnTo>
                  <a:pt x="205302" y="174172"/>
                </a:lnTo>
                <a:lnTo>
                  <a:pt x="203747" y="169506"/>
                </a:lnTo>
                <a:cubicBezTo>
                  <a:pt x="204265" y="165359"/>
                  <a:pt x="205302" y="161245"/>
                  <a:pt x="205302" y="157066"/>
                </a:cubicBezTo>
                <a:cubicBezTo>
                  <a:pt x="205302" y="154423"/>
                  <a:pt x="204320" y="151870"/>
                  <a:pt x="203747" y="149290"/>
                </a:cubicBezTo>
                <a:cubicBezTo>
                  <a:pt x="201727" y="140200"/>
                  <a:pt x="201103" y="141205"/>
                  <a:pt x="199081" y="129074"/>
                </a:cubicBezTo>
                <a:cubicBezTo>
                  <a:pt x="197273" y="118227"/>
                  <a:pt x="197893" y="106849"/>
                  <a:pt x="194416" y="96417"/>
                </a:cubicBezTo>
                <a:cubicBezTo>
                  <a:pt x="190685" y="85223"/>
                  <a:pt x="195214" y="99208"/>
                  <a:pt x="191306" y="85531"/>
                </a:cubicBezTo>
                <a:cubicBezTo>
                  <a:pt x="190856" y="83955"/>
                  <a:pt x="190269" y="82421"/>
                  <a:pt x="189751" y="80866"/>
                </a:cubicBezTo>
                <a:cubicBezTo>
                  <a:pt x="189206" y="74869"/>
                  <a:pt x="188424" y="61560"/>
                  <a:pt x="186641" y="54429"/>
                </a:cubicBezTo>
                <a:cubicBezTo>
                  <a:pt x="185846" y="51248"/>
                  <a:pt x="184472" y="48238"/>
                  <a:pt x="183530" y="45098"/>
                </a:cubicBezTo>
                <a:cubicBezTo>
                  <a:pt x="182916" y="43051"/>
                  <a:pt x="182589" y="40925"/>
                  <a:pt x="181975" y="38878"/>
                </a:cubicBezTo>
                <a:cubicBezTo>
                  <a:pt x="181033" y="35738"/>
                  <a:pt x="178865" y="32826"/>
                  <a:pt x="178865" y="29547"/>
                </a:cubicBezTo>
                <a:lnTo>
                  <a:pt x="189751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rot="-1020000">
            <a:off x="5337101" y="1629757"/>
            <a:ext cx="475488" cy="829056"/>
          </a:xfrm>
          <a:custGeom>
            <a:avLst/>
            <a:gdLst>
              <a:gd name="connsiteX0" fmla="*/ 178816 w 475488"/>
              <a:gd name="connsiteY0" fmla="*/ 829056 h 829056"/>
              <a:gd name="connsiteX1" fmla="*/ 170688 w 475488"/>
              <a:gd name="connsiteY1" fmla="*/ 499872 h 829056"/>
              <a:gd name="connsiteX2" fmla="*/ 20320 w 475488"/>
              <a:gd name="connsiteY2" fmla="*/ 463296 h 829056"/>
              <a:gd name="connsiteX3" fmla="*/ 44704 w 475488"/>
              <a:gd name="connsiteY3" fmla="*/ 406400 h 829056"/>
              <a:gd name="connsiteX4" fmla="*/ 170688 w 475488"/>
              <a:gd name="connsiteY4" fmla="*/ 442976 h 829056"/>
              <a:gd name="connsiteX5" fmla="*/ 174752 w 475488"/>
              <a:gd name="connsiteY5" fmla="*/ 223520 h 829056"/>
              <a:gd name="connsiteX6" fmla="*/ 0 w 475488"/>
              <a:gd name="connsiteY6" fmla="*/ 56896 h 829056"/>
              <a:gd name="connsiteX7" fmla="*/ 40640 w 475488"/>
              <a:gd name="connsiteY7" fmla="*/ 0 h 829056"/>
              <a:gd name="connsiteX8" fmla="*/ 195072 w 475488"/>
              <a:gd name="connsiteY8" fmla="*/ 170688 h 829056"/>
              <a:gd name="connsiteX9" fmla="*/ 199136 w 475488"/>
              <a:gd name="connsiteY9" fmla="*/ 24384 h 829056"/>
              <a:gd name="connsiteX10" fmla="*/ 260096 w 475488"/>
              <a:gd name="connsiteY10" fmla="*/ 52832 h 829056"/>
              <a:gd name="connsiteX11" fmla="*/ 239776 w 475488"/>
              <a:gd name="connsiteY11" fmla="*/ 260096 h 829056"/>
              <a:gd name="connsiteX12" fmla="*/ 475488 w 475488"/>
              <a:gd name="connsiteY12" fmla="*/ 44704 h 829056"/>
              <a:gd name="connsiteX13" fmla="*/ 459232 w 475488"/>
              <a:gd name="connsiteY13" fmla="*/ 146304 h 829056"/>
              <a:gd name="connsiteX14" fmla="*/ 239776 w 475488"/>
              <a:gd name="connsiteY14" fmla="*/ 329184 h 829056"/>
              <a:gd name="connsiteX15" fmla="*/ 239776 w 475488"/>
              <a:gd name="connsiteY15" fmla="*/ 459232 h 829056"/>
              <a:gd name="connsiteX16" fmla="*/ 312928 w 475488"/>
              <a:gd name="connsiteY16" fmla="*/ 373888 h 829056"/>
              <a:gd name="connsiteX17" fmla="*/ 337312 w 475488"/>
              <a:gd name="connsiteY17" fmla="*/ 463296 h 829056"/>
              <a:gd name="connsiteX18" fmla="*/ 239776 w 475488"/>
              <a:gd name="connsiteY18" fmla="*/ 540512 h 829056"/>
              <a:gd name="connsiteX19" fmla="*/ 243840 w 475488"/>
              <a:gd name="connsiteY19" fmla="*/ 796544 h 829056"/>
              <a:gd name="connsiteX20" fmla="*/ 178816 w 475488"/>
              <a:gd name="connsiteY20" fmla="*/ 829056 h 82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5488" h="829056">
                <a:moveTo>
                  <a:pt x="178816" y="829056"/>
                </a:moveTo>
                <a:lnTo>
                  <a:pt x="170688" y="499872"/>
                </a:lnTo>
                <a:lnTo>
                  <a:pt x="20320" y="463296"/>
                </a:lnTo>
                <a:lnTo>
                  <a:pt x="44704" y="406400"/>
                </a:lnTo>
                <a:lnTo>
                  <a:pt x="170688" y="442976"/>
                </a:lnTo>
                <a:cubicBezTo>
                  <a:pt x="172043" y="369824"/>
                  <a:pt x="173397" y="296672"/>
                  <a:pt x="174752" y="223520"/>
                </a:cubicBezTo>
                <a:lnTo>
                  <a:pt x="0" y="56896"/>
                </a:lnTo>
                <a:lnTo>
                  <a:pt x="40640" y="0"/>
                </a:lnTo>
                <a:lnTo>
                  <a:pt x="195072" y="170688"/>
                </a:lnTo>
                <a:lnTo>
                  <a:pt x="199136" y="24384"/>
                </a:lnTo>
                <a:lnTo>
                  <a:pt x="260096" y="52832"/>
                </a:lnTo>
                <a:lnTo>
                  <a:pt x="239776" y="260096"/>
                </a:lnTo>
                <a:lnTo>
                  <a:pt x="475488" y="44704"/>
                </a:lnTo>
                <a:lnTo>
                  <a:pt x="459232" y="146304"/>
                </a:lnTo>
                <a:lnTo>
                  <a:pt x="239776" y="329184"/>
                </a:lnTo>
                <a:lnTo>
                  <a:pt x="239776" y="459232"/>
                </a:lnTo>
                <a:lnTo>
                  <a:pt x="312928" y="373888"/>
                </a:lnTo>
                <a:lnTo>
                  <a:pt x="337312" y="463296"/>
                </a:lnTo>
                <a:lnTo>
                  <a:pt x="239776" y="540512"/>
                </a:lnTo>
                <a:cubicBezTo>
                  <a:pt x="241131" y="625856"/>
                  <a:pt x="242485" y="711200"/>
                  <a:pt x="243840" y="796544"/>
                </a:cubicBezTo>
                <a:lnTo>
                  <a:pt x="178816" y="8290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117870" y="1191568"/>
            <a:ext cx="64867" cy="575513"/>
          </a:xfrm>
          <a:custGeom>
            <a:avLst/>
            <a:gdLst>
              <a:gd name="connsiteX0" fmla="*/ 60821 w 75501"/>
              <a:gd name="connsiteY0" fmla="*/ 0 h 629174"/>
              <a:gd name="connsiteX1" fmla="*/ 31459 w 75501"/>
              <a:gd name="connsiteY1" fmla="*/ 220211 h 629174"/>
              <a:gd name="connsiteX2" fmla="*/ 4195 w 75501"/>
              <a:gd name="connsiteY2" fmla="*/ 205530 h 629174"/>
              <a:gd name="connsiteX3" fmla="*/ 31459 w 75501"/>
              <a:gd name="connsiteY3" fmla="*/ 216016 h 629174"/>
              <a:gd name="connsiteX4" fmla="*/ 20973 w 75501"/>
              <a:gd name="connsiteY4" fmla="*/ 379602 h 629174"/>
              <a:gd name="connsiteX5" fmla="*/ 2098 w 75501"/>
              <a:gd name="connsiteY5" fmla="*/ 371213 h 629174"/>
              <a:gd name="connsiteX6" fmla="*/ 18876 w 75501"/>
              <a:gd name="connsiteY6" fmla="*/ 383796 h 629174"/>
              <a:gd name="connsiteX7" fmla="*/ 0 w 75501"/>
              <a:gd name="connsiteY7" fmla="*/ 629174 h 629174"/>
              <a:gd name="connsiteX8" fmla="*/ 14681 w 75501"/>
              <a:gd name="connsiteY8" fmla="*/ 629174 h 629174"/>
              <a:gd name="connsiteX9" fmla="*/ 27265 w 75501"/>
              <a:gd name="connsiteY9" fmla="*/ 379602 h 629174"/>
              <a:gd name="connsiteX10" fmla="*/ 58723 w 75501"/>
              <a:gd name="connsiteY10" fmla="*/ 383796 h 629174"/>
              <a:gd name="connsiteX11" fmla="*/ 27265 w 75501"/>
              <a:gd name="connsiteY11" fmla="*/ 377504 h 629174"/>
              <a:gd name="connsiteX12" fmla="*/ 41945 w 75501"/>
              <a:gd name="connsiteY12" fmla="*/ 216016 h 629174"/>
              <a:gd name="connsiteX13" fmla="*/ 75501 w 75501"/>
              <a:gd name="connsiteY13" fmla="*/ 184558 h 629174"/>
              <a:gd name="connsiteX14" fmla="*/ 37751 w 75501"/>
              <a:gd name="connsiteY14" fmla="*/ 211822 h 629174"/>
              <a:gd name="connsiteX15" fmla="*/ 54529 w 75501"/>
              <a:gd name="connsiteY15" fmla="*/ 96473 h 629174"/>
              <a:gd name="connsiteX16" fmla="*/ 60821 w 75501"/>
              <a:gd name="connsiteY16" fmla="*/ 0 h 6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501" h="629174">
                <a:moveTo>
                  <a:pt x="60821" y="0"/>
                </a:moveTo>
                <a:lnTo>
                  <a:pt x="31459" y="220211"/>
                </a:lnTo>
                <a:lnTo>
                  <a:pt x="4195" y="205530"/>
                </a:lnTo>
                <a:lnTo>
                  <a:pt x="31459" y="216016"/>
                </a:lnTo>
                <a:lnTo>
                  <a:pt x="20973" y="379602"/>
                </a:lnTo>
                <a:lnTo>
                  <a:pt x="2098" y="371213"/>
                </a:lnTo>
                <a:lnTo>
                  <a:pt x="18876" y="383796"/>
                </a:lnTo>
                <a:lnTo>
                  <a:pt x="0" y="629174"/>
                </a:lnTo>
                <a:lnTo>
                  <a:pt x="14681" y="629174"/>
                </a:lnTo>
                <a:lnTo>
                  <a:pt x="27265" y="379602"/>
                </a:lnTo>
                <a:lnTo>
                  <a:pt x="58723" y="383796"/>
                </a:lnTo>
                <a:lnTo>
                  <a:pt x="27265" y="377504"/>
                </a:lnTo>
                <a:lnTo>
                  <a:pt x="41945" y="216016"/>
                </a:lnTo>
                <a:lnTo>
                  <a:pt x="75501" y="184558"/>
                </a:lnTo>
                <a:lnTo>
                  <a:pt x="37751" y="211822"/>
                </a:lnTo>
                <a:lnTo>
                  <a:pt x="54529" y="96473"/>
                </a:lnTo>
                <a:lnTo>
                  <a:pt x="60821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3006398" y="1074025"/>
            <a:ext cx="75501" cy="629174"/>
          </a:xfrm>
          <a:custGeom>
            <a:avLst/>
            <a:gdLst>
              <a:gd name="connsiteX0" fmla="*/ 60821 w 75501"/>
              <a:gd name="connsiteY0" fmla="*/ 0 h 629174"/>
              <a:gd name="connsiteX1" fmla="*/ 31459 w 75501"/>
              <a:gd name="connsiteY1" fmla="*/ 220211 h 629174"/>
              <a:gd name="connsiteX2" fmla="*/ 4195 w 75501"/>
              <a:gd name="connsiteY2" fmla="*/ 205530 h 629174"/>
              <a:gd name="connsiteX3" fmla="*/ 31459 w 75501"/>
              <a:gd name="connsiteY3" fmla="*/ 216016 h 629174"/>
              <a:gd name="connsiteX4" fmla="*/ 20973 w 75501"/>
              <a:gd name="connsiteY4" fmla="*/ 379602 h 629174"/>
              <a:gd name="connsiteX5" fmla="*/ 2098 w 75501"/>
              <a:gd name="connsiteY5" fmla="*/ 371213 h 629174"/>
              <a:gd name="connsiteX6" fmla="*/ 18876 w 75501"/>
              <a:gd name="connsiteY6" fmla="*/ 383796 h 629174"/>
              <a:gd name="connsiteX7" fmla="*/ 0 w 75501"/>
              <a:gd name="connsiteY7" fmla="*/ 629174 h 629174"/>
              <a:gd name="connsiteX8" fmla="*/ 14681 w 75501"/>
              <a:gd name="connsiteY8" fmla="*/ 629174 h 629174"/>
              <a:gd name="connsiteX9" fmla="*/ 27265 w 75501"/>
              <a:gd name="connsiteY9" fmla="*/ 379602 h 629174"/>
              <a:gd name="connsiteX10" fmla="*/ 58723 w 75501"/>
              <a:gd name="connsiteY10" fmla="*/ 383796 h 629174"/>
              <a:gd name="connsiteX11" fmla="*/ 27265 w 75501"/>
              <a:gd name="connsiteY11" fmla="*/ 377504 h 629174"/>
              <a:gd name="connsiteX12" fmla="*/ 41945 w 75501"/>
              <a:gd name="connsiteY12" fmla="*/ 216016 h 629174"/>
              <a:gd name="connsiteX13" fmla="*/ 75501 w 75501"/>
              <a:gd name="connsiteY13" fmla="*/ 184558 h 629174"/>
              <a:gd name="connsiteX14" fmla="*/ 37751 w 75501"/>
              <a:gd name="connsiteY14" fmla="*/ 211822 h 629174"/>
              <a:gd name="connsiteX15" fmla="*/ 54529 w 75501"/>
              <a:gd name="connsiteY15" fmla="*/ 96473 h 629174"/>
              <a:gd name="connsiteX16" fmla="*/ 60821 w 75501"/>
              <a:gd name="connsiteY16" fmla="*/ 0 h 6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501" h="629174">
                <a:moveTo>
                  <a:pt x="60821" y="0"/>
                </a:moveTo>
                <a:lnTo>
                  <a:pt x="31459" y="220211"/>
                </a:lnTo>
                <a:lnTo>
                  <a:pt x="4195" y="205530"/>
                </a:lnTo>
                <a:lnTo>
                  <a:pt x="31459" y="216016"/>
                </a:lnTo>
                <a:lnTo>
                  <a:pt x="20973" y="379602"/>
                </a:lnTo>
                <a:lnTo>
                  <a:pt x="2098" y="371213"/>
                </a:lnTo>
                <a:lnTo>
                  <a:pt x="18876" y="383796"/>
                </a:lnTo>
                <a:lnTo>
                  <a:pt x="0" y="629174"/>
                </a:lnTo>
                <a:lnTo>
                  <a:pt x="14681" y="629174"/>
                </a:lnTo>
                <a:lnTo>
                  <a:pt x="27265" y="379602"/>
                </a:lnTo>
                <a:lnTo>
                  <a:pt x="58723" y="383796"/>
                </a:lnTo>
                <a:lnTo>
                  <a:pt x="27265" y="377504"/>
                </a:lnTo>
                <a:lnTo>
                  <a:pt x="41945" y="216016"/>
                </a:lnTo>
                <a:lnTo>
                  <a:pt x="75501" y="184558"/>
                </a:lnTo>
                <a:lnTo>
                  <a:pt x="37751" y="211822"/>
                </a:lnTo>
                <a:lnTo>
                  <a:pt x="54529" y="96473"/>
                </a:lnTo>
                <a:lnTo>
                  <a:pt x="60821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3205383" y="1407923"/>
            <a:ext cx="83743" cy="428328"/>
          </a:xfrm>
          <a:custGeom>
            <a:avLst/>
            <a:gdLst>
              <a:gd name="connsiteX0" fmla="*/ 60821 w 75501"/>
              <a:gd name="connsiteY0" fmla="*/ 0 h 629174"/>
              <a:gd name="connsiteX1" fmla="*/ 31459 w 75501"/>
              <a:gd name="connsiteY1" fmla="*/ 220211 h 629174"/>
              <a:gd name="connsiteX2" fmla="*/ 4195 w 75501"/>
              <a:gd name="connsiteY2" fmla="*/ 205530 h 629174"/>
              <a:gd name="connsiteX3" fmla="*/ 31459 w 75501"/>
              <a:gd name="connsiteY3" fmla="*/ 216016 h 629174"/>
              <a:gd name="connsiteX4" fmla="*/ 20973 w 75501"/>
              <a:gd name="connsiteY4" fmla="*/ 379602 h 629174"/>
              <a:gd name="connsiteX5" fmla="*/ 2098 w 75501"/>
              <a:gd name="connsiteY5" fmla="*/ 371213 h 629174"/>
              <a:gd name="connsiteX6" fmla="*/ 18876 w 75501"/>
              <a:gd name="connsiteY6" fmla="*/ 383796 h 629174"/>
              <a:gd name="connsiteX7" fmla="*/ 0 w 75501"/>
              <a:gd name="connsiteY7" fmla="*/ 629174 h 629174"/>
              <a:gd name="connsiteX8" fmla="*/ 14681 w 75501"/>
              <a:gd name="connsiteY8" fmla="*/ 629174 h 629174"/>
              <a:gd name="connsiteX9" fmla="*/ 27265 w 75501"/>
              <a:gd name="connsiteY9" fmla="*/ 379602 h 629174"/>
              <a:gd name="connsiteX10" fmla="*/ 58723 w 75501"/>
              <a:gd name="connsiteY10" fmla="*/ 383796 h 629174"/>
              <a:gd name="connsiteX11" fmla="*/ 27265 w 75501"/>
              <a:gd name="connsiteY11" fmla="*/ 377504 h 629174"/>
              <a:gd name="connsiteX12" fmla="*/ 41945 w 75501"/>
              <a:gd name="connsiteY12" fmla="*/ 216016 h 629174"/>
              <a:gd name="connsiteX13" fmla="*/ 75501 w 75501"/>
              <a:gd name="connsiteY13" fmla="*/ 184558 h 629174"/>
              <a:gd name="connsiteX14" fmla="*/ 37751 w 75501"/>
              <a:gd name="connsiteY14" fmla="*/ 211822 h 629174"/>
              <a:gd name="connsiteX15" fmla="*/ 54529 w 75501"/>
              <a:gd name="connsiteY15" fmla="*/ 96473 h 629174"/>
              <a:gd name="connsiteX16" fmla="*/ 60821 w 75501"/>
              <a:gd name="connsiteY16" fmla="*/ 0 h 6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501" h="629174">
                <a:moveTo>
                  <a:pt x="60821" y="0"/>
                </a:moveTo>
                <a:lnTo>
                  <a:pt x="31459" y="220211"/>
                </a:lnTo>
                <a:lnTo>
                  <a:pt x="4195" y="205530"/>
                </a:lnTo>
                <a:lnTo>
                  <a:pt x="31459" y="216016"/>
                </a:lnTo>
                <a:lnTo>
                  <a:pt x="20973" y="379602"/>
                </a:lnTo>
                <a:lnTo>
                  <a:pt x="2098" y="371213"/>
                </a:lnTo>
                <a:lnTo>
                  <a:pt x="18876" y="383796"/>
                </a:lnTo>
                <a:lnTo>
                  <a:pt x="0" y="629174"/>
                </a:lnTo>
                <a:lnTo>
                  <a:pt x="14681" y="629174"/>
                </a:lnTo>
                <a:lnTo>
                  <a:pt x="27265" y="379602"/>
                </a:lnTo>
                <a:lnTo>
                  <a:pt x="58723" y="383796"/>
                </a:lnTo>
                <a:lnTo>
                  <a:pt x="27265" y="377504"/>
                </a:lnTo>
                <a:lnTo>
                  <a:pt x="41945" y="216016"/>
                </a:lnTo>
                <a:lnTo>
                  <a:pt x="75501" y="184558"/>
                </a:lnTo>
                <a:lnTo>
                  <a:pt x="37751" y="211822"/>
                </a:lnTo>
                <a:lnTo>
                  <a:pt x="54529" y="96473"/>
                </a:lnTo>
                <a:lnTo>
                  <a:pt x="60821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4070238" y="2582146"/>
            <a:ext cx="210044" cy="233209"/>
          </a:xfrm>
          <a:custGeom>
            <a:avLst/>
            <a:gdLst>
              <a:gd name="connsiteX0" fmla="*/ 0 w 308864"/>
              <a:gd name="connsiteY0" fmla="*/ 12192 h 256032"/>
              <a:gd name="connsiteX1" fmla="*/ 101600 w 308864"/>
              <a:gd name="connsiteY1" fmla="*/ 40640 h 256032"/>
              <a:gd name="connsiteX2" fmla="*/ 186944 w 308864"/>
              <a:gd name="connsiteY2" fmla="*/ 158496 h 256032"/>
              <a:gd name="connsiteX3" fmla="*/ 211328 w 308864"/>
              <a:gd name="connsiteY3" fmla="*/ 256032 h 256032"/>
              <a:gd name="connsiteX4" fmla="*/ 223520 w 308864"/>
              <a:gd name="connsiteY4" fmla="*/ 130048 h 256032"/>
              <a:gd name="connsiteX5" fmla="*/ 239776 w 308864"/>
              <a:gd name="connsiteY5" fmla="*/ 32512 h 256032"/>
              <a:gd name="connsiteX6" fmla="*/ 308864 w 308864"/>
              <a:gd name="connsiteY6" fmla="*/ 0 h 256032"/>
              <a:gd name="connsiteX7" fmla="*/ 0 w 308864"/>
              <a:gd name="connsiteY7" fmla="*/ 12192 h 2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4" h="256032">
                <a:moveTo>
                  <a:pt x="0" y="12192"/>
                </a:moveTo>
                <a:lnTo>
                  <a:pt x="101600" y="40640"/>
                </a:lnTo>
                <a:lnTo>
                  <a:pt x="186944" y="158496"/>
                </a:lnTo>
                <a:lnTo>
                  <a:pt x="211328" y="256032"/>
                </a:lnTo>
                <a:lnTo>
                  <a:pt x="223520" y="130048"/>
                </a:lnTo>
                <a:lnTo>
                  <a:pt x="239776" y="32512"/>
                </a:lnTo>
                <a:lnTo>
                  <a:pt x="308864" y="0"/>
                </a:lnTo>
                <a:lnTo>
                  <a:pt x="0" y="1219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6319157" y="1300843"/>
            <a:ext cx="5437415" cy="1213757"/>
          </a:xfrm>
          <a:custGeom>
            <a:avLst/>
            <a:gdLst>
              <a:gd name="connsiteX0" fmla="*/ 0 w 5437415"/>
              <a:gd name="connsiteY0" fmla="*/ 1148443 h 1186543"/>
              <a:gd name="connsiteX1" fmla="*/ 625929 w 5437415"/>
              <a:gd name="connsiteY1" fmla="*/ 810985 h 1186543"/>
              <a:gd name="connsiteX2" fmla="*/ 1866900 w 5437415"/>
              <a:gd name="connsiteY2" fmla="*/ 81643 h 1186543"/>
              <a:gd name="connsiteX3" fmla="*/ 2030186 w 5437415"/>
              <a:gd name="connsiteY3" fmla="*/ 5443 h 1186543"/>
              <a:gd name="connsiteX4" fmla="*/ 2242457 w 5437415"/>
              <a:gd name="connsiteY4" fmla="*/ 0 h 1186543"/>
              <a:gd name="connsiteX5" fmla="*/ 2569029 w 5437415"/>
              <a:gd name="connsiteY5" fmla="*/ 81643 h 1186543"/>
              <a:gd name="connsiteX6" fmla="*/ 2705100 w 5437415"/>
              <a:gd name="connsiteY6" fmla="*/ 195943 h 1186543"/>
              <a:gd name="connsiteX7" fmla="*/ 2857500 w 5437415"/>
              <a:gd name="connsiteY7" fmla="*/ 381000 h 1186543"/>
              <a:gd name="connsiteX8" fmla="*/ 2988129 w 5437415"/>
              <a:gd name="connsiteY8" fmla="*/ 538843 h 1186543"/>
              <a:gd name="connsiteX9" fmla="*/ 3113315 w 5437415"/>
              <a:gd name="connsiteY9" fmla="*/ 756557 h 1186543"/>
              <a:gd name="connsiteX10" fmla="*/ 3162300 w 5437415"/>
              <a:gd name="connsiteY10" fmla="*/ 821871 h 1186543"/>
              <a:gd name="connsiteX11" fmla="*/ 3445329 w 5437415"/>
              <a:gd name="connsiteY11" fmla="*/ 930728 h 1186543"/>
              <a:gd name="connsiteX12" fmla="*/ 3619500 w 5437415"/>
              <a:gd name="connsiteY12" fmla="*/ 1061357 h 1186543"/>
              <a:gd name="connsiteX13" fmla="*/ 3886200 w 5437415"/>
              <a:gd name="connsiteY13" fmla="*/ 1050471 h 1186543"/>
              <a:gd name="connsiteX14" fmla="*/ 4136572 w 5437415"/>
              <a:gd name="connsiteY14" fmla="*/ 952500 h 1186543"/>
              <a:gd name="connsiteX15" fmla="*/ 4523015 w 5437415"/>
              <a:gd name="connsiteY15" fmla="*/ 1045028 h 1186543"/>
              <a:gd name="connsiteX16" fmla="*/ 4713515 w 5437415"/>
              <a:gd name="connsiteY16" fmla="*/ 1115785 h 1186543"/>
              <a:gd name="connsiteX17" fmla="*/ 5138057 w 5437415"/>
              <a:gd name="connsiteY17" fmla="*/ 1006928 h 1186543"/>
              <a:gd name="connsiteX18" fmla="*/ 5252357 w 5437415"/>
              <a:gd name="connsiteY18" fmla="*/ 1061357 h 1186543"/>
              <a:gd name="connsiteX19" fmla="*/ 5437415 w 5437415"/>
              <a:gd name="connsiteY19" fmla="*/ 1104900 h 1186543"/>
              <a:gd name="connsiteX20" fmla="*/ 5437415 w 5437415"/>
              <a:gd name="connsiteY20" fmla="*/ 1164771 h 1186543"/>
              <a:gd name="connsiteX21" fmla="*/ 5317672 w 5437415"/>
              <a:gd name="connsiteY21" fmla="*/ 1186543 h 1186543"/>
              <a:gd name="connsiteX22" fmla="*/ 4637315 w 5437415"/>
              <a:gd name="connsiteY22" fmla="*/ 1132114 h 1186543"/>
              <a:gd name="connsiteX23" fmla="*/ 4316186 w 5437415"/>
              <a:gd name="connsiteY23" fmla="*/ 1148443 h 1186543"/>
              <a:gd name="connsiteX24" fmla="*/ 3603172 w 5437415"/>
              <a:gd name="connsiteY24" fmla="*/ 1175657 h 1186543"/>
              <a:gd name="connsiteX25" fmla="*/ 3113315 w 5437415"/>
              <a:gd name="connsiteY25" fmla="*/ 832757 h 1186543"/>
              <a:gd name="connsiteX26" fmla="*/ 2013857 w 5437415"/>
              <a:gd name="connsiteY26" fmla="*/ 21771 h 1186543"/>
              <a:gd name="connsiteX27" fmla="*/ 163286 w 5437415"/>
              <a:gd name="connsiteY27" fmla="*/ 1110343 h 1186543"/>
              <a:gd name="connsiteX28" fmla="*/ 0 w 5437415"/>
              <a:gd name="connsiteY28" fmla="*/ 1148443 h 1186543"/>
              <a:gd name="connsiteX0" fmla="*/ 0 w 5437415"/>
              <a:gd name="connsiteY0" fmla="*/ 1148443 h 1213757"/>
              <a:gd name="connsiteX1" fmla="*/ 625929 w 5437415"/>
              <a:gd name="connsiteY1" fmla="*/ 810985 h 1213757"/>
              <a:gd name="connsiteX2" fmla="*/ 1866900 w 5437415"/>
              <a:gd name="connsiteY2" fmla="*/ 81643 h 1213757"/>
              <a:gd name="connsiteX3" fmla="*/ 2030186 w 5437415"/>
              <a:gd name="connsiteY3" fmla="*/ 5443 h 1213757"/>
              <a:gd name="connsiteX4" fmla="*/ 2242457 w 5437415"/>
              <a:gd name="connsiteY4" fmla="*/ 0 h 1213757"/>
              <a:gd name="connsiteX5" fmla="*/ 2569029 w 5437415"/>
              <a:gd name="connsiteY5" fmla="*/ 81643 h 1213757"/>
              <a:gd name="connsiteX6" fmla="*/ 2705100 w 5437415"/>
              <a:gd name="connsiteY6" fmla="*/ 195943 h 1213757"/>
              <a:gd name="connsiteX7" fmla="*/ 2857500 w 5437415"/>
              <a:gd name="connsiteY7" fmla="*/ 381000 h 1213757"/>
              <a:gd name="connsiteX8" fmla="*/ 2988129 w 5437415"/>
              <a:gd name="connsiteY8" fmla="*/ 538843 h 1213757"/>
              <a:gd name="connsiteX9" fmla="*/ 3113315 w 5437415"/>
              <a:gd name="connsiteY9" fmla="*/ 756557 h 1213757"/>
              <a:gd name="connsiteX10" fmla="*/ 3162300 w 5437415"/>
              <a:gd name="connsiteY10" fmla="*/ 821871 h 1213757"/>
              <a:gd name="connsiteX11" fmla="*/ 3445329 w 5437415"/>
              <a:gd name="connsiteY11" fmla="*/ 930728 h 1213757"/>
              <a:gd name="connsiteX12" fmla="*/ 3619500 w 5437415"/>
              <a:gd name="connsiteY12" fmla="*/ 1061357 h 1213757"/>
              <a:gd name="connsiteX13" fmla="*/ 3886200 w 5437415"/>
              <a:gd name="connsiteY13" fmla="*/ 1050471 h 1213757"/>
              <a:gd name="connsiteX14" fmla="*/ 4136572 w 5437415"/>
              <a:gd name="connsiteY14" fmla="*/ 952500 h 1213757"/>
              <a:gd name="connsiteX15" fmla="*/ 4523015 w 5437415"/>
              <a:gd name="connsiteY15" fmla="*/ 1045028 h 1213757"/>
              <a:gd name="connsiteX16" fmla="*/ 4713515 w 5437415"/>
              <a:gd name="connsiteY16" fmla="*/ 1115785 h 1213757"/>
              <a:gd name="connsiteX17" fmla="*/ 5138057 w 5437415"/>
              <a:gd name="connsiteY17" fmla="*/ 1006928 h 1213757"/>
              <a:gd name="connsiteX18" fmla="*/ 5252357 w 5437415"/>
              <a:gd name="connsiteY18" fmla="*/ 1061357 h 1213757"/>
              <a:gd name="connsiteX19" fmla="*/ 5437415 w 5437415"/>
              <a:gd name="connsiteY19" fmla="*/ 1104900 h 1213757"/>
              <a:gd name="connsiteX20" fmla="*/ 5437415 w 5437415"/>
              <a:gd name="connsiteY20" fmla="*/ 1164771 h 1213757"/>
              <a:gd name="connsiteX21" fmla="*/ 5317672 w 5437415"/>
              <a:gd name="connsiteY21" fmla="*/ 1186543 h 1213757"/>
              <a:gd name="connsiteX22" fmla="*/ 4637315 w 5437415"/>
              <a:gd name="connsiteY22" fmla="*/ 1132114 h 1213757"/>
              <a:gd name="connsiteX23" fmla="*/ 4316186 w 5437415"/>
              <a:gd name="connsiteY23" fmla="*/ 1148443 h 1213757"/>
              <a:gd name="connsiteX24" fmla="*/ 3603172 w 5437415"/>
              <a:gd name="connsiteY24" fmla="*/ 1175657 h 1213757"/>
              <a:gd name="connsiteX25" fmla="*/ 3113315 w 5437415"/>
              <a:gd name="connsiteY25" fmla="*/ 832757 h 1213757"/>
              <a:gd name="connsiteX26" fmla="*/ 2013857 w 5437415"/>
              <a:gd name="connsiteY26" fmla="*/ 21771 h 1213757"/>
              <a:gd name="connsiteX27" fmla="*/ 10886 w 5437415"/>
              <a:gd name="connsiteY27" fmla="*/ 1213757 h 1213757"/>
              <a:gd name="connsiteX28" fmla="*/ 0 w 5437415"/>
              <a:gd name="connsiteY28" fmla="*/ 1148443 h 1213757"/>
              <a:gd name="connsiteX0" fmla="*/ 0 w 5437415"/>
              <a:gd name="connsiteY0" fmla="*/ 1148443 h 1213757"/>
              <a:gd name="connsiteX1" fmla="*/ 625929 w 5437415"/>
              <a:gd name="connsiteY1" fmla="*/ 810985 h 1213757"/>
              <a:gd name="connsiteX2" fmla="*/ 1866900 w 5437415"/>
              <a:gd name="connsiteY2" fmla="*/ 81643 h 1213757"/>
              <a:gd name="connsiteX3" fmla="*/ 2030186 w 5437415"/>
              <a:gd name="connsiteY3" fmla="*/ 5443 h 1213757"/>
              <a:gd name="connsiteX4" fmla="*/ 2242457 w 5437415"/>
              <a:gd name="connsiteY4" fmla="*/ 0 h 1213757"/>
              <a:gd name="connsiteX5" fmla="*/ 2569029 w 5437415"/>
              <a:gd name="connsiteY5" fmla="*/ 81643 h 1213757"/>
              <a:gd name="connsiteX6" fmla="*/ 2705100 w 5437415"/>
              <a:gd name="connsiteY6" fmla="*/ 195943 h 1213757"/>
              <a:gd name="connsiteX7" fmla="*/ 2857500 w 5437415"/>
              <a:gd name="connsiteY7" fmla="*/ 381000 h 1213757"/>
              <a:gd name="connsiteX8" fmla="*/ 2988129 w 5437415"/>
              <a:gd name="connsiteY8" fmla="*/ 538843 h 1213757"/>
              <a:gd name="connsiteX9" fmla="*/ 3113315 w 5437415"/>
              <a:gd name="connsiteY9" fmla="*/ 756557 h 1213757"/>
              <a:gd name="connsiteX10" fmla="*/ 3162300 w 5437415"/>
              <a:gd name="connsiteY10" fmla="*/ 821871 h 1213757"/>
              <a:gd name="connsiteX11" fmla="*/ 3445329 w 5437415"/>
              <a:gd name="connsiteY11" fmla="*/ 930728 h 1213757"/>
              <a:gd name="connsiteX12" fmla="*/ 3619500 w 5437415"/>
              <a:gd name="connsiteY12" fmla="*/ 1061357 h 1213757"/>
              <a:gd name="connsiteX13" fmla="*/ 3886200 w 5437415"/>
              <a:gd name="connsiteY13" fmla="*/ 1050471 h 1213757"/>
              <a:gd name="connsiteX14" fmla="*/ 4136572 w 5437415"/>
              <a:gd name="connsiteY14" fmla="*/ 952500 h 1213757"/>
              <a:gd name="connsiteX15" fmla="*/ 4310743 w 5437415"/>
              <a:gd name="connsiteY15" fmla="*/ 1104899 h 1213757"/>
              <a:gd name="connsiteX16" fmla="*/ 4713515 w 5437415"/>
              <a:gd name="connsiteY16" fmla="*/ 1115785 h 1213757"/>
              <a:gd name="connsiteX17" fmla="*/ 5138057 w 5437415"/>
              <a:gd name="connsiteY17" fmla="*/ 1006928 h 1213757"/>
              <a:gd name="connsiteX18" fmla="*/ 5252357 w 5437415"/>
              <a:gd name="connsiteY18" fmla="*/ 1061357 h 1213757"/>
              <a:gd name="connsiteX19" fmla="*/ 5437415 w 5437415"/>
              <a:gd name="connsiteY19" fmla="*/ 1104900 h 1213757"/>
              <a:gd name="connsiteX20" fmla="*/ 5437415 w 5437415"/>
              <a:gd name="connsiteY20" fmla="*/ 1164771 h 1213757"/>
              <a:gd name="connsiteX21" fmla="*/ 5317672 w 5437415"/>
              <a:gd name="connsiteY21" fmla="*/ 1186543 h 1213757"/>
              <a:gd name="connsiteX22" fmla="*/ 4637315 w 5437415"/>
              <a:gd name="connsiteY22" fmla="*/ 1132114 h 1213757"/>
              <a:gd name="connsiteX23" fmla="*/ 4316186 w 5437415"/>
              <a:gd name="connsiteY23" fmla="*/ 1148443 h 1213757"/>
              <a:gd name="connsiteX24" fmla="*/ 3603172 w 5437415"/>
              <a:gd name="connsiteY24" fmla="*/ 1175657 h 1213757"/>
              <a:gd name="connsiteX25" fmla="*/ 3113315 w 5437415"/>
              <a:gd name="connsiteY25" fmla="*/ 832757 h 1213757"/>
              <a:gd name="connsiteX26" fmla="*/ 2013857 w 5437415"/>
              <a:gd name="connsiteY26" fmla="*/ 21771 h 1213757"/>
              <a:gd name="connsiteX27" fmla="*/ 10886 w 5437415"/>
              <a:gd name="connsiteY27" fmla="*/ 1213757 h 1213757"/>
              <a:gd name="connsiteX28" fmla="*/ 0 w 5437415"/>
              <a:gd name="connsiteY28" fmla="*/ 1148443 h 1213757"/>
              <a:gd name="connsiteX0" fmla="*/ 0 w 5437415"/>
              <a:gd name="connsiteY0" fmla="*/ 1148443 h 1213757"/>
              <a:gd name="connsiteX1" fmla="*/ 625929 w 5437415"/>
              <a:gd name="connsiteY1" fmla="*/ 810985 h 1213757"/>
              <a:gd name="connsiteX2" fmla="*/ 1866900 w 5437415"/>
              <a:gd name="connsiteY2" fmla="*/ 81643 h 1213757"/>
              <a:gd name="connsiteX3" fmla="*/ 2030186 w 5437415"/>
              <a:gd name="connsiteY3" fmla="*/ 5443 h 1213757"/>
              <a:gd name="connsiteX4" fmla="*/ 2242457 w 5437415"/>
              <a:gd name="connsiteY4" fmla="*/ 0 h 1213757"/>
              <a:gd name="connsiteX5" fmla="*/ 2569029 w 5437415"/>
              <a:gd name="connsiteY5" fmla="*/ 81643 h 1213757"/>
              <a:gd name="connsiteX6" fmla="*/ 2705100 w 5437415"/>
              <a:gd name="connsiteY6" fmla="*/ 195943 h 1213757"/>
              <a:gd name="connsiteX7" fmla="*/ 2857500 w 5437415"/>
              <a:gd name="connsiteY7" fmla="*/ 381000 h 1213757"/>
              <a:gd name="connsiteX8" fmla="*/ 2988129 w 5437415"/>
              <a:gd name="connsiteY8" fmla="*/ 538843 h 1213757"/>
              <a:gd name="connsiteX9" fmla="*/ 3113315 w 5437415"/>
              <a:gd name="connsiteY9" fmla="*/ 756557 h 1213757"/>
              <a:gd name="connsiteX10" fmla="*/ 3162300 w 5437415"/>
              <a:gd name="connsiteY10" fmla="*/ 821871 h 1213757"/>
              <a:gd name="connsiteX11" fmla="*/ 3445329 w 5437415"/>
              <a:gd name="connsiteY11" fmla="*/ 930728 h 1213757"/>
              <a:gd name="connsiteX12" fmla="*/ 3619500 w 5437415"/>
              <a:gd name="connsiteY12" fmla="*/ 1061357 h 1213757"/>
              <a:gd name="connsiteX13" fmla="*/ 3886200 w 5437415"/>
              <a:gd name="connsiteY13" fmla="*/ 1050471 h 1213757"/>
              <a:gd name="connsiteX14" fmla="*/ 4136572 w 5437415"/>
              <a:gd name="connsiteY14" fmla="*/ 952500 h 1213757"/>
              <a:gd name="connsiteX15" fmla="*/ 4310743 w 5437415"/>
              <a:gd name="connsiteY15" fmla="*/ 1104899 h 1213757"/>
              <a:gd name="connsiteX16" fmla="*/ 4642757 w 5437415"/>
              <a:gd name="connsiteY16" fmla="*/ 1066799 h 1213757"/>
              <a:gd name="connsiteX17" fmla="*/ 5138057 w 5437415"/>
              <a:gd name="connsiteY17" fmla="*/ 1006928 h 1213757"/>
              <a:gd name="connsiteX18" fmla="*/ 5252357 w 5437415"/>
              <a:gd name="connsiteY18" fmla="*/ 1061357 h 1213757"/>
              <a:gd name="connsiteX19" fmla="*/ 5437415 w 5437415"/>
              <a:gd name="connsiteY19" fmla="*/ 1104900 h 1213757"/>
              <a:gd name="connsiteX20" fmla="*/ 5437415 w 5437415"/>
              <a:gd name="connsiteY20" fmla="*/ 1164771 h 1213757"/>
              <a:gd name="connsiteX21" fmla="*/ 5317672 w 5437415"/>
              <a:gd name="connsiteY21" fmla="*/ 1186543 h 1213757"/>
              <a:gd name="connsiteX22" fmla="*/ 4637315 w 5437415"/>
              <a:gd name="connsiteY22" fmla="*/ 1132114 h 1213757"/>
              <a:gd name="connsiteX23" fmla="*/ 4316186 w 5437415"/>
              <a:gd name="connsiteY23" fmla="*/ 1148443 h 1213757"/>
              <a:gd name="connsiteX24" fmla="*/ 3603172 w 5437415"/>
              <a:gd name="connsiteY24" fmla="*/ 1175657 h 1213757"/>
              <a:gd name="connsiteX25" fmla="*/ 3113315 w 5437415"/>
              <a:gd name="connsiteY25" fmla="*/ 832757 h 1213757"/>
              <a:gd name="connsiteX26" fmla="*/ 2013857 w 5437415"/>
              <a:gd name="connsiteY26" fmla="*/ 21771 h 1213757"/>
              <a:gd name="connsiteX27" fmla="*/ 10886 w 5437415"/>
              <a:gd name="connsiteY27" fmla="*/ 1213757 h 1213757"/>
              <a:gd name="connsiteX28" fmla="*/ 0 w 5437415"/>
              <a:gd name="connsiteY28" fmla="*/ 1148443 h 1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37415" h="1213757">
                <a:moveTo>
                  <a:pt x="0" y="1148443"/>
                </a:moveTo>
                <a:lnTo>
                  <a:pt x="625929" y="810985"/>
                </a:lnTo>
                <a:lnTo>
                  <a:pt x="1866900" y="81643"/>
                </a:lnTo>
                <a:lnTo>
                  <a:pt x="2030186" y="5443"/>
                </a:lnTo>
                <a:lnTo>
                  <a:pt x="2242457" y="0"/>
                </a:lnTo>
                <a:lnTo>
                  <a:pt x="2569029" y="81643"/>
                </a:lnTo>
                <a:lnTo>
                  <a:pt x="2705100" y="195943"/>
                </a:lnTo>
                <a:lnTo>
                  <a:pt x="2857500" y="381000"/>
                </a:lnTo>
                <a:lnTo>
                  <a:pt x="2988129" y="538843"/>
                </a:lnTo>
                <a:lnTo>
                  <a:pt x="3113315" y="756557"/>
                </a:lnTo>
                <a:lnTo>
                  <a:pt x="3162300" y="821871"/>
                </a:lnTo>
                <a:lnTo>
                  <a:pt x="3445329" y="930728"/>
                </a:lnTo>
                <a:lnTo>
                  <a:pt x="3619500" y="1061357"/>
                </a:lnTo>
                <a:lnTo>
                  <a:pt x="3886200" y="1050471"/>
                </a:lnTo>
                <a:lnTo>
                  <a:pt x="4136572" y="952500"/>
                </a:lnTo>
                <a:lnTo>
                  <a:pt x="4310743" y="1104899"/>
                </a:lnTo>
                <a:lnTo>
                  <a:pt x="4642757" y="1066799"/>
                </a:lnTo>
                <a:lnTo>
                  <a:pt x="5138057" y="1006928"/>
                </a:lnTo>
                <a:lnTo>
                  <a:pt x="5252357" y="1061357"/>
                </a:lnTo>
                <a:lnTo>
                  <a:pt x="5437415" y="1104900"/>
                </a:lnTo>
                <a:lnTo>
                  <a:pt x="5437415" y="1164771"/>
                </a:lnTo>
                <a:lnTo>
                  <a:pt x="5317672" y="1186543"/>
                </a:lnTo>
                <a:lnTo>
                  <a:pt x="4637315" y="1132114"/>
                </a:lnTo>
                <a:lnTo>
                  <a:pt x="4316186" y="1148443"/>
                </a:lnTo>
                <a:lnTo>
                  <a:pt x="3603172" y="1175657"/>
                </a:lnTo>
                <a:lnTo>
                  <a:pt x="3113315" y="832757"/>
                </a:lnTo>
                <a:lnTo>
                  <a:pt x="2013857" y="21771"/>
                </a:lnTo>
                <a:lnTo>
                  <a:pt x="10886" y="1213757"/>
                </a:lnTo>
                <a:lnTo>
                  <a:pt x="0" y="114844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76" name="Freeform 75"/>
          <p:cNvSpPr/>
          <p:nvPr/>
        </p:nvSpPr>
        <p:spPr>
          <a:xfrm rot="21206915">
            <a:off x="6368143" y="834915"/>
            <a:ext cx="3292929" cy="1233371"/>
          </a:xfrm>
          <a:custGeom>
            <a:avLst/>
            <a:gdLst>
              <a:gd name="connsiteX0" fmla="*/ 0 w 3292929"/>
              <a:gd name="connsiteY0" fmla="*/ 1233371 h 1233371"/>
              <a:gd name="connsiteX1" fmla="*/ 1932214 w 3292929"/>
              <a:gd name="connsiteY1" fmla="*/ 46828 h 1233371"/>
              <a:gd name="connsiteX2" fmla="*/ 3292929 w 3292929"/>
              <a:gd name="connsiteY2" fmla="*/ 351628 h 123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2929" h="1233371">
                <a:moveTo>
                  <a:pt x="0" y="1233371"/>
                </a:moveTo>
                <a:cubicBezTo>
                  <a:pt x="691696" y="713578"/>
                  <a:pt x="1383393" y="193785"/>
                  <a:pt x="1932214" y="46828"/>
                </a:cubicBezTo>
                <a:cubicBezTo>
                  <a:pt x="2481036" y="-100129"/>
                  <a:pt x="2886982" y="125749"/>
                  <a:pt x="3292929" y="351628"/>
                </a:cubicBezTo>
              </a:path>
            </a:pathLst>
          </a:custGeom>
          <a:noFill/>
          <a:ln>
            <a:solidFill>
              <a:schemeClr val="bg2">
                <a:lumMod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6520543" y="987315"/>
            <a:ext cx="3292929" cy="1233371"/>
          </a:xfrm>
          <a:custGeom>
            <a:avLst/>
            <a:gdLst>
              <a:gd name="connsiteX0" fmla="*/ 0 w 3292929"/>
              <a:gd name="connsiteY0" fmla="*/ 1233371 h 1233371"/>
              <a:gd name="connsiteX1" fmla="*/ 1932214 w 3292929"/>
              <a:gd name="connsiteY1" fmla="*/ 46828 h 1233371"/>
              <a:gd name="connsiteX2" fmla="*/ 3292929 w 3292929"/>
              <a:gd name="connsiteY2" fmla="*/ 351628 h 123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2929" h="1233371">
                <a:moveTo>
                  <a:pt x="0" y="1233371"/>
                </a:moveTo>
                <a:cubicBezTo>
                  <a:pt x="691696" y="713578"/>
                  <a:pt x="1383393" y="193785"/>
                  <a:pt x="1932214" y="46828"/>
                </a:cubicBezTo>
                <a:cubicBezTo>
                  <a:pt x="2481036" y="-100129"/>
                  <a:pt x="2886982" y="125749"/>
                  <a:pt x="3292929" y="351628"/>
                </a:cubicBezTo>
              </a:path>
            </a:pathLst>
          </a:custGeom>
          <a:noFill/>
          <a:ln>
            <a:solidFill>
              <a:schemeClr val="bg2">
                <a:lumMod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32017" y="263026"/>
            <a:ext cx="1546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Boreal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0443846" y="209448"/>
            <a:ext cx="13898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Arctic</a:t>
            </a:r>
          </a:p>
        </p:txBody>
      </p:sp>
      <p:sp>
        <p:nvSpPr>
          <p:cNvPr id="64" name="Freeform 63"/>
          <p:cNvSpPr/>
          <p:nvPr/>
        </p:nvSpPr>
        <p:spPr>
          <a:xfrm rot="2520000">
            <a:off x="4605317" y="1922724"/>
            <a:ext cx="64867" cy="575513"/>
          </a:xfrm>
          <a:custGeom>
            <a:avLst/>
            <a:gdLst>
              <a:gd name="connsiteX0" fmla="*/ 60821 w 75501"/>
              <a:gd name="connsiteY0" fmla="*/ 0 h 629174"/>
              <a:gd name="connsiteX1" fmla="*/ 31459 w 75501"/>
              <a:gd name="connsiteY1" fmla="*/ 220211 h 629174"/>
              <a:gd name="connsiteX2" fmla="*/ 4195 w 75501"/>
              <a:gd name="connsiteY2" fmla="*/ 205530 h 629174"/>
              <a:gd name="connsiteX3" fmla="*/ 31459 w 75501"/>
              <a:gd name="connsiteY3" fmla="*/ 216016 h 629174"/>
              <a:gd name="connsiteX4" fmla="*/ 20973 w 75501"/>
              <a:gd name="connsiteY4" fmla="*/ 379602 h 629174"/>
              <a:gd name="connsiteX5" fmla="*/ 2098 w 75501"/>
              <a:gd name="connsiteY5" fmla="*/ 371213 h 629174"/>
              <a:gd name="connsiteX6" fmla="*/ 18876 w 75501"/>
              <a:gd name="connsiteY6" fmla="*/ 383796 h 629174"/>
              <a:gd name="connsiteX7" fmla="*/ 0 w 75501"/>
              <a:gd name="connsiteY7" fmla="*/ 629174 h 629174"/>
              <a:gd name="connsiteX8" fmla="*/ 14681 w 75501"/>
              <a:gd name="connsiteY8" fmla="*/ 629174 h 629174"/>
              <a:gd name="connsiteX9" fmla="*/ 27265 w 75501"/>
              <a:gd name="connsiteY9" fmla="*/ 379602 h 629174"/>
              <a:gd name="connsiteX10" fmla="*/ 58723 w 75501"/>
              <a:gd name="connsiteY10" fmla="*/ 383796 h 629174"/>
              <a:gd name="connsiteX11" fmla="*/ 27265 w 75501"/>
              <a:gd name="connsiteY11" fmla="*/ 377504 h 629174"/>
              <a:gd name="connsiteX12" fmla="*/ 41945 w 75501"/>
              <a:gd name="connsiteY12" fmla="*/ 216016 h 629174"/>
              <a:gd name="connsiteX13" fmla="*/ 75501 w 75501"/>
              <a:gd name="connsiteY13" fmla="*/ 184558 h 629174"/>
              <a:gd name="connsiteX14" fmla="*/ 37751 w 75501"/>
              <a:gd name="connsiteY14" fmla="*/ 211822 h 629174"/>
              <a:gd name="connsiteX15" fmla="*/ 54529 w 75501"/>
              <a:gd name="connsiteY15" fmla="*/ 96473 h 629174"/>
              <a:gd name="connsiteX16" fmla="*/ 60821 w 75501"/>
              <a:gd name="connsiteY16" fmla="*/ 0 h 6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501" h="629174">
                <a:moveTo>
                  <a:pt x="60821" y="0"/>
                </a:moveTo>
                <a:lnTo>
                  <a:pt x="31459" y="220211"/>
                </a:lnTo>
                <a:lnTo>
                  <a:pt x="4195" y="205530"/>
                </a:lnTo>
                <a:lnTo>
                  <a:pt x="31459" y="216016"/>
                </a:lnTo>
                <a:lnTo>
                  <a:pt x="20973" y="379602"/>
                </a:lnTo>
                <a:lnTo>
                  <a:pt x="2098" y="371213"/>
                </a:lnTo>
                <a:lnTo>
                  <a:pt x="18876" y="383796"/>
                </a:lnTo>
                <a:lnTo>
                  <a:pt x="0" y="629174"/>
                </a:lnTo>
                <a:lnTo>
                  <a:pt x="14681" y="629174"/>
                </a:lnTo>
                <a:lnTo>
                  <a:pt x="27265" y="379602"/>
                </a:lnTo>
                <a:lnTo>
                  <a:pt x="58723" y="383796"/>
                </a:lnTo>
                <a:lnTo>
                  <a:pt x="27265" y="377504"/>
                </a:lnTo>
                <a:lnTo>
                  <a:pt x="41945" y="216016"/>
                </a:lnTo>
                <a:lnTo>
                  <a:pt x="75501" y="184558"/>
                </a:lnTo>
                <a:lnTo>
                  <a:pt x="37751" y="211822"/>
                </a:lnTo>
                <a:lnTo>
                  <a:pt x="54529" y="96473"/>
                </a:lnTo>
                <a:lnTo>
                  <a:pt x="60821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11962" y="2546794"/>
            <a:ext cx="2271478" cy="222361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109091" y="4210856"/>
            <a:ext cx="2272684" cy="559293"/>
          </a:xfrm>
          <a:custGeom>
            <a:avLst/>
            <a:gdLst>
              <a:gd name="connsiteX0" fmla="*/ 0 w 2272684"/>
              <a:gd name="connsiteY0" fmla="*/ 559293 h 559293"/>
              <a:gd name="connsiteX1" fmla="*/ 2272684 w 2272684"/>
              <a:gd name="connsiteY1" fmla="*/ 554855 h 559293"/>
              <a:gd name="connsiteX2" fmla="*/ 2272684 w 2272684"/>
              <a:gd name="connsiteY2" fmla="*/ 13317 h 559293"/>
              <a:gd name="connsiteX3" fmla="*/ 1979721 w 2272684"/>
              <a:gd name="connsiteY3" fmla="*/ 53266 h 559293"/>
              <a:gd name="connsiteX4" fmla="*/ 1677880 w 2272684"/>
              <a:gd name="connsiteY4" fmla="*/ 57705 h 559293"/>
              <a:gd name="connsiteX5" fmla="*/ 1438183 w 2272684"/>
              <a:gd name="connsiteY5" fmla="*/ 0 h 559293"/>
              <a:gd name="connsiteX6" fmla="*/ 941033 w 2272684"/>
              <a:gd name="connsiteY6" fmla="*/ 8878 h 559293"/>
              <a:gd name="connsiteX7" fmla="*/ 714653 w 2272684"/>
              <a:gd name="connsiteY7" fmla="*/ 71022 h 559293"/>
              <a:gd name="connsiteX8" fmla="*/ 324035 w 2272684"/>
              <a:gd name="connsiteY8" fmla="*/ 199748 h 559293"/>
              <a:gd name="connsiteX9" fmla="*/ 177554 w 2272684"/>
              <a:gd name="connsiteY9" fmla="*/ 190870 h 559293"/>
              <a:gd name="connsiteX10" fmla="*/ 8878 w 2272684"/>
              <a:gd name="connsiteY10" fmla="*/ 93216 h 559293"/>
              <a:gd name="connsiteX11" fmla="*/ 0 w 2272684"/>
              <a:gd name="connsiteY11" fmla="*/ 559293 h 5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2684" h="559293">
                <a:moveTo>
                  <a:pt x="0" y="559293"/>
                </a:moveTo>
                <a:lnTo>
                  <a:pt x="2272684" y="554855"/>
                </a:lnTo>
                <a:lnTo>
                  <a:pt x="2272684" y="13317"/>
                </a:lnTo>
                <a:lnTo>
                  <a:pt x="1979721" y="53266"/>
                </a:lnTo>
                <a:lnTo>
                  <a:pt x="1677880" y="57705"/>
                </a:lnTo>
                <a:lnTo>
                  <a:pt x="1438183" y="0"/>
                </a:lnTo>
                <a:lnTo>
                  <a:pt x="941033" y="8878"/>
                </a:lnTo>
                <a:lnTo>
                  <a:pt x="714653" y="71022"/>
                </a:lnTo>
                <a:lnTo>
                  <a:pt x="324035" y="199748"/>
                </a:lnTo>
                <a:lnTo>
                  <a:pt x="177554" y="190870"/>
                </a:lnTo>
                <a:lnTo>
                  <a:pt x="8878" y="93216"/>
                </a:lnTo>
                <a:cubicBezTo>
                  <a:pt x="10358" y="245616"/>
                  <a:pt x="11837" y="398016"/>
                  <a:pt x="0" y="55929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11822" y="3704829"/>
            <a:ext cx="2269953" cy="701336"/>
          </a:xfrm>
          <a:custGeom>
            <a:avLst/>
            <a:gdLst>
              <a:gd name="connsiteX0" fmla="*/ 1708 w 2269953"/>
              <a:gd name="connsiteY0" fmla="*/ 599243 h 701336"/>
              <a:gd name="connsiteX1" fmla="*/ 170384 w 2269953"/>
              <a:gd name="connsiteY1" fmla="*/ 683581 h 701336"/>
              <a:gd name="connsiteX2" fmla="*/ 312426 w 2269953"/>
              <a:gd name="connsiteY2" fmla="*/ 701336 h 701336"/>
              <a:gd name="connsiteX3" fmla="*/ 933863 w 2269953"/>
              <a:gd name="connsiteY3" fmla="*/ 510466 h 701336"/>
              <a:gd name="connsiteX4" fmla="*/ 1439890 w 2269953"/>
              <a:gd name="connsiteY4" fmla="*/ 497150 h 701336"/>
              <a:gd name="connsiteX5" fmla="*/ 1675149 w 2269953"/>
              <a:gd name="connsiteY5" fmla="*/ 559293 h 701336"/>
              <a:gd name="connsiteX6" fmla="*/ 1985867 w 2269953"/>
              <a:gd name="connsiteY6" fmla="*/ 550416 h 701336"/>
              <a:gd name="connsiteX7" fmla="*/ 2269953 w 2269953"/>
              <a:gd name="connsiteY7" fmla="*/ 510466 h 701336"/>
              <a:gd name="connsiteX8" fmla="*/ 2269953 w 2269953"/>
              <a:gd name="connsiteY8" fmla="*/ 142043 h 701336"/>
              <a:gd name="connsiteX9" fmla="*/ 2212248 w 2269953"/>
              <a:gd name="connsiteY9" fmla="*/ 119849 h 701336"/>
              <a:gd name="connsiteX10" fmla="*/ 2070205 w 2269953"/>
              <a:gd name="connsiteY10" fmla="*/ 102093 h 701336"/>
              <a:gd name="connsiteX11" fmla="*/ 2021378 w 2269953"/>
              <a:gd name="connsiteY11" fmla="*/ 119849 h 701336"/>
              <a:gd name="connsiteX12" fmla="*/ 1954795 w 2269953"/>
              <a:gd name="connsiteY12" fmla="*/ 159798 h 701336"/>
              <a:gd name="connsiteX13" fmla="*/ 1928162 w 2269953"/>
              <a:gd name="connsiteY13" fmla="*/ 213064 h 701336"/>
              <a:gd name="connsiteX14" fmla="*/ 1910407 w 2269953"/>
              <a:gd name="connsiteY14" fmla="*/ 288524 h 701336"/>
              <a:gd name="connsiteX15" fmla="*/ 1843824 w 2269953"/>
              <a:gd name="connsiteY15" fmla="*/ 292963 h 701336"/>
              <a:gd name="connsiteX16" fmla="*/ 1759487 w 2269953"/>
              <a:gd name="connsiteY16" fmla="*/ 261891 h 701336"/>
              <a:gd name="connsiteX17" fmla="*/ 1710659 w 2269953"/>
              <a:gd name="connsiteY17" fmla="*/ 221942 h 701336"/>
              <a:gd name="connsiteX18" fmla="*/ 1648516 w 2269953"/>
              <a:gd name="connsiteY18" fmla="*/ 164237 h 701336"/>
              <a:gd name="connsiteX19" fmla="*/ 1608566 w 2269953"/>
              <a:gd name="connsiteY19" fmla="*/ 106532 h 701336"/>
              <a:gd name="connsiteX20" fmla="*/ 1541984 w 2269953"/>
              <a:gd name="connsiteY20" fmla="*/ 53266 h 701336"/>
              <a:gd name="connsiteX21" fmla="*/ 1479840 w 2269953"/>
              <a:gd name="connsiteY21" fmla="*/ 26633 h 701336"/>
              <a:gd name="connsiteX22" fmla="*/ 1422135 w 2269953"/>
              <a:gd name="connsiteY22" fmla="*/ 0 h 701336"/>
              <a:gd name="connsiteX23" fmla="*/ 1351114 w 2269953"/>
              <a:gd name="connsiteY23" fmla="*/ 13317 h 701336"/>
              <a:gd name="connsiteX24" fmla="*/ 1302287 w 2269953"/>
              <a:gd name="connsiteY24" fmla="*/ 31072 h 701336"/>
              <a:gd name="connsiteX25" fmla="*/ 1262337 w 2269953"/>
              <a:gd name="connsiteY25" fmla="*/ 75460 h 701336"/>
              <a:gd name="connsiteX26" fmla="*/ 1249021 w 2269953"/>
              <a:gd name="connsiteY26" fmla="*/ 119849 h 701336"/>
              <a:gd name="connsiteX27" fmla="*/ 1240143 w 2269953"/>
              <a:gd name="connsiteY27" fmla="*/ 155359 h 701336"/>
              <a:gd name="connsiteX28" fmla="*/ 1222388 w 2269953"/>
              <a:gd name="connsiteY28" fmla="*/ 181992 h 701336"/>
              <a:gd name="connsiteX29" fmla="*/ 1191316 w 2269953"/>
              <a:gd name="connsiteY29" fmla="*/ 204186 h 701336"/>
              <a:gd name="connsiteX30" fmla="*/ 1191316 w 2269953"/>
              <a:gd name="connsiteY30" fmla="*/ 204186 h 701336"/>
              <a:gd name="connsiteX31" fmla="*/ 1102539 w 2269953"/>
              <a:gd name="connsiteY31" fmla="*/ 244136 h 701336"/>
              <a:gd name="connsiteX32" fmla="*/ 1035957 w 2269953"/>
              <a:gd name="connsiteY32" fmla="*/ 226381 h 701336"/>
              <a:gd name="connsiteX33" fmla="*/ 885036 w 2269953"/>
              <a:gd name="connsiteY33" fmla="*/ 164237 h 701336"/>
              <a:gd name="connsiteX34" fmla="*/ 720799 w 2269953"/>
              <a:gd name="connsiteY34" fmla="*/ 88777 h 701336"/>
              <a:gd name="connsiteX35" fmla="*/ 561001 w 2269953"/>
              <a:gd name="connsiteY35" fmla="*/ 35511 h 701336"/>
              <a:gd name="connsiteX36" fmla="*/ 458908 w 2269953"/>
              <a:gd name="connsiteY36" fmla="*/ 31072 h 701336"/>
              <a:gd name="connsiteX37" fmla="*/ 316865 w 2269953"/>
              <a:gd name="connsiteY37" fmla="*/ 53266 h 701336"/>
              <a:gd name="connsiteX38" fmla="*/ 188139 w 2269953"/>
              <a:gd name="connsiteY38" fmla="*/ 66583 h 701336"/>
              <a:gd name="connsiteX39" fmla="*/ 1708 w 2269953"/>
              <a:gd name="connsiteY39" fmla="*/ 106532 h 701336"/>
              <a:gd name="connsiteX40" fmla="*/ 1708 w 2269953"/>
              <a:gd name="connsiteY40" fmla="*/ 599243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69953" h="701336">
                <a:moveTo>
                  <a:pt x="1708" y="599243"/>
                </a:moveTo>
                <a:lnTo>
                  <a:pt x="170384" y="683581"/>
                </a:lnTo>
                <a:lnTo>
                  <a:pt x="312426" y="701336"/>
                </a:lnTo>
                <a:lnTo>
                  <a:pt x="933863" y="510466"/>
                </a:lnTo>
                <a:lnTo>
                  <a:pt x="1439890" y="497150"/>
                </a:lnTo>
                <a:lnTo>
                  <a:pt x="1675149" y="559293"/>
                </a:lnTo>
                <a:lnTo>
                  <a:pt x="1985867" y="550416"/>
                </a:lnTo>
                <a:lnTo>
                  <a:pt x="2269953" y="510466"/>
                </a:lnTo>
                <a:lnTo>
                  <a:pt x="2269953" y="142043"/>
                </a:lnTo>
                <a:lnTo>
                  <a:pt x="2212248" y="119849"/>
                </a:lnTo>
                <a:lnTo>
                  <a:pt x="2070205" y="102093"/>
                </a:lnTo>
                <a:lnTo>
                  <a:pt x="2021378" y="119849"/>
                </a:lnTo>
                <a:lnTo>
                  <a:pt x="1954795" y="159798"/>
                </a:lnTo>
                <a:lnTo>
                  <a:pt x="1928162" y="213064"/>
                </a:lnTo>
                <a:lnTo>
                  <a:pt x="1910407" y="288524"/>
                </a:lnTo>
                <a:lnTo>
                  <a:pt x="1843824" y="292963"/>
                </a:lnTo>
                <a:lnTo>
                  <a:pt x="1759487" y="261891"/>
                </a:lnTo>
                <a:lnTo>
                  <a:pt x="1710659" y="221942"/>
                </a:lnTo>
                <a:lnTo>
                  <a:pt x="1648516" y="164237"/>
                </a:lnTo>
                <a:lnTo>
                  <a:pt x="1608566" y="106532"/>
                </a:lnTo>
                <a:lnTo>
                  <a:pt x="1541984" y="53266"/>
                </a:lnTo>
                <a:lnTo>
                  <a:pt x="1479840" y="26633"/>
                </a:lnTo>
                <a:lnTo>
                  <a:pt x="1422135" y="0"/>
                </a:lnTo>
                <a:lnTo>
                  <a:pt x="1351114" y="13317"/>
                </a:lnTo>
                <a:lnTo>
                  <a:pt x="1302287" y="31072"/>
                </a:lnTo>
                <a:lnTo>
                  <a:pt x="1262337" y="75460"/>
                </a:lnTo>
                <a:lnTo>
                  <a:pt x="1249021" y="119849"/>
                </a:lnTo>
                <a:lnTo>
                  <a:pt x="1240143" y="155359"/>
                </a:lnTo>
                <a:lnTo>
                  <a:pt x="1222388" y="181992"/>
                </a:lnTo>
                <a:lnTo>
                  <a:pt x="1191316" y="204186"/>
                </a:lnTo>
                <a:lnTo>
                  <a:pt x="1191316" y="204186"/>
                </a:lnTo>
                <a:lnTo>
                  <a:pt x="1102539" y="244136"/>
                </a:lnTo>
                <a:lnTo>
                  <a:pt x="1035957" y="226381"/>
                </a:lnTo>
                <a:lnTo>
                  <a:pt x="885036" y="164237"/>
                </a:lnTo>
                <a:lnTo>
                  <a:pt x="720799" y="88777"/>
                </a:lnTo>
                <a:lnTo>
                  <a:pt x="561001" y="35511"/>
                </a:lnTo>
                <a:lnTo>
                  <a:pt x="458908" y="31072"/>
                </a:lnTo>
                <a:lnTo>
                  <a:pt x="316865" y="53266"/>
                </a:lnTo>
                <a:lnTo>
                  <a:pt x="188139" y="66583"/>
                </a:lnTo>
                <a:lnTo>
                  <a:pt x="1708" y="106532"/>
                </a:lnTo>
                <a:cubicBezTo>
                  <a:pt x="228" y="272249"/>
                  <a:pt x="-1251" y="437965"/>
                  <a:pt x="1708" y="599243"/>
                </a:cubicBezTo>
                <a:close/>
              </a:path>
            </a:pathLst>
          </a:custGeom>
          <a:solidFill>
            <a:srgbClr val="A48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109091" y="2785990"/>
            <a:ext cx="2272684" cy="1029810"/>
          </a:xfrm>
          <a:custGeom>
            <a:avLst/>
            <a:gdLst>
              <a:gd name="connsiteX0" fmla="*/ 8878 w 2272684"/>
              <a:gd name="connsiteY0" fmla="*/ 57705 h 1029810"/>
              <a:gd name="connsiteX1" fmla="*/ 235258 w 2272684"/>
              <a:gd name="connsiteY1" fmla="*/ 26633 h 1029810"/>
              <a:gd name="connsiteX2" fmla="*/ 350668 w 2272684"/>
              <a:gd name="connsiteY2" fmla="*/ 66583 h 1029810"/>
              <a:gd name="connsiteX3" fmla="*/ 559293 w 2272684"/>
              <a:gd name="connsiteY3" fmla="*/ 0 h 1029810"/>
              <a:gd name="connsiteX4" fmla="*/ 838940 w 2272684"/>
              <a:gd name="connsiteY4" fmla="*/ 44389 h 1029810"/>
              <a:gd name="connsiteX5" fmla="*/ 954350 w 2272684"/>
              <a:gd name="connsiteY5" fmla="*/ 133165 h 1029810"/>
              <a:gd name="connsiteX6" fmla="*/ 1140781 w 2272684"/>
              <a:gd name="connsiteY6" fmla="*/ 8878 h 1029810"/>
              <a:gd name="connsiteX7" fmla="*/ 1429305 w 2272684"/>
              <a:gd name="connsiteY7" fmla="*/ 13317 h 1029810"/>
              <a:gd name="connsiteX8" fmla="*/ 1669002 w 2272684"/>
              <a:gd name="connsiteY8" fmla="*/ 106532 h 1029810"/>
              <a:gd name="connsiteX9" fmla="*/ 1948649 w 2272684"/>
              <a:gd name="connsiteY9" fmla="*/ 35511 h 1029810"/>
              <a:gd name="connsiteX10" fmla="*/ 2263806 w 2272684"/>
              <a:gd name="connsiteY10" fmla="*/ 13317 h 1029810"/>
              <a:gd name="connsiteX11" fmla="*/ 2272684 w 2272684"/>
              <a:gd name="connsiteY11" fmla="*/ 865573 h 1029810"/>
              <a:gd name="connsiteX12" fmla="*/ 2006354 w 2272684"/>
              <a:gd name="connsiteY12" fmla="*/ 656948 h 1029810"/>
              <a:gd name="connsiteX13" fmla="*/ 1855433 w 2272684"/>
              <a:gd name="connsiteY13" fmla="*/ 816746 h 1029810"/>
              <a:gd name="connsiteX14" fmla="*/ 1833239 w 2272684"/>
              <a:gd name="connsiteY14" fmla="*/ 909961 h 1029810"/>
              <a:gd name="connsiteX15" fmla="*/ 1753340 w 2272684"/>
              <a:gd name="connsiteY15" fmla="*/ 958789 h 1029810"/>
              <a:gd name="connsiteX16" fmla="*/ 1633491 w 2272684"/>
              <a:gd name="connsiteY16" fmla="*/ 998738 h 1029810"/>
              <a:gd name="connsiteX17" fmla="*/ 1433744 w 2272684"/>
              <a:gd name="connsiteY17" fmla="*/ 918839 h 1029810"/>
              <a:gd name="connsiteX18" fmla="*/ 1269507 w 2272684"/>
              <a:gd name="connsiteY18" fmla="*/ 936594 h 1029810"/>
              <a:gd name="connsiteX19" fmla="*/ 1056443 w 2272684"/>
              <a:gd name="connsiteY19" fmla="*/ 998738 h 1029810"/>
              <a:gd name="connsiteX20" fmla="*/ 785674 w 2272684"/>
              <a:gd name="connsiteY20" fmla="*/ 883328 h 1029810"/>
              <a:gd name="connsiteX21" fmla="*/ 732408 w 2272684"/>
              <a:gd name="connsiteY21" fmla="*/ 870012 h 1029810"/>
              <a:gd name="connsiteX22" fmla="*/ 363985 w 2272684"/>
              <a:gd name="connsiteY22" fmla="*/ 905523 h 1029810"/>
              <a:gd name="connsiteX23" fmla="*/ 0 w 2272684"/>
              <a:gd name="connsiteY23" fmla="*/ 1029810 h 1029810"/>
              <a:gd name="connsiteX24" fmla="*/ 8878 w 2272684"/>
              <a:gd name="connsiteY24" fmla="*/ 57705 h 102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72684" h="1029810">
                <a:moveTo>
                  <a:pt x="8878" y="57705"/>
                </a:moveTo>
                <a:lnTo>
                  <a:pt x="235258" y="26633"/>
                </a:lnTo>
                <a:lnTo>
                  <a:pt x="350668" y="66583"/>
                </a:lnTo>
                <a:lnTo>
                  <a:pt x="559293" y="0"/>
                </a:lnTo>
                <a:lnTo>
                  <a:pt x="838940" y="44389"/>
                </a:lnTo>
                <a:lnTo>
                  <a:pt x="954350" y="133165"/>
                </a:lnTo>
                <a:lnTo>
                  <a:pt x="1140781" y="8878"/>
                </a:lnTo>
                <a:lnTo>
                  <a:pt x="1429305" y="13317"/>
                </a:lnTo>
                <a:lnTo>
                  <a:pt x="1669002" y="106532"/>
                </a:lnTo>
                <a:lnTo>
                  <a:pt x="1948649" y="35511"/>
                </a:lnTo>
                <a:lnTo>
                  <a:pt x="2263806" y="13317"/>
                </a:lnTo>
                <a:cubicBezTo>
                  <a:pt x="2266765" y="297402"/>
                  <a:pt x="2269725" y="581488"/>
                  <a:pt x="2272684" y="865573"/>
                </a:cubicBezTo>
                <a:lnTo>
                  <a:pt x="2006354" y="656948"/>
                </a:lnTo>
                <a:lnTo>
                  <a:pt x="1855433" y="816746"/>
                </a:lnTo>
                <a:lnTo>
                  <a:pt x="1833239" y="909961"/>
                </a:lnTo>
                <a:lnTo>
                  <a:pt x="1753340" y="958789"/>
                </a:lnTo>
                <a:lnTo>
                  <a:pt x="1633491" y="998738"/>
                </a:lnTo>
                <a:lnTo>
                  <a:pt x="1433744" y="918839"/>
                </a:lnTo>
                <a:lnTo>
                  <a:pt x="1269507" y="936594"/>
                </a:lnTo>
                <a:lnTo>
                  <a:pt x="1056443" y="998738"/>
                </a:lnTo>
                <a:lnTo>
                  <a:pt x="785674" y="883328"/>
                </a:lnTo>
                <a:lnTo>
                  <a:pt x="732408" y="870012"/>
                </a:lnTo>
                <a:lnTo>
                  <a:pt x="363985" y="905523"/>
                </a:lnTo>
                <a:lnTo>
                  <a:pt x="0" y="1029810"/>
                </a:lnTo>
                <a:cubicBezTo>
                  <a:pt x="1480" y="707255"/>
                  <a:pt x="2959" y="384699"/>
                  <a:pt x="8878" y="57705"/>
                </a:cubicBezTo>
                <a:close/>
              </a:path>
            </a:pathLst>
          </a:custGeom>
          <a:gradFill flip="none" rotWithShape="1">
            <a:gsLst>
              <a:gs pos="38000">
                <a:schemeClr val="bg1">
                  <a:lumMod val="0"/>
                  <a:lumOff val="10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90074" y="3305334"/>
            <a:ext cx="823260" cy="448322"/>
          </a:xfrm>
          <a:custGeom>
            <a:avLst/>
            <a:gdLst>
              <a:gd name="connsiteX0" fmla="*/ 421689 w 823260"/>
              <a:gd name="connsiteY0" fmla="*/ 403934 h 448322"/>
              <a:gd name="connsiteX1" fmla="*/ 403934 w 823260"/>
              <a:gd name="connsiteY1" fmla="*/ 381740 h 448322"/>
              <a:gd name="connsiteX2" fmla="*/ 386178 w 823260"/>
              <a:gd name="connsiteY2" fmla="*/ 372862 h 448322"/>
              <a:gd name="connsiteX3" fmla="*/ 368423 w 823260"/>
              <a:gd name="connsiteY3" fmla="*/ 359546 h 448322"/>
              <a:gd name="connsiteX4" fmla="*/ 337351 w 823260"/>
              <a:gd name="connsiteY4" fmla="*/ 337351 h 448322"/>
              <a:gd name="connsiteX5" fmla="*/ 328473 w 823260"/>
              <a:gd name="connsiteY5" fmla="*/ 324035 h 448322"/>
              <a:gd name="connsiteX6" fmla="*/ 301840 w 823260"/>
              <a:gd name="connsiteY6" fmla="*/ 315157 h 448322"/>
              <a:gd name="connsiteX7" fmla="*/ 288524 w 823260"/>
              <a:gd name="connsiteY7" fmla="*/ 310718 h 448322"/>
              <a:gd name="connsiteX8" fmla="*/ 270769 w 823260"/>
              <a:gd name="connsiteY8" fmla="*/ 306279 h 448322"/>
              <a:gd name="connsiteX9" fmla="*/ 230819 w 823260"/>
              <a:gd name="connsiteY9" fmla="*/ 292963 h 448322"/>
              <a:gd name="connsiteX10" fmla="*/ 190870 w 823260"/>
              <a:gd name="connsiteY10" fmla="*/ 288524 h 448322"/>
              <a:gd name="connsiteX11" fmla="*/ 137604 w 823260"/>
              <a:gd name="connsiteY11" fmla="*/ 292963 h 448322"/>
              <a:gd name="connsiteX12" fmla="*/ 128726 w 823260"/>
              <a:gd name="connsiteY12" fmla="*/ 306279 h 448322"/>
              <a:gd name="connsiteX13" fmla="*/ 115409 w 823260"/>
              <a:gd name="connsiteY13" fmla="*/ 315157 h 448322"/>
              <a:gd name="connsiteX14" fmla="*/ 97654 w 823260"/>
              <a:gd name="connsiteY14" fmla="*/ 355107 h 448322"/>
              <a:gd name="connsiteX15" fmla="*/ 84338 w 823260"/>
              <a:gd name="connsiteY15" fmla="*/ 359546 h 448322"/>
              <a:gd name="connsiteX16" fmla="*/ 75460 w 823260"/>
              <a:gd name="connsiteY16" fmla="*/ 372862 h 448322"/>
              <a:gd name="connsiteX17" fmla="*/ 88776 w 823260"/>
              <a:gd name="connsiteY17" fmla="*/ 301841 h 448322"/>
              <a:gd name="connsiteX18" fmla="*/ 93215 w 823260"/>
              <a:gd name="connsiteY18" fmla="*/ 288524 h 448322"/>
              <a:gd name="connsiteX19" fmla="*/ 106532 w 823260"/>
              <a:gd name="connsiteY19" fmla="*/ 279646 h 448322"/>
              <a:gd name="connsiteX20" fmla="*/ 137604 w 823260"/>
              <a:gd name="connsiteY20" fmla="*/ 270769 h 448322"/>
              <a:gd name="connsiteX21" fmla="*/ 213064 w 823260"/>
              <a:gd name="connsiteY21" fmla="*/ 279646 h 448322"/>
              <a:gd name="connsiteX22" fmla="*/ 239697 w 823260"/>
              <a:gd name="connsiteY22" fmla="*/ 288524 h 448322"/>
              <a:gd name="connsiteX23" fmla="*/ 270769 w 823260"/>
              <a:gd name="connsiteY23" fmla="*/ 310718 h 448322"/>
              <a:gd name="connsiteX24" fmla="*/ 297402 w 823260"/>
              <a:gd name="connsiteY24" fmla="*/ 324035 h 448322"/>
              <a:gd name="connsiteX25" fmla="*/ 310718 w 823260"/>
              <a:gd name="connsiteY25" fmla="*/ 337351 h 448322"/>
              <a:gd name="connsiteX26" fmla="*/ 324035 w 823260"/>
              <a:gd name="connsiteY26" fmla="*/ 346229 h 448322"/>
              <a:gd name="connsiteX27" fmla="*/ 350668 w 823260"/>
              <a:gd name="connsiteY27" fmla="*/ 368423 h 448322"/>
              <a:gd name="connsiteX28" fmla="*/ 368423 w 823260"/>
              <a:gd name="connsiteY28" fmla="*/ 372862 h 448322"/>
              <a:gd name="connsiteX29" fmla="*/ 381739 w 823260"/>
              <a:gd name="connsiteY29" fmla="*/ 381740 h 448322"/>
              <a:gd name="connsiteX30" fmla="*/ 408372 w 823260"/>
              <a:gd name="connsiteY30" fmla="*/ 395056 h 448322"/>
              <a:gd name="connsiteX31" fmla="*/ 399495 w 823260"/>
              <a:gd name="connsiteY31" fmla="*/ 408373 h 448322"/>
              <a:gd name="connsiteX32" fmla="*/ 395056 w 823260"/>
              <a:gd name="connsiteY32" fmla="*/ 395056 h 448322"/>
              <a:gd name="connsiteX33" fmla="*/ 386178 w 823260"/>
              <a:gd name="connsiteY33" fmla="*/ 350668 h 448322"/>
              <a:gd name="connsiteX34" fmla="*/ 390617 w 823260"/>
              <a:gd name="connsiteY34" fmla="*/ 324035 h 448322"/>
              <a:gd name="connsiteX35" fmla="*/ 421689 w 823260"/>
              <a:gd name="connsiteY35" fmla="*/ 288524 h 448322"/>
              <a:gd name="connsiteX36" fmla="*/ 435005 w 823260"/>
              <a:gd name="connsiteY36" fmla="*/ 270769 h 448322"/>
              <a:gd name="connsiteX37" fmla="*/ 474955 w 823260"/>
              <a:gd name="connsiteY37" fmla="*/ 257452 h 448322"/>
              <a:gd name="connsiteX38" fmla="*/ 514905 w 823260"/>
              <a:gd name="connsiteY38" fmla="*/ 235258 h 448322"/>
              <a:gd name="connsiteX39" fmla="*/ 550415 w 823260"/>
              <a:gd name="connsiteY39" fmla="*/ 217503 h 448322"/>
              <a:gd name="connsiteX40" fmla="*/ 577048 w 823260"/>
              <a:gd name="connsiteY40" fmla="*/ 208625 h 448322"/>
              <a:gd name="connsiteX41" fmla="*/ 590365 w 823260"/>
              <a:gd name="connsiteY41" fmla="*/ 204186 h 448322"/>
              <a:gd name="connsiteX42" fmla="*/ 665825 w 823260"/>
              <a:gd name="connsiteY42" fmla="*/ 217503 h 448322"/>
              <a:gd name="connsiteX43" fmla="*/ 683580 w 823260"/>
              <a:gd name="connsiteY43" fmla="*/ 221942 h 448322"/>
              <a:gd name="connsiteX44" fmla="*/ 696897 w 823260"/>
              <a:gd name="connsiteY44" fmla="*/ 230819 h 448322"/>
              <a:gd name="connsiteX45" fmla="*/ 723530 w 823260"/>
              <a:gd name="connsiteY45" fmla="*/ 239697 h 448322"/>
              <a:gd name="connsiteX46" fmla="*/ 790112 w 823260"/>
              <a:gd name="connsiteY46" fmla="*/ 226380 h 448322"/>
              <a:gd name="connsiteX47" fmla="*/ 816745 w 823260"/>
              <a:gd name="connsiteY47" fmla="*/ 230819 h 448322"/>
              <a:gd name="connsiteX48" fmla="*/ 821184 w 823260"/>
              <a:gd name="connsiteY48" fmla="*/ 248575 h 448322"/>
              <a:gd name="connsiteX49" fmla="*/ 772357 w 823260"/>
              <a:gd name="connsiteY49" fmla="*/ 226380 h 448322"/>
              <a:gd name="connsiteX50" fmla="*/ 785673 w 823260"/>
              <a:gd name="connsiteY50" fmla="*/ 230819 h 448322"/>
              <a:gd name="connsiteX51" fmla="*/ 790112 w 823260"/>
              <a:gd name="connsiteY51" fmla="*/ 253013 h 448322"/>
              <a:gd name="connsiteX52" fmla="*/ 772357 w 823260"/>
              <a:gd name="connsiteY52" fmla="*/ 266330 h 448322"/>
              <a:gd name="connsiteX53" fmla="*/ 798990 w 823260"/>
              <a:gd name="connsiteY53" fmla="*/ 288524 h 448322"/>
              <a:gd name="connsiteX54" fmla="*/ 781235 w 823260"/>
              <a:gd name="connsiteY54" fmla="*/ 292963 h 448322"/>
              <a:gd name="connsiteX55" fmla="*/ 745724 w 823260"/>
              <a:gd name="connsiteY55" fmla="*/ 279646 h 448322"/>
              <a:gd name="connsiteX56" fmla="*/ 710213 w 823260"/>
              <a:gd name="connsiteY56" fmla="*/ 270769 h 448322"/>
              <a:gd name="connsiteX57" fmla="*/ 688019 w 823260"/>
              <a:gd name="connsiteY57" fmla="*/ 253013 h 448322"/>
              <a:gd name="connsiteX58" fmla="*/ 679141 w 823260"/>
              <a:gd name="connsiteY58" fmla="*/ 239697 h 448322"/>
              <a:gd name="connsiteX59" fmla="*/ 612559 w 823260"/>
              <a:gd name="connsiteY59" fmla="*/ 244136 h 448322"/>
              <a:gd name="connsiteX60" fmla="*/ 581487 w 823260"/>
              <a:gd name="connsiteY60" fmla="*/ 257452 h 448322"/>
              <a:gd name="connsiteX61" fmla="*/ 568171 w 823260"/>
              <a:gd name="connsiteY61" fmla="*/ 261891 h 448322"/>
              <a:gd name="connsiteX62" fmla="*/ 528221 w 823260"/>
              <a:gd name="connsiteY62" fmla="*/ 292963 h 448322"/>
              <a:gd name="connsiteX63" fmla="*/ 514905 w 823260"/>
              <a:gd name="connsiteY63" fmla="*/ 301841 h 448322"/>
              <a:gd name="connsiteX64" fmla="*/ 497149 w 823260"/>
              <a:gd name="connsiteY64" fmla="*/ 315157 h 448322"/>
              <a:gd name="connsiteX65" fmla="*/ 470516 w 823260"/>
              <a:gd name="connsiteY65" fmla="*/ 341790 h 448322"/>
              <a:gd name="connsiteX66" fmla="*/ 448322 w 823260"/>
              <a:gd name="connsiteY66" fmla="*/ 372862 h 448322"/>
              <a:gd name="connsiteX67" fmla="*/ 435005 w 823260"/>
              <a:gd name="connsiteY67" fmla="*/ 399495 h 448322"/>
              <a:gd name="connsiteX68" fmla="*/ 430567 w 823260"/>
              <a:gd name="connsiteY68" fmla="*/ 412812 h 448322"/>
              <a:gd name="connsiteX69" fmla="*/ 426128 w 823260"/>
              <a:gd name="connsiteY69" fmla="*/ 395056 h 448322"/>
              <a:gd name="connsiteX70" fmla="*/ 430567 w 823260"/>
              <a:gd name="connsiteY70" fmla="*/ 341790 h 448322"/>
              <a:gd name="connsiteX71" fmla="*/ 439444 w 823260"/>
              <a:gd name="connsiteY71" fmla="*/ 324035 h 448322"/>
              <a:gd name="connsiteX72" fmla="*/ 479394 w 823260"/>
              <a:gd name="connsiteY72" fmla="*/ 301841 h 448322"/>
              <a:gd name="connsiteX73" fmla="*/ 497149 w 823260"/>
              <a:gd name="connsiteY73" fmla="*/ 297402 h 448322"/>
              <a:gd name="connsiteX74" fmla="*/ 506027 w 823260"/>
              <a:gd name="connsiteY74" fmla="*/ 284085 h 448322"/>
              <a:gd name="connsiteX75" fmla="*/ 537099 w 823260"/>
              <a:gd name="connsiteY75" fmla="*/ 270769 h 448322"/>
              <a:gd name="connsiteX76" fmla="*/ 554854 w 823260"/>
              <a:gd name="connsiteY76" fmla="*/ 261891 h 448322"/>
              <a:gd name="connsiteX77" fmla="*/ 612559 w 823260"/>
              <a:gd name="connsiteY77" fmla="*/ 248575 h 448322"/>
              <a:gd name="connsiteX78" fmla="*/ 634753 w 823260"/>
              <a:gd name="connsiteY78" fmla="*/ 235258 h 448322"/>
              <a:gd name="connsiteX79" fmla="*/ 648070 w 823260"/>
              <a:gd name="connsiteY79" fmla="*/ 226380 h 448322"/>
              <a:gd name="connsiteX80" fmla="*/ 665825 w 823260"/>
              <a:gd name="connsiteY80" fmla="*/ 230819 h 448322"/>
              <a:gd name="connsiteX81" fmla="*/ 692458 w 823260"/>
              <a:gd name="connsiteY81" fmla="*/ 226380 h 448322"/>
              <a:gd name="connsiteX82" fmla="*/ 719091 w 823260"/>
              <a:gd name="connsiteY82" fmla="*/ 217503 h 448322"/>
              <a:gd name="connsiteX83" fmla="*/ 745724 w 823260"/>
              <a:gd name="connsiteY83" fmla="*/ 230819 h 448322"/>
              <a:gd name="connsiteX84" fmla="*/ 759040 w 823260"/>
              <a:gd name="connsiteY84" fmla="*/ 239697 h 448322"/>
              <a:gd name="connsiteX85" fmla="*/ 754602 w 823260"/>
              <a:gd name="connsiteY85" fmla="*/ 253013 h 448322"/>
              <a:gd name="connsiteX86" fmla="*/ 772357 w 823260"/>
              <a:gd name="connsiteY86" fmla="*/ 297402 h 448322"/>
              <a:gd name="connsiteX87" fmla="*/ 776796 w 823260"/>
              <a:gd name="connsiteY87" fmla="*/ 319596 h 448322"/>
              <a:gd name="connsiteX88" fmla="*/ 785673 w 823260"/>
              <a:gd name="connsiteY88" fmla="*/ 346229 h 448322"/>
              <a:gd name="connsiteX89" fmla="*/ 772357 w 823260"/>
              <a:gd name="connsiteY89" fmla="*/ 350668 h 448322"/>
              <a:gd name="connsiteX90" fmla="*/ 732407 w 823260"/>
              <a:gd name="connsiteY90" fmla="*/ 332913 h 448322"/>
              <a:gd name="connsiteX91" fmla="*/ 705774 w 823260"/>
              <a:gd name="connsiteY91" fmla="*/ 328474 h 448322"/>
              <a:gd name="connsiteX92" fmla="*/ 679141 w 823260"/>
              <a:gd name="connsiteY92" fmla="*/ 319596 h 448322"/>
              <a:gd name="connsiteX93" fmla="*/ 661386 w 823260"/>
              <a:gd name="connsiteY93" fmla="*/ 306279 h 448322"/>
              <a:gd name="connsiteX94" fmla="*/ 634753 w 823260"/>
              <a:gd name="connsiteY94" fmla="*/ 301841 h 448322"/>
              <a:gd name="connsiteX95" fmla="*/ 616998 w 823260"/>
              <a:gd name="connsiteY95" fmla="*/ 292963 h 448322"/>
              <a:gd name="connsiteX96" fmla="*/ 585926 w 823260"/>
              <a:gd name="connsiteY96" fmla="*/ 275208 h 448322"/>
              <a:gd name="connsiteX97" fmla="*/ 568171 w 823260"/>
              <a:gd name="connsiteY97" fmla="*/ 270769 h 448322"/>
              <a:gd name="connsiteX98" fmla="*/ 550415 w 823260"/>
              <a:gd name="connsiteY98" fmla="*/ 261891 h 448322"/>
              <a:gd name="connsiteX99" fmla="*/ 514905 w 823260"/>
              <a:gd name="connsiteY99" fmla="*/ 253013 h 448322"/>
              <a:gd name="connsiteX100" fmla="*/ 466077 w 823260"/>
              <a:gd name="connsiteY100" fmla="*/ 257452 h 448322"/>
              <a:gd name="connsiteX101" fmla="*/ 452761 w 823260"/>
              <a:gd name="connsiteY101" fmla="*/ 261891 h 448322"/>
              <a:gd name="connsiteX102" fmla="*/ 439444 w 823260"/>
              <a:gd name="connsiteY102" fmla="*/ 288524 h 448322"/>
              <a:gd name="connsiteX103" fmla="*/ 435005 w 823260"/>
              <a:gd name="connsiteY103" fmla="*/ 372862 h 448322"/>
              <a:gd name="connsiteX104" fmla="*/ 421689 w 823260"/>
              <a:gd name="connsiteY104" fmla="*/ 395056 h 448322"/>
              <a:gd name="connsiteX105" fmla="*/ 426128 w 823260"/>
              <a:gd name="connsiteY105" fmla="*/ 306279 h 448322"/>
              <a:gd name="connsiteX106" fmla="*/ 439444 w 823260"/>
              <a:gd name="connsiteY106" fmla="*/ 279646 h 448322"/>
              <a:gd name="connsiteX107" fmla="*/ 443883 w 823260"/>
              <a:gd name="connsiteY107" fmla="*/ 266330 h 448322"/>
              <a:gd name="connsiteX108" fmla="*/ 452761 w 823260"/>
              <a:gd name="connsiteY108" fmla="*/ 248575 h 448322"/>
              <a:gd name="connsiteX109" fmla="*/ 474955 w 823260"/>
              <a:gd name="connsiteY109" fmla="*/ 208625 h 448322"/>
              <a:gd name="connsiteX110" fmla="*/ 532660 w 823260"/>
              <a:gd name="connsiteY110" fmla="*/ 159798 h 448322"/>
              <a:gd name="connsiteX111" fmla="*/ 559293 w 823260"/>
              <a:gd name="connsiteY111" fmla="*/ 150920 h 448322"/>
              <a:gd name="connsiteX112" fmla="*/ 572609 w 823260"/>
              <a:gd name="connsiteY112" fmla="*/ 146481 h 448322"/>
              <a:gd name="connsiteX113" fmla="*/ 634753 w 823260"/>
              <a:gd name="connsiteY113" fmla="*/ 150920 h 448322"/>
              <a:gd name="connsiteX114" fmla="*/ 665825 w 823260"/>
              <a:gd name="connsiteY114" fmla="*/ 168676 h 448322"/>
              <a:gd name="connsiteX115" fmla="*/ 679141 w 823260"/>
              <a:gd name="connsiteY115" fmla="*/ 173114 h 448322"/>
              <a:gd name="connsiteX116" fmla="*/ 665825 w 823260"/>
              <a:gd name="connsiteY116" fmla="*/ 177553 h 448322"/>
              <a:gd name="connsiteX117" fmla="*/ 625875 w 823260"/>
              <a:gd name="connsiteY117" fmla="*/ 150920 h 448322"/>
              <a:gd name="connsiteX118" fmla="*/ 621437 w 823260"/>
              <a:gd name="connsiteY118" fmla="*/ 137604 h 448322"/>
              <a:gd name="connsiteX119" fmla="*/ 585926 w 823260"/>
              <a:gd name="connsiteY119" fmla="*/ 133165 h 448322"/>
              <a:gd name="connsiteX120" fmla="*/ 568171 w 823260"/>
              <a:gd name="connsiteY120" fmla="*/ 128726 h 448322"/>
              <a:gd name="connsiteX121" fmla="*/ 497149 w 823260"/>
              <a:gd name="connsiteY121" fmla="*/ 133165 h 448322"/>
              <a:gd name="connsiteX122" fmla="*/ 474955 w 823260"/>
              <a:gd name="connsiteY122" fmla="*/ 142043 h 448322"/>
              <a:gd name="connsiteX123" fmla="*/ 452761 w 823260"/>
              <a:gd name="connsiteY123" fmla="*/ 146481 h 448322"/>
              <a:gd name="connsiteX124" fmla="*/ 439444 w 823260"/>
              <a:gd name="connsiteY124" fmla="*/ 150920 h 448322"/>
              <a:gd name="connsiteX125" fmla="*/ 403934 w 823260"/>
              <a:gd name="connsiteY125" fmla="*/ 177553 h 448322"/>
              <a:gd name="connsiteX126" fmla="*/ 381739 w 823260"/>
              <a:gd name="connsiteY126" fmla="*/ 181992 h 448322"/>
              <a:gd name="connsiteX127" fmla="*/ 363984 w 823260"/>
              <a:gd name="connsiteY127" fmla="*/ 199747 h 448322"/>
              <a:gd name="connsiteX128" fmla="*/ 355106 w 823260"/>
              <a:gd name="connsiteY128" fmla="*/ 213064 h 448322"/>
              <a:gd name="connsiteX129" fmla="*/ 350668 w 823260"/>
              <a:gd name="connsiteY129" fmla="*/ 226380 h 448322"/>
              <a:gd name="connsiteX130" fmla="*/ 337351 w 823260"/>
              <a:gd name="connsiteY130" fmla="*/ 253013 h 448322"/>
              <a:gd name="connsiteX131" fmla="*/ 341790 w 823260"/>
              <a:gd name="connsiteY131" fmla="*/ 355107 h 448322"/>
              <a:gd name="connsiteX132" fmla="*/ 368423 w 823260"/>
              <a:gd name="connsiteY132" fmla="*/ 399495 h 448322"/>
              <a:gd name="connsiteX133" fmla="*/ 377301 w 823260"/>
              <a:gd name="connsiteY133" fmla="*/ 412812 h 448322"/>
              <a:gd name="connsiteX134" fmla="*/ 363984 w 823260"/>
              <a:gd name="connsiteY134" fmla="*/ 301841 h 448322"/>
              <a:gd name="connsiteX135" fmla="*/ 350668 w 823260"/>
              <a:gd name="connsiteY135" fmla="*/ 261891 h 448322"/>
              <a:gd name="connsiteX136" fmla="*/ 346229 w 823260"/>
              <a:gd name="connsiteY136" fmla="*/ 248575 h 448322"/>
              <a:gd name="connsiteX137" fmla="*/ 332912 w 823260"/>
              <a:gd name="connsiteY137" fmla="*/ 239697 h 448322"/>
              <a:gd name="connsiteX138" fmla="*/ 319596 w 823260"/>
              <a:gd name="connsiteY138" fmla="*/ 221942 h 448322"/>
              <a:gd name="connsiteX139" fmla="*/ 292963 w 823260"/>
              <a:gd name="connsiteY139" fmla="*/ 186431 h 448322"/>
              <a:gd name="connsiteX140" fmla="*/ 275207 w 823260"/>
              <a:gd name="connsiteY140" fmla="*/ 177553 h 448322"/>
              <a:gd name="connsiteX141" fmla="*/ 266330 w 823260"/>
              <a:gd name="connsiteY141" fmla="*/ 164237 h 448322"/>
              <a:gd name="connsiteX142" fmla="*/ 235258 w 823260"/>
              <a:gd name="connsiteY142" fmla="*/ 146481 h 448322"/>
              <a:gd name="connsiteX143" fmla="*/ 221941 w 823260"/>
              <a:gd name="connsiteY143" fmla="*/ 133165 h 448322"/>
              <a:gd name="connsiteX144" fmla="*/ 204186 w 823260"/>
              <a:gd name="connsiteY144" fmla="*/ 128726 h 448322"/>
              <a:gd name="connsiteX145" fmla="*/ 213064 w 823260"/>
              <a:gd name="connsiteY145" fmla="*/ 164237 h 448322"/>
              <a:gd name="connsiteX146" fmla="*/ 88776 w 823260"/>
              <a:gd name="connsiteY146" fmla="*/ 155359 h 448322"/>
              <a:gd name="connsiteX147" fmla="*/ 119848 w 823260"/>
              <a:gd name="connsiteY147" fmla="*/ 142043 h 448322"/>
              <a:gd name="connsiteX148" fmla="*/ 137604 w 823260"/>
              <a:gd name="connsiteY148" fmla="*/ 137604 h 448322"/>
              <a:gd name="connsiteX149" fmla="*/ 150920 w 823260"/>
              <a:gd name="connsiteY149" fmla="*/ 133165 h 448322"/>
              <a:gd name="connsiteX150" fmla="*/ 221941 w 823260"/>
              <a:gd name="connsiteY150" fmla="*/ 142043 h 448322"/>
              <a:gd name="connsiteX151" fmla="*/ 235258 w 823260"/>
              <a:gd name="connsiteY151" fmla="*/ 150920 h 448322"/>
              <a:gd name="connsiteX152" fmla="*/ 248574 w 823260"/>
              <a:gd name="connsiteY152" fmla="*/ 155359 h 448322"/>
              <a:gd name="connsiteX153" fmla="*/ 288524 w 823260"/>
              <a:gd name="connsiteY153" fmla="*/ 177553 h 448322"/>
              <a:gd name="connsiteX154" fmla="*/ 297402 w 823260"/>
              <a:gd name="connsiteY154" fmla="*/ 190870 h 448322"/>
              <a:gd name="connsiteX155" fmla="*/ 324035 w 823260"/>
              <a:gd name="connsiteY155" fmla="*/ 226380 h 448322"/>
              <a:gd name="connsiteX156" fmla="*/ 337351 w 823260"/>
              <a:gd name="connsiteY156" fmla="*/ 253013 h 448322"/>
              <a:gd name="connsiteX157" fmla="*/ 346229 w 823260"/>
              <a:gd name="connsiteY157" fmla="*/ 275208 h 448322"/>
              <a:gd name="connsiteX158" fmla="*/ 355106 w 823260"/>
              <a:gd name="connsiteY158" fmla="*/ 346229 h 448322"/>
              <a:gd name="connsiteX159" fmla="*/ 372862 w 823260"/>
              <a:gd name="connsiteY159" fmla="*/ 417250 h 448322"/>
              <a:gd name="connsiteX160" fmla="*/ 381739 w 823260"/>
              <a:gd name="connsiteY160" fmla="*/ 430567 h 448322"/>
              <a:gd name="connsiteX161" fmla="*/ 386178 w 823260"/>
              <a:gd name="connsiteY161" fmla="*/ 448322 h 448322"/>
              <a:gd name="connsiteX162" fmla="*/ 386178 w 823260"/>
              <a:gd name="connsiteY162" fmla="*/ 417250 h 448322"/>
              <a:gd name="connsiteX163" fmla="*/ 377301 w 823260"/>
              <a:gd name="connsiteY163" fmla="*/ 403934 h 448322"/>
              <a:gd name="connsiteX164" fmla="*/ 350668 w 823260"/>
              <a:gd name="connsiteY164" fmla="*/ 386179 h 448322"/>
              <a:gd name="connsiteX165" fmla="*/ 319596 w 823260"/>
              <a:gd name="connsiteY165" fmla="*/ 350668 h 448322"/>
              <a:gd name="connsiteX166" fmla="*/ 310718 w 823260"/>
              <a:gd name="connsiteY166" fmla="*/ 337351 h 448322"/>
              <a:gd name="connsiteX167" fmla="*/ 270769 w 823260"/>
              <a:gd name="connsiteY167" fmla="*/ 315157 h 448322"/>
              <a:gd name="connsiteX168" fmla="*/ 235258 w 823260"/>
              <a:gd name="connsiteY168" fmla="*/ 261891 h 448322"/>
              <a:gd name="connsiteX169" fmla="*/ 226380 w 823260"/>
              <a:gd name="connsiteY169" fmla="*/ 248575 h 448322"/>
              <a:gd name="connsiteX170" fmla="*/ 204186 w 823260"/>
              <a:gd name="connsiteY170" fmla="*/ 239697 h 448322"/>
              <a:gd name="connsiteX171" fmla="*/ 164237 w 823260"/>
              <a:gd name="connsiteY171" fmla="*/ 204186 h 448322"/>
              <a:gd name="connsiteX172" fmla="*/ 150920 w 823260"/>
              <a:gd name="connsiteY172" fmla="*/ 199747 h 448322"/>
              <a:gd name="connsiteX173" fmla="*/ 128726 w 823260"/>
              <a:gd name="connsiteY173" fmla="*/ 181992 h 448322"/>
              <a:gd name="connsiteX174" fmla="*/ 115409 w 823260"/>
              <a:gd name="connsiteY174" fmla="*/ 177553 h 448322"/>
              <a:gd name="connsiteX175" fmla="*/ 84338 w 823260"/>
              <a:gd name="connsiteY175" fmla="*/ 168676 h 448322"/>
              <a:gd name="connsiteX176" fmla="*/ 62143 w 823260"/>
              <a:gd name="connsiteY176" fmla="*/ 173114 h 448322"/>
              <a:gd name="connsiteX177" fmla="*/ 44388 w 823260"/>
              <a:gd name="connsiteY177" fmla="*/ 204186 h 448322"/>
              <a:gd name="connsiteX178" fmla="*/ 22194 w 823260"/>
              <a:gd name="connsiteY178" fmla="*/ 230819 h 448322"/>
              <a:gd name="connsiteX179" fmla="*/ 0 w 823260"/>
              <a:gd name="connsiteY179" fmla="*/ 266330 h 448322"/>
              <a:gd name="connsiteX180" fmla="*/ 4438 w 823260"/>
              <a:gd name="connsiteY180" fmla="*/ 324035 h 448322"/>
              <a:gd name="connsiteX181" fmla="*/ 17755 w 823260"/>
              <a:gd name="connsiteY181" fmla="*/ 315157 h 448322"/>
              <a:gd name="connsiteX182" fmla="*/ 22194 w 823260"/>
              <a:gd name="connsiteY182" fmla="*/ 292963 h 448322"/>
              <a:gd name="connsiteX183" fmla="*/ 53266 w 823260"/>
              <a:gd name="connsiteY183" fmla="*/ 261891 h 448322"/>
              <a:gd name="connsiteX184" fmla="*/ 66582 w 823260"/>
              <a:gd name="connsiteY184" fmla="*/ 253013 h 448322"/>
              <a:gd name="connsiteX185" fmla="*/ 97654 w 823260"/>
              <a:gd name="connsiteY185" fmla="*/ 248575 h 448322"/>
              <a:gd name="connsiteX186" fmla="*/ 195308 w 823260"/>
              <a:gd name="connsiteY186" fmla="*/ 248575 h 448322"/>
              <a:gd name="connsiteX187" fmla="*/ 208625 w 823260"/>
              <a:gd name="connsiteY187" fmla="*/ 257452 h 448322"/>
              <a:gd name="connsiteX188" fmla="*/ 253013 w 823260"/>
              <a:gd name="connsiteY188" fmla="*/ 270769 h 448322"/>
              <a:gd name="connsiteX189" fmla="*/ 270769 w 823260"/>
              <a:gd name="connsiteY189" fmla="*/ 292963 h 448322"/>
              <a:gd name="connsiteX190" fmla="*/ 284085 w 823260"/>
              <a:gd name="connsiteY190" fmla="*/ 297402 h 448322"/>
              <a:gd name="connsiteX191" fmla="*/ 310718 w 823260"/>
              <a:gd name="connsiteY191" fmla="*/ 315157 h 448322"/>
              <a:gd name="connsiteX192" fmla="*/ 324035 w 823260"/>
              <a:gd name="connsiteY192" fmla="*/ 324035 h 448322"/>
              <a:gd name="connsiteX193" fmla="*/ 332912 w 823260"/>
              <a:gd name="connsiteY193" fmla="*/ 337351 h 448322"/>
              <a:gd name="connsiteX194" fmla="*/ 363984 w 823260"/>
              <a:gd name="connsiteY194" fmla="*/ 368423 h 448322"/>
              <a:gd name="connsiteX195" fmla="*/ 386178 w 823260"/>
              <a:gd name="connsiteY195" fmla="*/ 399495 h 448322"/>
              <a:gd name="connsiteX196" fmla="*/ 390617 w 823260"/>
              <a:gd name="connsiteY196" fmla="*/ 412812 h 448322"/>
              <a:gd name="connsiteX197" fmla="*/ 403934 w 823260"/>
              <a:gd name="connsiteY197" fmla="*/ 421689 h 448322"/>
              <a:gd name="connsiteX198" fmla="*/ 408372 w 823260"/>
              <a:gd name="connsiteY198" fmla="*/ 435006 h 448322"/>
              <a:gd name="connsiteX199" fmla="*/ 381739 w 823260"/>
              <a:gd name="connsiteY199" fmla="*/ 421689 h 448322"/>
              <a:gd name="connsiteX200" fmla="*/ 363984 w 823260"/>
              <a:gd name="connsiteY200" fmla="*/ 381740 h 448322"/>
              <a:gd name="connsiteX201" fmla="*/ 359545 w 823260"/>
              <a:gd name="connsiteY201" fmla="*/ 355107 h 448322"/>
              <a:gd name="connsiteX202" fmla="*/ 355106 w 823260"/>
              <a:gd name="connsiteY202" fmla="*/ 341790 h 448322"/>
              <a:gd name="connsiteX203" fmla="*/ 355106 w 823260"/>
              <a:gd name="connsiteY203" fmla="*/ 221942 h 448322"/>
              <a:gd name="connsiteX204" fmla="*/ 372862 w 823260"/>
              <a:gd name="connsiteY204" fmla="*/ 195309 h 448322"/>
              <a:gd name="connsiteX205" fmla="*/ 390617 w 823260"/>
              <a:gd name="connsiteY205" fmla="*/ 155359 h 448322"/>
              <a:gd name="connsiteX206" fmla="*/ 395056 w 823260"/>
              <a:gd name="connsiteY206" fmla="*/ 137604 h 448322"/>
              <a:gd name="connsiteX207" fmla="*/ 417250 w 823260"/>
              <a:gd name="connsiteY207" fmla="*/ 110971 h 448322"/>
              <a:gd name="connsiteX208" fmla="*/ 421689 w 823260"/>
              <a:gd name="connsiteY208" fmla="*/ 97654 h 448322"/>
              <a:gd name="connsiteX209" fmla="*/ 430567 w 823260"/>
              <a:gd name="connsiteY209" fmla="*/ 66582 h 448322"/>
              <a:gd name="connsiteX210" fmla="*/ 439444 w 823260"/>
              <a:gd name="connsiteY210" fmla="*/ 53266 h 448322"/>
              <a:gd name="connsiteX211" fmla="*/ 501588 w 823260"/>
              <a:gd name="connsiteY211" fmla="*/ 57705 h 448322"/>
              <a:gd name="connsiteX212" fmla="*/ 514905 w 823260"/>
              <a:gd name="connsiteY212" fmla="*/ 62144 h 448322"/>
              <a:gd name="connsiteX213" fmla="*/ 545976 w 823260"/>
              <a:gd name="connsiteY213" fmla="*/ 79899 h 448322"/>
              <a:gd name="connsiteX214" fmla="*/ 568171 w 823260"/>
              <a:gd name="connsiteY214" fmla="*/ 106532 h 448322"/>
              <a:gd name="connsiteX215" fmla="*/ 581487 w 823260"/>
              <a:gd name="connsiteY215" fmla="*/ 110971 h 448322"/>
              <a:gd name="connsiteX216" fmla="*/ 608120 w 823260"/>
              <a:gd name="connsiteY216" fmla="*/ 128726 h 448322"/>
              <a:gd name="connsiteX217" fmla="*/ 621437 w 823260"/>
              <a:gd name="connsiteY217" fmla="*/ 137604 h 448322"/>
              <a:gd name="connsiteX218" fmla="*/ 634753 w 823260"/>
              <a:gd name="connsiteY218" fmla="*/ 142043 h 448322"/>
              <a:gd name="connsiteX219" fmla="*/ 634753 w 823260"/>
              <a:gd name="connsiteY219" fmla="*/ 177553 h 448322"/>
              <a:gd name="connsiteX220" fmla="*/ 656947 w 823260"/>
              <a:gd name="connsiteY220" fmla="*/ 221942 h 448322"/>
              <a:gd name="connsiteX221" fmla="*/ 679141 w 823260"/>
              <a:gd name="connsiteY221" fmla="*/ 244136 h 448322"/>
              <a:gd name="connsiteX222" fmla="*/ 688019 w 823260"/>
              <a:gd name="connsiteY222" fmla="*/ 261891 h 448322"/>
              <a:gd name="connsiteX223" fmla="*/ 652508 w 823260"/>
              <a:gd name="connsiteY223" fmla="*/ 248575 h 448322"/>
              <a:gd name="connsiteX224" fmla="*/ 608120 w 823260"/>
              <a:gd name="connsiteY224" fmla="*/ 244136 h 448322"/>
              <a:gd name="connsiteX225" fmla="*/ 563732 w 823260"/>
              <a:gd name="connsiteY225" fmla="*/ 235258 h 448322"/>
              <a:gd name="connsiteX226" fmla="*/ 550415 w 823260"/>
              <a:gd name="connsiteY226" fmla="*/ 230819 h 448322"/>
              <a:gd name="connsiteX227" fmla="*/ 532660 w 823260"/>
              <a:gd name="connsiteY227" fmla="*/ 221942 h 448322"/>
              <a:gd name="connsiteX228" fmla="*/ 435005 w 823260"/>
              <a:gd name="connsiteY228" fmla="*/ 226380 h 448322"/>
              <a:gd name="connsiteX229" fmla="*/ 412811 w 823260"/>
              <a:gd name="connsiteY229" fmla="*/ 261891 h 448322"/>
              <a:gd name="connsiteX230" fmla="*/ 403934 w 823260"/>
              <a:gd name="connsiteY230" fmla="*/ 275208 h 448322"/>
              <a:gd name="connsiteX231" fmla="*/ 395056 w 823260"/>
              <a:gd name="connsiteY231" fmla="*/ 301841 h 448322"/>
              <a:gd name="connsiteX232" fmla="*/ 363984 w 823260"/>
              <a:gd name="connsiteY232" fmla="*/ 310718 h 448322"/>
              <a:gd name="connsiteX233" fmla="*/ 359545 w 823260"/>
              <a:gd name="connsiteY233" fmla="*/ 355107 h 448322"/>
              <a:gd name="connsiteX234" fmla="*/ 350668 w 823260"/>
              <a:gd name="connsiteY234" fmla="*/ 341790 h 448322"/>
              <a:gd name="connsiteX235" fmla="*/ 355106 w 823260"/>
              <a:gd name="connsiteY235" fmla="*/ 204186 h 448322"/>
              <a:gd name="connsiteX236" fmla="*/ 381739 w 823260"/>
              <a:gd name="connsiteY236" fmla="*/ 164237 h 448322"/>
              <a:gd name="connsiteX237" fmla="*/ 390617 w 823260"/>
              <a:gd name="connsiteY237" fmla="*/ 146481 h 448322"/>
              <a:gd name="connsiteX238" fmla="*/ 403934 w 823260"/>
              <a:gd name="connsiteY238" fmla="*/ 137604 h 448322"/>
              <a:gd name="connsiteX239" fmla="*/ 421689 w 823260"/>
              <a:gd name="connsiteY239" fmla="*/ 124287 h 448322"/>
              <a:gd name="connsiteX240" fmla="*/ 435005 w 823260"/>
              <a:gd name="connsiteY240" fmla="*/ 115410 h 448322"/>
              <a:gd name="connsiteX241" fmla="*/ 461638 w 823260"/>
              <a:gd name="connsiteY241" fmla="*/ 106532 h 448322"/>
              <a:gd name="connsiteX242" fmla="*/ 506027 w 823260"/>
              <a:gd name="connsiteY242" fmla="*/ 119848 h 448322"/>
              <a:gd name="connsiteX243" fmla="*/ 519343 w 823260"/>
              <a:gd name="connsiteY243" fmla="*/ 128726 h 448322"/>
              <a:gd name="connsiteX244" fmla="*/ 532660 w 823260"/>
              <a:gd name="connsiteY244" fmla="*/ 133165 h 448322"/>
              <a:gd name="connsiteX245" fmla="*/ 559293 w 823260"/>
              <a:gd name="connsiteY245" fmla="*/ 146481 h 448322"/>
              <a:gd name="connsiteX246" fmla="*/ 590365 w 823260"/>
              <a:gd name="connsiteY246" fmla="*/ 164237 h 448322"/>
              <a:gd name="connsiteX247" fmla="*/ 616998 w 823260"/>
              <a:gd name="connsiteY247" fmla="*/ 190870 h 448322"/>
              <a:gd name="connsiteX248" fmla="*/ 634753 w 823260"/>
              <a:gd name="connsiteY248" fmla="*/ 195309 h 448322"/>
              <a:gd name="connsiteX249" fmla="*/ 648070 w 823260"/>
              <a:gd name="connsiteY249" fmla="*/ 208625 h 448322"/>
              <a:gd name="connsiteX250" fmla="*/ 674703 w 823260"/>
              <a:gd name="connsiteY250" fmla="*/ 217503 h 448322"/>
              <a:gd name="connsiteX251" fmla="*/ 652508 w 823260"/>
              <a:gd name="connsiteY251" fmla="*/ 230819 h 448322"/>
              <a:gd name="connsiteX252" fmla="*/ 599242 w 823260"/>
              <a:gd name="connsiteY252" fmla="*/ 217503 h 448322"/>
              <a:gd name="connsiteX253" fmla="*/ 581487 w 823260"/>
              <a:gd name="connsiteY253" fmla="*/ 208625 h 448322"/>
              <a:gd name="connsiteX254" fmla="*/ 550415 w 823260"/>
              <a:gd name="connsiteY254" fmla="*/ 199747 h 448322"/>
              <a:gd name="connsiteX255" fmla="*/ 523782 w 823260"/>
              <a:gd name="connsiteY255" fmla="*/ 190870 h 448322"/>
              <a:gd name="connsiteX256" fmla="*/ 452761 w 823260"/>
              <a:gd name="connsiteY256" fmla="*/ 208625 h 448322"/>
              <a:gd name="connsiteX257" fmla="*/ 448322 w 823260"/>
              <a:gd name="connsiteY257" fmla="*/ 221942 h 448322"/>
              <a:gd name="connsiteX258" fmla="*/ 439444 w 823260"/>
              <a:gd name="connsiteY258" fmla="*/ 288524 h 448322"/>
              <a:gd name="connsiteX259" fmla="*/ 439444 w 823260"/>
              <a:gd name="connsiteY259" fmla="*/ 301841 h 448322"/>
              <a:gd name="connsiteX260" fmla="*/ 435005 w 823260"/>
              <a:gd name="connsiteY260" fmla="*/ 324035 h 448322"/>
              <a:gd name="connsiteX261" fmla="*/ 443883 w 823260"/>
              <a:gd name="connsiteY261" fmla="*/ 363984 h 448322"/>
              <a:gd name="connsiteX262" fmla="*/ 426128 w 823260"/>
              <a:gd name="connsiteY262" fmla="*/ 332913 h 448322"/>
              <a:gd name="connsiteX263" fmla="*/ 421689 w 823260"/>
              <a:gd name="connsiteY263" fmla="*/ 301841 h 448322"/>
              <a:gd name="connsiteX264" fmla="*/ 412811 w 823260"/>
              <a:gd name="connsiteY264" fmla="*/ 208625 h 448322"/>
              <a:gd name="connsiteX265" fmla="*/ 408372 w 823260"/>
              <a:gd name="connsiteY265" fmla="*/ 190870 h 448322"/>
              <a:gd name="connsiteX266" fmla="*/ 412811 w 823260"/>
              <a:gd name="connsiteY266" fmla="*/ 173114 h 448322"/>
              <a:gd name="connsiteX267" fmla="*/ 421689 w 823260"/>
              <a:gd name="connsiteY267" fmla="*/ 124287 h 448322"/>
              <a:gd name="connsiteX268" fmla="*/ 426128 w 823260"/>
              <a:gd name="connsiteY268" fmla="*/ 110971 h 448322"/>
              <a:gd name="connsiteX269" fmla="*/ 417250 w 823260"/>
              <a:gd name="connsiteY269" fmla="*/ 97654 h 448322"/>
              <a:gd name="connsiteX270" fmla="*/ 377301 w 823260"/>
              <a:gd name="connsiteY270" fmla="*/ 88777 h 448322"/>
              <a:gd name="connsiteX271" fmla="*/ 359545 w 823260"/>
              <a:gd name="connsiteY271" fmla="*/ 84338 h 448322"/>
              <a:gd name="connsiteX272" fmla="*/ 324035 w 823260"/>
              <a:gd name="connsiteY272" fmla="*/ 75460 h 448322"/>
              <a:gd name="connsiteX273" fmla="*/ 310718 w 823260"/>
              <a:gd name="connsiteY273" fmla="*/ 66582 h 448322"/>
              <a:gd name="connsiteX274" fmla="*/ 204186 w 823260"/>
              <a:gd name="connsiteY274" fmla="*/ 75460 h 448322"/>
              <a:gd name="connsiteX275" fmla="*/ 164237 w 823260"/>
              <a:gd name="connsiteY275" fmla="*/ 62144 h 448322"/>
              <a:gd name="connsiteX276" fmla="*/ 208625 w 823260"/>
              <a:gd name="connsiteY276" fmla="*/ 79899 h 448322"/>
              <a:gd name="connsiteX277" fmla="*/ 226380 w 823260"/>
              <a:gd name="connsiteY277" fmla="*/ 84338 h 448322"/>
              <a:gd name="connsiteX278" fmla="*/ 257452 w 823260"/>
              <a:gd name="connsiteY278" fmla="*/ 93215 h 448322"/>
              <a:gd name="connsiteX279" fmla="*/ 288524 w 823260"/>
              <a:gd name="connsiteY279" fmla="*/ 106532 h 448322"/>
              <a:gd name="connsiteX280" fmla="*/ 301840 w 823260"/>
              <a:gd name="connsiteY280" fmla="*/ 110971 h 448322"/>
              <a:gd name="connsiteX281" fmla="*/ 328473 w 823260"/>
              <a:gd name="connsiteY281" fmla="*/ 133165 h 448322"/>
              <a:gd name="connsiteX282" fmla="*/ 341790 w 823260"/>
              <a:gd name="connsiteY282" fmla="*/ 146481 h 448322"/>
              <a:gd name="connsiteX283" fmla="*/ 355106 w 823260"/>
              <a:gd name="connsiteY283" fmla="*/ 181992 h 448322"/>
              <a:gd name="connsiteX284" fmla="*/ 359545 w 823260"/>
              <a:gd name="connsiteY284" fmla="*/ 164237 h 448322"/>
              <a:gd name="connsiteX285" fmla="*/ 390617 w 823260"/>
              <a:gd name="connsiteY285" fmla="*/ 199747 h 448322"/>
              <a:gd name="connsiteX286" fmla="*/ 412811 w 823260"/>
              <a:gd name="connsiteY286" fmla="*/ 239697 h 448322"/>
              <a:gd name="connsiteX287" fmla="*/ 421689 w 823260"/>
              <a:gd name="connsiteY287" fmla="*/ 253013 h 448322"/>
              <a:gd name="connsiteX288" fmla="*/ 430567 w 823260"/>
              <a:gd name="connsiteY288" fmla="*/ 266330 h 448322"/>
              <a:gd name="connsiteX289" fmla="*/ 439444 w 823260"/>
              <a:gd name="connsiteY289" fmla="*/ 315157 h 448322"/>
              <a:gd name="connsiteX290" fmla="*/ 417250 w 823260"/>
              <a:gd name="connsiteY290" fmla="*/ 270769 h 448322"/>
              <a:gd name="connsiteX291" fmla="*/ 399495 w 823260"/>
              <a:gd name="connsiteY291" fmla="*/ 239697 h 448322"/>
              <a:gd name="connsiteX292" fmla="*/ 390617 w 823260"/>
              <a:gd name="connsiteY292" fmla="*/ 208625 h 448322"/>
              <a:gd name="connsiteX293" fmla="*/ 381739 w 823260"/>
              <a:gd name="connsiteY293" fmla="*/ 190870 h 448322"/>
              <a:gd name="connsiteX294" fmla="*/ 377301 w 823260"/>
              <a:gd name="connsiteY294" fmla="*/ 168676 h 448322"/>
              <a:gd name="connsiteX295" fmla="*/ 377301 w 823260"/>
              <a:gd name="connsiteY295" fmla="*/ 0 h 448322"/>
              <a:gd name="connsiteX296" fmla="*/ 381739 w 823260"/>
              <a:gd name="connsiteY296" fmla="*/ 31072 h 448322"/>
              <a:gd name="connsiteX297" fmla="*/ 372862 w 823260"/>
              <a:gd name="connsiteY297" fmla="*/ 66582 h 448322"/>
              <a:gd name="connsiteX298" fmla="*/ 359545 w 823260"/>
              <a:gd name="connsiteY298" fmla="*/ 97654 h 448322"/>
              <a:gd name="connsiteX299" fmla="*/ 346229 w 823260"/>
              <a:gd name="connsiteY299" fmla="*/ 146481 h 448322"/>
              <a:gd name="connsiteX300" fmla="*/ 332912 w 823260"/>
              <a:gd name="connsiteY300" fmla="*/ 159798 h 448322"/>
              <a:gd name="connsiteX301" fmla="*/ 337351 w 823260"/>
              <a:gd name="connsiteY301" fmla="*/ 257452 h 448322"/>
              <a:gd name="connsiteX302" fmla="*/ 341790 w 823260"/>
              <a:gd name="connsiteY302" fmla="*/ 275208 h 448322"/>
              <a:gd name="connsiteX303" fmla="*/ 355106 w 823260"/>
              <a:gd name="connsiteY303" fmla="*/ 292963 h 448322"/>
              <a:gd name="connsiteX304" fmla="*/ 381739 w 823260"/>
              <a:gd name="connsiteY304" fmla="*/ 337351 h 448322"/>
              <a:gd name="connsiteX305" fmla="*/ 399495 w 823260"/>
              <a:gd name="connsiteY305" fmla="*/ 363984 h 448322"/>
              <a:gd name="connsiteX306" fmla="*/ 408372 w 823260"/>
              <a:gd name="connsiteY306" fmla="*/ 377301 h 448322"/>
              <a:gd name="connsiteX307" fmla="*/ 381739 w 823260"/>
              <a:gd name="connsiteY307" fmla="*/ 332913 h 448322"/>
              <a:gd name="connsiteX308" fmla="*/ 359545 w 823260"/>
              <a:gd name="connsiteY308" fmla="*/ 324035 h 448322"/>
              <a:gd name="connsiteX309" fmla="*/ 350668 w 823260"/>
              <a:gd name="connsiteY309" fmla="*/ 310718 h 448322"/>
              <a:gd name="connsiteX310" fmla="*/ 337351 w 823260"/>
              <a:gd name="connsiteY310" fmla="*/ 306279 h 448322"/>
              <a:gd name="connsiteX311" fmla="*/ 332912 w 823260"/>
              <a:gd name="connsiteY311" fmla="*/ 292963 h 448322"/>
              <a:gd name="connsiteX312" fmla="*/ 319596 w 823260"/>
              <a:gd name="connsiteY312" fmla="*/ 284085 h 448322"/>
              <a:gd name="connsiteX313" fmla="*/ 306279 w 823260"/>
              <a:gd name="connsiteY313" fmla="*/ 270769 h 448322"/>
              <a:gd name="connsiteX314" fmla="*/ 279646 w 823260"/>
              <a:gd name="connsiteY314" fmla="*/ 253013 h 448322"/>
              <a:gd name="connsiteX315" fmla="*/ 257452 w 823260"/>
              <a:gd name="connsiteY315" fmla="*/ 230819 h 448322"/>
              <a:gd name="connsiteX316" fmla="*/ 244136 w 823260"/>
              <a:gd name="connsiteY316" fmla="*/ 217503 h 448322"/>
              <a:gd name="connsiteX317" fmla="*/ 221941 w 823260"/>
              <a:gd name="connsiteY317" fmla="*/ 213064 h 448322"/>
              <a:gd name="connsiteX318" fmla="*/ 110971 w 823260"/>
              <a:gd name="connsiteY318" fmla="*/ 217503 h 448322"/>
              <a:gd name="connsiteX319" fmla="*/ 177553 w 823260"/>
              <a:gd name="connsiteY319" fmla="*/ 221942 h 448322"/>
              <a:gd name="connsiteX320" fmla="*/ 301840 w 823260"/>
              <a:gd name="connsiteY320" fmla="*/ 226380 h 448322"/>
              <a:gd name="connsiteX321" fmla="*/ 306279 w 823260"/>
              <a:gd name="connsiteY321" fmla="*/ 239697 h 448322"/>
              <a:gd name="connsiteX322" fmla="*/ 315157 w 823260"/>
              <a:gd name="connsiteY322" fmla="*/ 261891 h 448322"/>
              <a:gd name="connsiteX323" fmla="*/ 319596 w 823260"/>
              <a:gd name="connsiteY323" fmla="*/ 279646 h 448322"/>
              <a:gd name="connsiteX324" fmla="*/ 324035 w 823260"/>
              <a:gd name="connsiteY324" fmla="*/ 315157 h 448322"/>
              <a:gd name="connsiteX325" fmla="*/ 337351 w 823260"/>
              <a:gd name="connsiteY325" fmla="*/ 346229 h 448322"/>
              <a:gd name="connsiteX326" fmla="*/ 350668 w 823260"/>
              <a:gd name="connsiteY326" fmla="*/ 359546 h 448322"/>
              <a:gd name="connsiteX327" fmla="*/ 372862 w 823260"/>
              <a:gd name="connsiteY327" fmla="*/ 386179 h 448322"/>
              <a:gd name="connsiteX328" fmla="*/ 377301 w 823260"/>
              <a:gd name="connsiteY328" fmla="*/ 408373 h 448322"/>
              <a:gd name="connsiteX329" fmla="*/ 368423 w 823260"/>
              <a:gd name="connsiteY329" fmla="*/ 390617 h 448322"/>
              <a:gd name="connsiteX330" fmla="*/ 359545 w 823260"/>
              <a:gd name="connsiteY330" fmla="*/ 377301 h 448322"/>
              <a:gd name="connsiteX331" fmla="*/ 355106 w 823260"/>
              <a:gd name="connsiteY331" fmla="*/ 363984 h 448322"/>
              <a:gd name="connsiteX332" fmla="*/ 328473 w 823260"/>
              <a:gd name="connsiteY332" fmla="*/ 324035 h 448322"/>
              <a:gd name="connsiteX333" fmla="*/ 324035 w 823260"/>
              <a:gd name="connsiteY333" fmla="*/ 310718 h 448322"/>
              <a:gd name="connsiteX334" fmla="*/ 292963 w 823260"/>
              <a:gd name="connsiteY334" fmla="*/ 257452 h 448322"/>
              <a:gd name="connsiteX335" fmla="*/ 279646 w 823260"/>
              <a:gd name="connsiteY335" fmla="*/ 239697 h 448322"/>
              <a:gd name="connsiteX336" fmla="*/ 266330 w 823260"/>
              <a:gd name="connsiteY336" fmla="*/ 226380 h 448322"/>
              <a:gd name="connsiteX337" fmla="*/ 261891 w 823260"/>
              <a:gd name="connsiteY337" fmla="*/ 213064 h 448322"/>
              <a:gd name="connsiteX338" fmla="*/ 230819 w 823260"/>
              <a:gd name="connsiteY338" fmla="*/ 155359 h 448322"/>
              <a:gd name="connsiteX339" fmla="*/ 204186 w 823260"/>
              <a:gd name="connsiteY339" fmla="*/ 146481 h 448322"/>
              <a:gd name="connsiteX340" fmla="*/ 190870 w 823260"/>
              <a:gd name="connsiteY340" fmla="*/ 142043 h 448322"/>
              <a:gd name="connsiteX341" fmla="*/ 164237 w 823260"/>
              <a:gd name="connsiteY341" fmla="*/ 137604 h 448322"/>
              <a:gd name="connsiteX342" fmla="*/ 150920 w 823260"/>
              <a:gd name="connsiteY342" fmla="*/ 133165 h 448322"/>
              <a:gd name="connsiteX343" fmla="*/ 128726 w 823260"/>
              <a:gd name="connsiteY343" fmla="*/ 128726 h 448322"/>
              <a:gd name="connsiteX344" fmla="*/ 115409 w 823260"/>
              <a:gd name="connsiteY344" fmla="*/ 150920 h 448322"/>
              <a:gd name="connsiteX345" fmla="*/ 137604 w 823260"/>
              <a:gd name="connsiteY345" fmla="*/ 155359 h 448322"/>
              <a:gd name="connsiteX346" fmla="*/ 150920 w 823260"/>
              <a:gd name="connsiteY346" fmla="*/ 159798 h 448322"/>
              <a:gd name="connsiteX347" fmla="*/ 230819 w 823260"/>
              <a:gd name="connsiteY347" fmla="*/ 168676 h 448322"/>
              <a:gd name="connsiteX348" fmla="*/ 301840 w 823260"/>
              <a:gd name="connsiteY348" fmla="*/ 190870 h 448322"/>
              <a:gd name="connsiteX349" fmla="*/ 341790 w 823260"/>
              <a:gd name="connsiteY349" fmla="*/ 204186 h 448322"/>
              <a:gd name="connsiteX350" fmla="*/ 368423 w 823260"/>
              <a:gd name="connsiteY350" fmla="*/ 221942 h 448322"/>
              <a:gd name="connsiteX351" fmla="*/ 403934 w 823260"/>
              <a:gd name="connsiteY351" fmla="*/ 235258 h 448322"/>
              <a:gd name="connsiteX352" fmla="*/ 430567 w 823260"/>
              <a:gd name="connsiteY352" fmla="*/ 257452 h 448322"/>
              <a:gd name="connsiteX353" fmla="*/ 443883 w 823260"/>
              <a:gd name="connsiteY353" fmla="*/ 301841 h 448322"/>
              <a:gd name="connsiteX354" fmla="*/ 448322 w 823260"/>
              <a:gd name="connsiteY354" fmla="*/ 359546 h 448322"/>
              <a:gd name="connsiteX355" fmla="*/ 439444 w 823260"/>
              <a:gd name="connsiteY355" fmla="*/ 395056 h 448322"/>
              <a:gd name="connsiteX356" fmla="*/ 448322 w 823260"/>
              <a:gd name="connsiteY356" fmla="*/ 386179 h 448322"/>
              <a:gd name="connsiteX357" fmla="*/ 452761 w 823260"/>
              <a:gd name="connsiteY357" fmla="*/ 288524 h 448322"/>
              <a:gd name="connsiteX358" fmla="*/ 461638 w 823260"/>
              <a:gd name="connsiteY358" fmla="*/ 275208 h 448322"/>
              <a:gd name="connsiteX359" fmla="*/ 466077 w 823260"/>
              <a:gd name="connsiteY359" fmla="*/ 261891 h 448322"/>
              <a:gd name="connsiteX360" fmla="*/ 479394 w 823260"/>
              <a:gd name="connsiteY360" fmla="*/ 248575 h 448322"/>
              <a:gd name="connsiteX361" fmla="*/ 519343 w 823260"/>
              <a:gd name="connsiteY361" fmla="*/ 226380 h 448322"/>
              <a:gd name="connsiteX362" fmla="*/ 523782 w 823260"/>
              <a:gd name="connsiteY362" fmla="*/ 239697 h 448322"/>
              <a:gd name="connsiteX363" fmla="*/ 514905 w 823260"/>
              <a:gd name="connsiteY363" fmla="*/ 226380 h 448322"/>
              <a:gd name="connsiteX364" fmla="*/ 470516 w 823260"/>
              <a:gd name="connsiteY364" fmla="*/ 239697 h 448322"/>
              <a:gd name="connsiteX365" fmla="*/ 439444 w 823260"/>
              <a:gd name="connsiteY365" fmla="*/ 244136 h 448322"/>
              <a:gd name="connsiteX366" fmla="*/ 430567 w 823260"/>
              <a:gd name="connsiteY366" fmla="*/ 346229 h 44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</a:cxnLst>
            <a:rect l="l" t="t" r="r" b="b"/>
            <a:pathLst>
              <a:path w="823260" h="448322">
                <a:moveTo>
                  <a:pt x="421689" y="403934"/>
                </a:moveTo>
                <a:cubicBezTo>
                  <a:pt x="415771" y="396536"/>
                  <a:pt x="411064" y="387979"/>
                  <a:pt x="403934" y="381740"/>
                </a:cubicBezTo>
                <a:cubicBezTo>
                  <a:pt x="398954" y="377383"/>
                  <a:pt x="391789" y="376369"/>
                  <a:pt x="386178" y="372862"/>
                </a:cubicBezTo>
                <a:cubicBezTo>
                  <a:pt x="379905" y="368941"/>
                  <a:pt x="374040" y="364360"/>
                  <a:pt x="368423" y="359546"/>
                </a:cubicBezTo>
                <a:cubicBezTo>
                  <a:pt x="343228" y="337950"/>
                  <a:pt x="368309" y="352831"/>
                  <a:pt x="337351" y="337351"/>
                </a:cubicBezTo>
                <a:cubicBezTo>
                  <a:pt x="334392" y="332912"/>
                  <a:pt x="332997" y="326862"/>
                  <a:pt x="328473" y="324035"/>
                </a:cubicBezTo>
                <a:cubicBezTo>
                  <a:pt x="320537" y="319075"/>
                  <a:pt x="310718" y="318116"/>
                  <a:pt x="301840" y="315157"/>
                </a:cubicBezTo>
                <a:cubicBezTo>
                  <a:pt x="297401" y="313677"/>
                  <a:pt x="293063" y="311853"/>
                  <a:pt x="288524" y="310718"/>
                </a:cubicBezTo>
                <a:cubicBezTo>
                  <a:pt x="282606" y="309238"/>
                  <a:pt x="276556" y="308208"/>
                  <a:pt x="270769" y="306279"/>
                </a:cubicBezTo>
                <a:cubicBezTo>
                  <a:pt x="250401" y="299490"/>
                  <a:pt x="250569" y="296002"/>
                  <a:pt x="230819" y="292963"/>
                </a:cubicBezTo>
                <a:cubicBezTo>
                  <a:pt x="217577" y="290926"/>
                  <a:pt x="204186" y="290004"/>
                  <a:pt x="190870" y="288524"/>
                </a:cubicBezTo>
                <a:cubicBezTo>
                  <a:pt x="173115" y="290004"/>
                  <a:pt x="154735" y="288068"/>
                  <a:pt x="137604" y="292963"/>
                </a:cubicBezTo>
                <a:cubicBezTo>
                  <a:pt x="132475" y="294429"/>
                  <a:pt x="132498" y="302507"/>
                  <a:pt x="128726" y="306279"/>
                </a:cubicBezTo>
                <a:cubicBezTo>
                  <a:pt x="124953" y="310051"/>
                  <a:pt x="119848" y="312198"/>
                  <a:pt x="115409" y="315157"/>
                </a:cubicBezTo>
                <a:cubicBezTo>
                  <a:pt x="111133" y="327987"/>
                  <a:pt x="106062" y="345297"/>
                  <a:pt x="97654" y="355107"/>
                </a:cubicBezTo>
                <a:cubicBezTo>
                  <a:pt x="94609" y="358659"/>
                  <a:pt x="88777" y="358066"/>
                  <a:pt x="84338" y="359546"/>
                </a:cubicBezTo>
                <a:cubicBezTo>
                  <a:pt x="81379" y="363985"/>
                  <a:pt x="76214" y="378143"/>
                  <a:pt x="75460" y="372862"/>
                </a:cubicBezTo>
                <a:cubicBezTo>
                  <a:pt x="71701" y="346552"/>
                  <a:pt x="80942" y="325344"/>
                  <a:pt x="88776" y="301841"/>
                </a:cubicBezTo>
                <a:cubicBezTo>
                  <a:pt x="90256" y="297402"/>
                  <a:pt x="89322" y="291120"/>
                  <a:pt x="93215" y="288524"/>
                </a:cubicBezTo>
                <a:cubicBezTo>
                  <a:pt x="97654" y="285565"/>
                  <a:pt x="101760" y="282032"/>
                  <a:pt x="106532" y="279646"/>
                </a:cubicBezTo>
                <a:cubicBezTo>
                  <a:pt x="112897" y="276464"/>
                  <a:pt x="131920" y="272190"/>
                  <a:pt x="137604" y="270769"/>
                </a:cubicBezTo>
                <a:lnTo>
                  <a:pt x="213064" y="279646"/>
                </a:lnTo>
                <a:cubicBezTo>
                  <a:pt x="222214" y="281607"/>
                  <a:pt x="239697" y="288524"/>
                  <a:pt x="239697" y="288524"/>
                </a:cubicBezTo>
                <a:cubicBezTo>
                  <a:pt x="243728" y="291547"/>
                  <a:pt x="264271" y="307469"/>
                  <a:pt x="270769" y="310718"/>
                </a:cubicBezTo>
                <a:cubicBezTo>
                  <a:pt x="290786" y="320726"/>
                  <a:pt x="278322" y="308135"/>
                  <a:pt x="297402" y="324035"/>
                </a:cubicBezTo>
                <a:cubicBezTo>
                  <a:pt x="302224" y="328054"/>
                  <a:pt x="305896" y="333332"/>
                  <a:pt x="310718" y="337351"/>
                </a:cubicBezTo>
                <a:cubicBezTo>
                  <a:pt x="314816" y="340766"/>
                  <a:pt x="319937" y="342814"/>
                  <a:pt x="324035" y="346229"/>
                </a:cubicBezTo>
                <a:cubicBezTo>
                  <a:pt x="335332" y="355643"/>
                  <a:pt x="337049" y="362587"/>
                  <a:pt x="350668" y="368423"/>
                </a:cubicBezTo>
                <a:cubicBezTo>
                  <a:pt x="356275" y="370826"/>
                  <a:pt x="362505" y="371382"/>
                  <a:pt x="368423" y="372862"/>
                </a:cubicBezTo>
                <a:cubicBezTo>
                  <a:pt x="372862" y="375821"/>
                  <a:pt x="376968" y="379354"/>
                  <a:pt x="381739" y="381740"/>
                </a:cubicBezTo>
                <a:cubicBezTo>
                  <a:pt x="418502" y="400122"/>
                  <a:pt x="370203" y="369611"/>
                  <a:pt x="408372" y="395056"/>
                </a:cubicBezTo>
                <a:cubicBezTo>
                  <a:pt x="405413" y="399495"/>
                  <a:pt x="404830" y="408373"/>
                  <a:pt x="399495" y="408373"/>
                </a:cubicBezTo>
                <a:cubicBezTo>
                  <a:pt x="394816" y="408373"/>
                  <a:pt x="396341" y="399555"/>
                  <a:pt x="395056" y="395056"/>
                </a:cubicBezTo>
                <a:cubicBezTo>
                  <a:pt x="389758" y="376514"/>
                  <a:pt x="389666" y="371598"/>
                  <a:pt x="386178" y="350668"/>
                </a:cubicBezTo>
                <a:cubicBezTo>
                  <a:pt x="387658" y="341790"/>
                  <a:pt x="387155" y="332343"/>
                  <a:pt x="390617" y="324035"/>
                </a:cubicBezTo>
                <a:cubicBezTo>
                  <a:pt x="400576" y="300133"/>
                  <a:pt x="404872" y="299735"/>
                  <a:pt x="421689" y="288524"/>
                </a:cubicBezTo>
                <a:cubicBezTo>
                  <a:pt x="426128" y="282606"/>
                  <a:pt x="429388" y="275583"/>
                  <a:pt x="435005" y="270769"/>
                </a:cubicBezTo>
                <a:cubicBezTo>
                  <a:pt x="446192" y="261181"/>
                  <a:pt x="461456" y="260152"/>
                  <a:pt x="474955" y="257452"/>
                </a:cubicBezTo>
                <a:cubicBezTo>
                  <a:pt x="505481" y="237102"/>
                  <a:pt x="491466" y="243071"/>
                  <a:pt x="514905" y="235258"/>
                </a:cubicBezTo>
                <a:cubicBezTo>
                  <a:pt x="535915" y="214248"/>
                  <a:pt x="519231" y="226008"/>
                  <a:pt x="550415" y="217503"/>
                </a:cubicBezTo>
                <a:cubicBezTo>
                  <a:pt x="559443" y="215041"/>
                  <a:pt x="568170" y="211584"/>
                  <a:pt x="577048" y="208625"/>
                </a:cubicBezTo>
                <a:lnTo>
                  <a:pt x="590365" y="204186"/>
                </a:lnTo>
                <a:lnTo>
                  <a:pt x="665825" y="217503"/>
                </a:lnTo>
                <a:cubicBezTo>
                  <a:pt x="671818" y="218645"/>
                  <a:pt x="677973" y="219539"/>
                  <a:pt x="683580" y="221942"/>
                </a:cubicBezTo>
                <a:cubicBezTo>
                  <a:pt x="688484" y="224043"/>
                  <a:pt x="692022" y="228652"/>
                  <a:pt x="696897" y="230819"/>
                </a:cubicBezTo>
                <a:cubicBezTo>
                  <a:pt x="705448" y="234620"/>
                  <a:pt x="723530" y="239697"/>
                  <a:pt x="723530" y="239697"/>
                </a:cubicBezTo>
                <a:cubicBezTo>
                  <a:pt x="756380" y="261599"/>
                  <a:pt x="719193" y="242140"/>
                  <a:pt x="790112" y="226380"/>
                </a:cubicBezTo>
                <a:cubicBezTo>
                  <a:pt x="798898" y="224428"/>
                  <a:pt x="807867" y="229339"/>
                  <a:pt x="816745" y="230819"/>
                </a:cubicBezTo>
                <a:cubicBezTo>
                  <a:pt x="818225" y="236738"/>
                  <a:pt x="827255" y="249182"/>
                  <a:pt x="821184" y="248575"/>
                </a:cubicBezTo>
                <a:cubicBezTo>
                  <a:pt x="803394" y="246796"/>
                  <a:pt x="788348" y="234376"/>
                  <a:pt x="772357" y="226380"/>
                </a:cubicBezTo>
                <a:cubicBezTo>
                  <a:pt x="768172" y="224288"/>
                  <a:pt x="781234" y="229339"/>
                  <a:pt x="785673" y="230819"/>
                </a:cubicBezTo>
                <a:cubicBezTo>
                  <a:pt x="787153" y="238217"/>
                  <a:pt x="792761" y="245949"/>
                  <a:pt x="790112" y="253013"/>
                </a:cubicBezTo>
                <a:cubicBezTo>
                  <a:pt x="787514" y="259940"/>
                  <a:pt x="773573" y="259033"/>
                  <a:pt x="772357" y="266330"/>
                </a:cubicBezTo>
                <a:cubicBezTo>
                  <a:pt x="771503" y="271457"/>
                  <a:pt x="795700" y="286330"/>
                  <a:pt x="798990" y="288524"/>
                </a:cubicBezTo>
                <a:cubicBezTo>
                  <a:pt x="793072" y="290004"/>
                  <a:pt x="787335" y="292963"/>
                  <a:pt x="781235" y="292963"/>
                </a:cubicBezTo>
                <a:cubicBezTo>
                  <a:pt x="764489" y="292963"/>
                  <a:pt x="760878" y="284697"/>
                  <a:pt x="745724" y="279646"/>
                </a:cubicBezTo>
                <a:cubicBezTo>
                  <a:pt x="734149" y="275788"/>
                  <a:pt x="710213" y="270769"/>
                  <a:pt x="710213" y="270769"/>
                </a:cubicBezTo>
                <a:cubicBezTo>
                  <a:pt x="700792" y="242505"/>
                  <a:pt x="714294" y="270530"/>
                  <a:pt x="688019" y="253013"/>
                </a:cubicBezTo>
                <a:cubicBezTo>
                  <a:pt x="683580" y="250054"/>
                  <a:pt x="682100" y="244136"/>
                  <a:pt x="679141" y="239697"/>
                </a:cubicBezTo>
                <a:cubicBezTo>
                  <a:pt x="656947" y="241177"/>
                  <a:pt x="634666" y="241680"/>
                  <a:pt x="612559" y="244136"/>
                </a:cubicBezTo>
                <a:cubicBezTo>
                  <a:pt x="603191" y="245177"/>
                  <a:pt x="588966" y="254247"/>
                  <a:pt x="581487" y="257452"/>
                </a:cubicBezTo>
                <a:cubicBezTo>
                  <a:pt x="577186" y="259295"/>
                  <a:pt x="572261" y="259619"/>
                  <a:pt x="568171" y="261891"/>
                </a:cubicBezTo>
                <a:cubicBezTo>
                  <a:pt x="527787" y="284327"/>
                  <a:pt x="554100" y="271396"/>
                  <a:pt x="528221" y="292963"/>
                </a:cubicBezTo>
                <a:cubicBezTo>
                  <a:pt x="524123" y="296378"/>
                  <a:pt x="519246" y="298740"/>
                  <a:pt x="514905" y="301841"/>
                </a:cubicBezTo>
                <a:cubicBezTo>
                  <a:pt x="508885" y="306141"/>
                  <a:pt x="503068" y="310718"/>
                  <a:pt x="497149" y="315157"/>
                </a:cubicBezTo>
                <a:cubicBezTo>
                  <a:pt x="476229" y="346541"/>
                  <a:pt x="503551" y="308755"/>
                  <a:pt x="470516" y="341790"/>
                </a:cubicBezTo>
                <a:cubicBezTo>
                  <a:pt x="465016" y="347290"/>
                  <a:pt x="453360" y="365306"/>
                  <a:pt x="448322" y="372862"/>
                </a:cubicBezTo>
                <a:cubicBezTo>
                  <a:pt x="437162" y="406342"/>
                  <a:pt x="452218" y="365068"/>
                  <a:pt x="435005" y="399495"/>
                </a:cubicBezTo>
                <a:cubicBezTo>
                  <a:pt x="432913" y="403680"/>
                  <a:pt x="432046" y="408373"/>
                  <a:pt x="430567" y="412812"/>
                </a:cubicBezTo>
                <a:cubicBezTo>
                  <a:pt x="429087" y="406893"/>
                  <a:pt x="426128" y="401157"/>
                  <a:pt x="426128" y="395056"/>
                </a:cubicBezTo>
                <a:cubicBezTo>
                  <a:pt x="426128" y="377239"/>
                  <a:pt x="427284" y="359302"/>
                  <a:pt x="430567" y="341790"/>
                </a:cubicBezTo>
                <a:cubicBezTo>
                  <a:pt x="431786" y="335287"/>
                  <a:pt x="434765" y="328714"/>
                  <a:pt x="439444" y="324035"/>
                </a:cubicBezTo>
                <a:cubicBezTo>
                  <a:pt x="452166" y="311312"/>
                  <a:pt x="463762" y="306307"/>
                  <a:pt x="479394" y="301841"/>
                </a:cubicBezTo>
                <a:cubicBezTo>
                  <a:pt x="485260" y="300165"/>
                  <a:pt x="491231" y="298882"/>
                  <a:pt x="497149" y="297402"/>
                </a:cubicBezTo>
                <a:cubicBezTo>
                  <a:pt x="500108" y="292963"/>
                  <a:pt x="502255" y="287857"/>
                  <a:pt x="506027" y="284085"/>
                </a:cubicBezTo>
                <a:cubicBezTo>
                  <a:pt x="516244" y="273868"/>
                  <a:pt x="523517" y="274165"/>
                  <a:pt x="537099" y="270769"/>
                </a:cubicBezTo>
                <a:cubicBezTo>
                  <a:pt x="543017" y="267810"/>
                  <a:pt x="548772" y="264498"/>
                  <a:pt x="554854" y="261891"/>
                </a:cubicBezTo>
                <a:cubicBezTo>
                  <a:pt x="570972" y="254983"/>
                  <a:pt x="600711" y="250944"/>
                  <a:pt x="612559" y="248575"/>
                </a:cubicBezTo>
                <a:cubicBezTo>
                  <a:pt x="619957" y="244136"/>
                  <a:pt x="627437" y="239831"/>
                  <a:pt x="634753" y="235258"/>
                </a:cubicBezTo>
                <a:cubicBezTo>
                  <a:pt x="639277" y="232430"/>
                  <a:pt x="642789" y="227135"/>
                  <a:pt x="648070" y="226380"/>
                </a:cubicBezTo>
                <a:cubicBezTo>
                  <a:pt x="654109" y="225517"/>
                  <a:pt x="659907" y="229339"/>
                  <a:pt x="665825" y="230819"/>
                </a:cubicBezTo>
                <a:cubicBezTo>
                  <a:pt x="674703" y="229339"/>
                  <a:pt x="683727" y="228563"/>
                  <a:pt x="692458" y="226380"/>
                </a:cubicBezTo>
                <a:cubicBezTo>
                  <a:pt x="701536" y="224110"/>
                  <a:pt x="719091" y="217503"/>
                  <a:pt x="719091" y="217503"/>
                </a:cubicBezTo>
                <a:cubicBezTo>
                  <a:pt x="727969" y="221942"/>
                  <a:pt x="737048" y="225999"/>
                  <a:pt x="745724" y="230819"/>
                </a:cubicBezTo>
                <a:cubicBezTo>
                  <a:pt x="750387" y="233410"/>
                  <a:pt x="757059" y="234744"/>
                  <a:pt x="759040" y="239697"/>
                </a:cubicBezTo>
                <a:cubicBezTo>
                  <a:pt x="760778" y="244041"/>
                  <a:pt x="756081" y="248574"/>
                  <a:pt x="754602" y="253013"/>
                </a:cubicBezTo>
                <a:cubicBezTo>
                  <a:pt x="762491" y="268794"/>
                  <a:pt x="768701" y="279122"/>
                  <a:pt x="772357" y="297402"/>
                </a:cubicBezTo>
                <a:cubicBezTo>
                  <a:pt x="773837" y="304800"/>
                  <a:pt x="774811" y="312317"/>
                  <a:pt x="776796" y="319596"/>
                </a:cubicBezTo>
                <a:cubicBezTo>
                  <a:pt x="779258" y="328624"/>
                  <a:pt x="785673" y="346229"/>
                  <a:pt x="785673" y="346229"/>
                </a:cubicBezTo>
                <a:cubicBezTo>
                  <a:pt x="781234" y="347709"/>
                  <a:pt x="777036" y="350668"/>
                  <a:pt x="772357" y="350668"/>
                </a:cubicBezTo>
                <a:cubicBezTo>
                  <a:pt x="751591" y="350668"/>
                  <a:pt x="752255" y="340130"/>
                  <a:pt x="732407" y="332913"/>
                </a:cubicBezTo>
                <a:cubicBezTo>
                  <a:pt x="723949" y="329837"/>
                  <a:pt x="714652" y="329954"/>
                  <a:pt x="705774" y="328474"/>
                </a:cubicBezTo>
                <a:cubicBezTo>
                  <a:pt x="696896" y="325515"/>
                  <a:pt x="686627" y="325211"/>
                  <a:pt x="679141" y="319596"/>
                </a:cubicBezTo>
                <a:cubicBezTo>
                  <a:pt x="673223" y="315157"/>
                  <a:pt x="668255" y="309027"/>
                  <a:pt x="661386" y="306279"/>
                </a:cubicBezTo>
                <a:cubicBezTo>
                  <a:pt x="653030" y="302936"/>
                  <a:pt x="643631" y="303320"/>
                  <a:pt x="634753" y="301841"/>
                </a:cubicBezTo>
                <a:cubicBezTo>
                  <a:pt x="628835" y="298882"/>
                  <a:pt x="622743" y="296246"/>
                  <a:pt x="616998" y="292963"/>
                </a:cubicBezTo>
                <a:cubicBezTo>
                  <a:pt x="600607" y="283596"/>
                  <a:pt x="605437" y="282524"/>
                  <a:pt x="585926" y="275208"/>
                </a:cubicBezTo>
                <a:cubicBezTo>
                  <a:pt x="580214" y="273066"/>
                  <a:pt x="573883" y="272911"/>
                  <a:pt x="568171" y="270769"/>
                </a:cubicBezTo>
                <a:cubicBezTo>
                  <a:pt x="561975" y="268445"/>
                  <a:pt x="556497" y="264498"/>
                  <a:pt x="550415" y="261891"/>
                </a:cubicBezTo>
                <a:cubicBezTo>
                  <a:pt x="538471" y="256772"/>
                  <a:pt x="527933" y="255619"/>
                  <a:pt x="514905" y="253013"/>
                </a:cubicBezTo>
                <a:cubicBezTo>
                  <a:pt x="498629" y="254493"/>
                  <a:pt x="482256" y="255141"/>
                  <a:pt x="466077" y="257452"/>
                </a:cubicBezTo>
                <a:cubicBezTo>
                  <a:pt x="461445" y="258114"/>
                  <a:pt x="456414" y="258968"/>
                  <a:pt x="452761" y="261891"/>
                </a:cubicBezTo>
                <a:cubicBezTo>
                  <a:pt x="444939" y="268149"/>
                  <a:pt x="442368" y="279751"/>
                  <a:pt x="439444" y="288524"/>
                </a:cubicBezTo>
                <a:cubicBezTo>
                  <a:pt x="437964" y="316637"/>
                  <a:pt x="437084" y="344787"/>
                  <a:pt x="435005" y="372862"/>
                </a:cubicBezTo>
                <a:cubicBezTo>
                  <a:pt x="431775" y="416471"/>
                  <a:pt x="436348" y="417044"/>
                  <a:pt x="421689" y="395056"/>
                </a:cubicBezTo>
                <a:cubicBezTo>
                  <a:pt x="423169" y="365464"/>
                  <a:pt x="423561" y="335797"/>
                  <a:pt x="426128" y="306279"/>
                </a:cubicBezTo>
                <a:cubicBezTo>
                  <a:pt x="427302" y="292777"/>
                  <a:pt x="433618" y="291298"/>
                  <a:pt x="439444" y="279646"/>
                </a:cubicBezTo>
                <a:cubicBezTo>
                  <a:pt x="441536" y="275461"/>
                  <a:pt x="442040" y="270630"/>
                  <a:pt x="443883" y="266330"/>
                </a:cubicBezTo>
                <a:cubicBezTo>
                  <a:pt x="446490" y="260248"/>
                  <a:pt x="450154" y="254657"/>
                  <a:pt x="452761" y="248575"/>
                </a:cubicBezTo>
                <a:cubicBezTo>
                  <a:pt x="461134" y="229038"/>
                  <a:pt x="453327" y="230253"/>
                  <a:pt x="474955" y="208625"/>
                </a:cubicBezTo>
                <a:cubicBezTo>
                  <a:pt x="486926" y="196654"/>
                  <a:pt x="513249" y="166269"/>
                  <a:pt x="532660" y="159798"/>
                </a:cubicBezTo>
                <a:lnTo>
                  <a:pt x="559293" y="150920"/>
                </a:lnTo>
                <a:lnTo>
                  <a:pt x="572609" y="146481"/>
                </a:lnTo>
                <a:cubicBezTo>
                  <a:pt x="593324" y="147961"/>
                  <a:pt x="614268" y="147506"/>
                  <a:pt x="634753" y="150920"/>
                </a:cubicBezTo>
                <a:cubicBezTo>
                  <a:pt x="646425" y="152865"/>
                  <a:pt x="655754" y="163641"/>
                  <a:pt x="665825" y="168676"/>
                </a:cubicBezTo>
                <a:cubicBezTo>
                  <a:pt x="670010" y="170768"/>
                  <a:pt x="674702" y="171635"/>
                  <a:pt x="679141" y="173114"/>
                </a:cubicBezTo>
                <a:cubicBezTo>
                  <a:pt x="674702" y="174594"/>
                  <a:pt x="670504" y="177553"/>
                  <a:pt x="665825" y="177553"/>
                </a:cubicBezTo>
                <a:cubicBezTo>
                  <a:pt x="644897" y="177553"/>
                  <a:pt x="640418" y="165462"/>
                  <a:pt x="625875" y="150920"/>
                </a:cubicBezTo>
                <a:cubicBezTo>
                  <a:pt x="624396" y="146481"/>
                  <a:pt x="625712" y="139504"/>
                  <a:pt x="621437" y="137604"/>
                </a:cubicBezTo>
                <a:cubicBezTo>
                  <a:pt x="610536" y="132759"/>
                  <a:pt x="597693" y="135126"/>
                  <a:pt x="585926" y="133165"/>
                </a:cubicBezTo>
                <a:cubicBezTo>
                  <a:pt x="579909" y="132162"/>
                  <a:pt x="574089" y="130206"/>
                  <a:pt x="568171" y="128726"/>
                </a:cubicBezTo>
                <a:cubicBezTo>
                  <a:pt x="544497" y="130206"/>
                  <a:pt x="520631" y="129810"/>
                  <a:pt x="497149" y="133165"/>
                </a:cubicBezTo>
                <a:cubicBezTo>
                  <a:pt x="489261" y="134292"/>
                  <a:pt x="482587" y="139753"/>
                  <a:pt x="474955" y="142043"/>
                </a:cubicBezTo>
                <a:cubicBezTo>
                  <a:pt x="467729" y="144211"/>
                  <a:pt x="460080" y="144651"/>
                  <a:pt x="452761" y="146481"/>
                </a:cubicBezTo>
                <a:cubicBezTo>
                  <a:pt x="448222" y="147616"/>
                  <a:pt x="443883" y="149440"/>
                  <a:pt x="439444" y="150920"/>
                </a:cubicBezTo>
                <a:cubicBezTo>
                  <a:pt x="438919" y="151340"/>
                  <a:pt x="410587" y="175058"/>
                  <a:pt x="403934" y="177553"/>
                </a:cubicBezTo>
                <a:cubicBezTo>
                  <a:pt x="396869" y="180202"/>
                  <a:pt x="389137" y="180512"/>
                  <a:pt x="381739" y="181992"/>
                </a:cubicBezTo>
                <a:cubicBezTo>
                  <a:pt x="372056" y="211047"/>
                  <a:pt x="385505" y="182531"/>
                  <a:pt x="363984" y="199747"/>
                </a:cubicBezTo>
                <a:cubicBezTo>
                  <a:pt x="359818" y="203080"/>
                  <a:pt x="358065" y="208625"/>
                  <a:pt x="355106" y="213064"/>
                </a:cubicBezTo>
                <a:cubicBezTo>
                  <a:pt x="353627" y="217503"/>
                  <a:pt x="352760" y="222195"/>
                  <a:pt x="350668" y="226380"/>
                </a:cubicBezTo>
                <a:cubicBezTo>
                  <a:pt x="333455" y="260806"/>
                  <a:pt x="348511" y="219537"/>
                  <a:pt x="337351" y="253013"/>
                </a:cubicBezTo>
                <a:cubicBezTo>
                  <a:pt x="338831" y="287044"/>
                  <a:pt x="338028" y="321252"/>
                  <a:pt x="341790" y="355107"/>
                </a:cubicBezTo>
                <a:cubicBezTo>
                  <a:pt x="342700" y="363295"/>
                  <a:pt x="367540" y="398171"/>
                  <a:pt x="368423" y="399495"/>
                </a:cubicBezTo>
                <a:lnTo>
                  <a:pt x="377301" y="412812"/>
                </a:lnTo>
                <a:cubicBezTo>
                  <a:pt x="368804" y="251378"/>
                  <a:pt x="382950" y="377702"/>
                  <a:pt x="363984" y="301841"/>
                </a:cubicBezTo>
                <a:cubicBezTo>
                  <a:pt x="347502" y="235917"/>
                  <a:pt x="371155" y="302867"/>
                  <a:pt x="350668" y="261891"/>
                </a:cubicBezTo>
                <a:cubicBezTo>
                  <a:pt x="348576" y="257706"/>
                  <a:pt x="349152" y="252228"/>
                  <a:pt x="346229" y="248575"/>
                </a:cubicBezTo>
                <a:cubicBezTo>
                  <a:pt x="342896" y="244409"/>
                  <a:pt x="337351" y="242656"/>
                  <a:pt x="332912" y="239697"/>
                </a:cubicBezTo>
                <a:cubicBezTo>
                  <a:pt x="328473" y="233779"/>
                  <a:pt x="323700" y="228097"/>
                  <a:pt x="319596" y="221942"/>
                </a:cubicBezTo>
                <a:cubicBezTo>
                  <a:pt x="309245" y="206415"/>
                  <a:pt x="307872" y="197080"/>
                  <a:pt x="292963" y="186431"/>
                </a:cubicBezTo>
                <a:cubicBezTo>
                  <a:pt x="287578" y="182585"/>
                  <a:pt x="281126" y="180512"/>
                  <a:pt x="275207" y="177553"/>
                </a:cubicBezTo>
                <a:cubicBezTo>
                  <a:pt x="272248" y="173114"/>
                  <a:pt x="270102" y="168009"/>
                  <a:pt x="266330" y="164237"/>
                </a:cubicBezTo>
                <a:cubicBezTo>
                  <a:pt x="252893" y="150800"/>
                  <a:pt x="250494" y="151560"/>
                  <a:pt x="235258" y="146481"/>
                </a:cubicBezTo>
                <a:cubicBezTo>
                  <a:pt x="230819" y="142042"/>
                  <a:pt x="227391" y="136279"/>
                  <a:pt x="221941" y="133165"/>
                </a:cubicBezTo>
                <a:cubicBezTo>
                  <a:pt x="216644" y="130138"/>
                  <a:pt x="205862" y="122860"/>
                  <a:pt x="204186" y="128726"/>
                </a:cubicBezTo>
                <a:cubicBezTo>
                  <a:pt x="200834" y="140458"/>
                  <a:pt x="224953" y="161493"/>
                  <a:pt x="213064" y="164237"/>
                </a:cubicBezTo>
                <a:cubicBezTo>
                  <a:pt x="172593" y="173576"/>
                  <a:pt x="130205" y="158318"/>
                  <a:pt x="88776" y="155359"/>
                </a:cubicBezTo>
                <a:cubicBezTo>
                  <a:pt x="139755" y="142614"/>
                  <a:pt x="76931" y="160435"/>
                  <a:pt x="119848" y="142043"/>
                </a:cubicBezTo>
                <a:cubicBezTo>
                  <a:pt x="125456" y="139640"/>
                  <a:pt x="131738" y="139280"/>
                  <a:pt x="137604" y="137604"/>
                </a:cubicBezTo>
                <a:cubicBezTo>
                  <a:pt x="142103" y="136319"/>
                  <a:pt x="146481" y="134645"/>
                  <a:pt x="150920" y="133165"/>
                </a:cubicBezTo>
                <a:cubicBezTo>
                  <a:pt x="156266" y="133651"/>
                  <a:pt x="207263" y="136539"/>
                  <a:pt x="221941" y="142043"/>
                </a:cubicBezTo>
                <a:cubicBezTo>
                  <a:pt x="226936" y="143916"/>
                  <a:pt x="230486" y="148534"/>
                  <a:pt x="235258" y="150920"/>
                </a:cubicBezTo>
                <a:cubicBezTo>
                  <a:pt x="239443" y="153012"/>
                  <a:pt x="244484" y="153087"/>
                  <a:pt x="248574" y="155359"/>
                </a:cubicBezTo>
                <a:cubicBezTo>
                  <a:pt x="294361" y="180796"/>
                  <a:pt x="258392" y="167509"/>
                  <a:pt x="288524" y="177553"/>
                </a:cubicBezTo>
                <a:cubicBezTo>
                  <a:pt x="291483" y="181992"/>
                  <a:pt x="294201" y="186602"/>
                  <a:pt x="297402" y="190870"/>
                </a:cubicBezTo>
                <a:cubicBezTo>
                  <a:pt x="329041" y="233056"/>
                  <a:pt x="303960" y="196270"/>
                  <a:pt x="324035" y="226380"/>
                </a:cubicBezTo>
                <a:cubicBezTo>
                  <a:pt x="335188" y="259847"/>
                  <a:pt x="320144" y="218600"/>
                  <a:pt x="337351" y="253013"/>
                </a:cubicBezTo>
                <a:cubicBezTo>
                  <a:pt x="340915" y="260140"/>
                  <a:pt x="343270" y="267810"/>
                  <a:pt x="346229" y="275208"/>
                </a:cubicBezTo>
                <a:cubicBezTo>
                  <a:pt x="349937" y="312283"/>
                  <a:pt x="349209" y="314775"/>
                  <a:pt x="355106" y="346229"/>
                </a:cubicBezTo>
                <a:cubicBezTo>
                  <a:pt x="356276" y="352469"/>
                  <a:pt x="365131" y="405652"/>
                  <a:pt x="372862" y="417250"/>
                </a:cubicBezTo>
                <a:lnTo>
                  <a:pt x="381739" y="430567"/>
                </a:lnTo>
                <a:cubicBezTo>
                  <a:pt x="383219" y="436485"/>
                  <a:pt x="380078" y="448322"/>
                  <a:pt x="386178" y="448322"/>
                </a:cubicBezTo>
                <a:cubicBezTo>
                  <a:pt x="398748" y="448322"/>
                  <a:pt x="387180" y="419255"/>
                  <a:pt x="386178" y="417250"/>
                </a:cubicBezTo>
                <a:cubicBezTo>
                  <a:pt x="383792" y="412479"/>
                  <a:pt x="381316" y="407447"/>
                  <a:pt x="377301" y="403934"/>
                </a:cubicBezTo>
                <a:cubicBezTo>
                  <a:pt x="369271" y="396908"/>
                  <a:pt x="350668" y="386179"/>
                  <a:pt x="350668" y="386179"/>
                </a:cubicBezTo>
                <a:cubicBezTo>
                  <a:pt x="329953" y="355107"/>
                  <a:pt x="341790" y="365465"/>
                  <a:pt x="319596" y="350668"/>
                </a:cubicBezTo>
                <a:cubicBezTo>
                  <a:pt x="316637" y="346229"/>
                  <a:pt x="314490" y="341123"/>
                  <a:pt x="310718" y="337351"/>
                </a:cubicBezTo>
                <a:cubicBezTo>
                  <a:pt x="303528" y="330161"/>
                  <a:pt x="275409" y="317477"/>
                  <a:pt x="270769" y="315157"/>
                </a:cubicBezTo>
                <a:lnTo>
                  <a:pt x="235258" y="261891"/>
                </a:lnTo>
                <a:cubicBezTo>
                  <a:pt x="232299" y="257452"/>
                  <a:pt x="231333" y="250556"/>
                  <a:pt x="226380" y="248575"/>
                </a:cubicBezTo>
                <a:lnTo>
                  <a:pt x="204186" y="239697"/>
                </a:lnTo>
                <a:cubicBezTo>
                  <a:pt x="192426" y="227937"/>
                  <a:pt x="180077" y="212106"/>
                  <a:pt x="164237" y="204186"/>
                </a:cubicBezTo>
                <a:cubicBezTo>
                  <a:pt x="160052" y="202093"/>
                  <a:pt x="155359" y="201227"/>
                  <a:pt x="150920" y="199747"/>
                </a:cubicBezTo>
                <a:cubicBezTo>
                  <a:pt x="143522" y="193829"/>
                  <a:pt x="136760" y="187013"/>
                  <a:pt x="128726" y="181992"/>
                </a:cubicBezTo>
                <a:cubicBezTo>
                  <a:pt x="124758" y="179512"/>
                  <a:pt x="119908" y="178838"/>
                  <a:pt x="115409" y="177553"/>
                </a:cubicBezTo>
                <a:cubicBezTo>
                  <a:pt x="76376" y="166400"/>
                  <a:pt x="116279" y="179322"/>
                  <a:pt x="84338" y="168676"/>
                </a:cubicBezTo>
                <a:cubicBezTo>
                  <a:pt x="76940" y="170155"/>
                  <a:pt x="68541" y="169115"/>
                  <a:pt x="62143" y="173114"/>
                </a:cubicBezTo>
                <a:cubicBezTo>
                  <a:pt x="40702" y="186514"/>
                  <a:pt x="54530" y="188973"/>
                  <a:pt x="44388" y="204186"/>
                </a:cubicBezTo>
                <a:cubicBezTo>
                  <a:pt x="37978" y="213801"/>
                  <a:pt x="29413" y="221795"/>
                  <a:pt x="22194" y="230819"/>
                </a:cubicBezTo>
                <a:cubicBezTo>
                  <a:pt x="6827" y="250028"/>
                  <a:pt x="10468" y="245393"/>
                  <a:pt x="0" y="266330"/>
                </a:cubicBezTo>
                <a:cubicBezTo>
                  <a:pt x="1479" y="285565"/>
                  <a:pt x="-2155" y="305905"/>
                  <a:pt x="4438" y="324035"/>
                </a:cubicBezTo>
                <a:cubicBezTo>
                  <a:pt x="6261" y="329049"/>
                  <a:pt x="15108" y="319789"/>
                  <a:pt x="17755" y="315157"/>
                </a:cubicBezTo>
                <a:cubicBezTo>
                  <a:pt x="21498" y="308607"/>
                  <a:pt x="18009" y="299240"/>
                  <a:pt x="22194" y="292963"/>
                </a:cubicBezTo>
                <a:cubicBezTo>
                  <a:pt x="30319" y="280776"/>
                  <a:pt x="41079" y="270016"/>
                  <a:pt x="53266" y="261891"/>
                </a:cubicBezTo>
                <a:cubicBezTo>
                  <a:pt x="57705" y="258932"/>
                  <a:pt x="61472" y="254546"/>
                  <a:pt x="66582" y="253013"/>
                </a:cubicBezTo>
                <a:cubicBezTo>
                  <a:pt x="76603" y="250007"/>
                  <a:pt x="87297" y="250054"/>
                  <a:pt x="97654" y="248575"/>
                </a:cubicBezTo>
                <a:cubicBezTo>
                  <a:pt x="135040" y="236113"/>
                  <a:pt x="122165" y="238601"/>
                  <a:pt x="195308" y="248575"/>
                </a:cubicBezTo>
                <a:cubicBezTo>
                  <a:pt x="200594" y="249296"/>
                  <a:pt x="203853" y="255066"/>
                  <a:pt x="208625" y="257452"/>
                </a:cubicBezTo>
                <a:cubicBezTo>
                  <a:pt x="228093" y="267186"/>
                  <a:pt x="232219" y="266610"/>
                  <a:pt x="253013" y="270769"/>
                </a:cubicBezTo>
                <a:cubicBezTo>
                  <a:pt x="258932" y="278167"/>
                  <a:pt x="263576" y="286797"/>
                  <a:pt x="270769" y="292963"/>
                </a:cubicBezTo>
                <a:cubicBezTo>
                  <a:pt x="274321" y="296008"/>
                  <a:pt x="279995" y="295130"/>
                  <a:pt x="284085" y="297402"/>
                </a:cubicBezTo>
                <a:cubicBezTo>
                  <a:pt x="293412" y="302584"/>
                  <a:pt x="301840" y="309239"/>
                  <a:pt x="310718" y="315157"/>
                </a:cubicBezTo>
                <a:lnTo>
                  <a:pt x="324035" y="324035"/>
                </a:lnTo>
                <a:cubicBezTo>
                  <a:pt x="326994" y="328474"/>
                  <a:pt x="329343" y="333386"/>
                  <a:pt x="332912" y="337351"/>
                </a:cubicBezTo>
                <a:cubicBezTo>
                  <a:pt x="342711" y="348238"/>
                  <a:pt x="355196" y="356705"/>
                  <a:pt x="363984" y="368423"/>
                </a:cubicBezTo>
                <a:cubicBezTo>
                  <a:pt x="367001" y="372445"/>
                  <a:pt x="382932" y="393003"/>
                  <a:pt x="386178" y="399495"/>
                </a:cubicBezTo>
                <a:cubicBezTo>
                  <a:pt x="388271" y="403680"/>
                  <a:pt x="387694" y="409158"/>
                  <a:pt x="390617" y="412812"/>
                </a:cubicBezTo>
                <a:cubicBezTo>
                  <a:pt x="393950" y="416978"/>
                  <a:pt x="399495" y="418730"/>
                  <a:pt x="403934" y="421689"/>
                </a:cubicBezTo>
                <a:cubicBezTo>
                  <a:pt x="405413" y="426128"/>
                  <a:pt x="411681" y="431697"/>
                  <a:pt x="408372" y="435006"/>
                </a:cubicBezTo>
                <a:cubicBezTo>
                  <a:pt x="404697" y="438681"/>
                  <a:pt x="382185" y="421986"/>
                  <a:pt x="381739" y="421689"/>
                </a:cubicBezTo>
                <a:cubicBezTo>
                  <a:pt x="367362" y="349792"/>
                  <a:pt x="390151" y="447155"/>
                  <a:pt x="363984" y="381740"/>
                </a:cubicBezTo>
                <a:cubicBezTo>
                  <a:pt x="360641" y="373384"/>
                  <a:pt x="361497" y="363893"/>
                  <a:pt x="359545" y="355107"/>
                </a:cubicBezTo>
                <a:cubicBezTo>
                  <a:pt x="358530" y="350539"/>
                  <a:pt x="356586" y="346229"/>
                  <a:pt x="355106" y="341790"/>
                </a:cubicBezTo>
                <a:cubicBezTo>
                  <a:pt x="347152" y="286105"/>
                  <a:pt x="348237" y="307807"/>
                  <a:pt x="355106" y="221942"/>
                </a:cubicBezTo>
                <a:cubicBezTo>
                  <a:pt x="357160" y="196259"/>
                  <a:pt x="354435" y="201450"/>
                  <a:pt x="372862" y="195309"/>
                </a:cubicBezTo>
                <a:cubicBezTo>
                  <a:pt x="383426" y="163615"/>
                  <a:pt x="376548" y="176462"/>
                  <a:pt x="390617" y="155359"/>
                </a:cubicBezTo>
                <a:cubicBezTo>
                  <a:pt x="392097" y="149441"/>
                  <a:pt x="392653" y="143211"/>
                  <a:pt x="395056" y="137604"/>
                </a:cubicBezTo>
                <a:cubicBezTo>
                  <a:pt x="399691" y="126789"/>
                  <a:pt x="409251" y="118970"/>
                  <a:pt x="417250" y="110971"/>
                </a:cubicBezTo>
                <a:cubicBezTo>
                  <a:pt x="418730" y="106532"/>
                  <a:pt x="420404" y="102153"/>
                  <a:pt x="421689" y="97654"/>
                </a:cubicBezTo>
                <a:cubicBezTo>
                  <a:pt x="423585" y="91017"/>
                  <a:pt x="427020" y="73677"/>
                  <a:pt x="430567" y="66582"/>
                </a:cubicBezTo>
                <a:cubicBezTo>
                  <a:pt x="432953" y="61811"/>
                  <a:pt x="436485" y="57705"/>
                  <a:pt x="439444" y="53266"/>
                </a:cubicBezTo>
                <a:cubicBezTo>
                  <a:pt x="460159" y="54746"/>
                  <a:pt x="480963" y="55278"/>
                  <a:pt x="501588" y="57705"/>
                </a:cubicBezTo>
                <a:cubicBezTo>
                  <a:pt x="506235" y="58252"/>
                  <a:pt x="510604" y="60301"/>
                  <a:pt x="514905" y="62144"/>
                </a:cubicBezTo>
                <a:cubicBezTo>
                  <a:pt x="530676" y="68903"/>
                  <a:pt x="532601" y="70982"/>
                  <a:pt x="545976" y="79899"/>
                </a:cubicBezTo>
                <a:cubicBezTo>
                  <a:pt x="552527" y="89725"/>
                  <a:pt x="557918" y="99696"/>
                  <a:pt x="568171" y="106532"/>
                </a:cubicBezTo>
                <a:cubicBezTo>
                  <a:pt x="572064" y="109127"/>
                  <a:pt x="577397" y="108699"/>
                  <a:pt x="581487" y="110971"/>
                </a:cubicBezTo>
                <a:cubicBezTo>
                  <a:pt x="590814" y="116153"/>
                  <a:pt x="599242" y="122808"/>
                  <a:pt x="608120" y="128726"/>
                </a:cubicBezTo>
                <a:cubicBezTo>
                  <a:pt x="612559" y="131685"/>
                  <a:pt x="616376" y="135917"/>
                  <a:pt x="621437" y="137604"/>
                </a:cubicBezTo>
                <a:lnTo>
                  <a:pt x="634753" y="142043"/>
                </a:lnTo>
                <a:cubicBezTo>
                  <a:pt x="644900" y="172481"/>
                  <a:pt x="634753" y="134702"/>
                  <a:pt x="634753" y="177553"/>
                </a:cubicBezTo>
                <a:cubicBezTo>
                  <a:pt x="634753" y="195119"/>
                  <a:pt x="648097" y="208667"/>
                  <a:pt x="656947" y="221942"/>
                </a:cubicBezTo>
                <a:cubicBezTo>
                  <a:pt x="668783" y="239696"/>
                  <a:pt x="661388" y="232300"/>
                  <a:pt x="679141" y="244136"/>
                </a:cubicBezTo>
                <a:cubicBezTo>
                  <a:pt x="682100" y="250054"/>
                  <a:pt x="694546" y="260803"/>
                  <a:pt x="688019" y="261891"/>
                </a:cubicBezTo>
                <a:cubicBezTo>
                  <a:pt x="675549" y="263969"/>
                  <a:pt x="664849" y="251317"/>
                  <a:pt x="652508" y="248575"/>
                </a:cubicBezTo>
                <a:cubicBezTo>
                  <a:pt x="637992" y="245349"/>
                  <a:pt x="622875" y="245980"/>
                  <a:pt x="608120" y="244136"/>
                </a:cubicBezTo>
                <a:cubicBezTo>
                  <a:pt x="592617" y="242198"/>
                  <a:pt x="578596" y="239505"/>
                  <a:pt x="563732" y="235258"/>
                </a:cubicBezTo>
                <a:cubicBezTo>
                  <a:pt x="559233" y="233973"/>
                  <a:pt x="554716" y="232662"/>
                  <a:pt x="550415" y="230819"/>
                </a:cubicBezTo>
                <a:cubicBezTo>
                  <a:pt x="544333" y="228213"/>
                  <a:pt x="538578" y="224901"/>
                  <a:pt x="532660" y="221942"/>
                </a:cubicBezTo>
                <a:cubicBezTo>
                  <a:pt x="500108" y="223421"/>
                  <a:pt x="467211" y="221425"/>
                  <a:pt x="435005" y="226380"/>
                </a:cubicBezTo>
                <a:cubicBezTo>
                  <a:pt x="411497" y="229997"/>
                  <a:pt x="418413" y="246952"/>
                  <a:pt x="412811" y="261891"/>
                </a:cubicBezTo>
                <a:cubicBezTo>
                  <a:pt x="410938" y="266886"/>
                  <a:pt x="406101" y="270333"/>
                  <a:pt x="403934" y="275208"/>
                </a:cubicBezTo>
                <a:cubicBezTo>
                  <a:pt x="400133" y="283759"/>
                  <a:pt x="404054" y="299270"/>
                  <a:pt x="395056" y="301841"/>
                </a:cubicBezTo>
                <a:lnTo>
                  <a:pt x="363984" y="310718"/>
                </a:lnTo>
                <a:cubicBezTo>
                  <a:pt x="362504" y="325514"/>
                  <a:pt x="365402" y="341439"/>
                  <a:pt x="359545" y="355107"/>
                </a:cubicBezTo>
                <a:cubicBezTo>
                  <a:pt x="357444" y="360011"/>
                  <a:pt x="350825" y="347123"/>
                  <a:pt x="350668" y="341790"/>
                </a:cubicBezTo>
                <a:cubicBezTo>
                  <a:pt x="349319" y="295918"/>
                  <a:pt x="351187" y="249910"/>
                  <a:pt x="355106" y="204186"/>
                </a:cubicBezTo>
                <a:cubicBezTo>
                  <a:pt x="356127" y="192277"/>
                  <a:pt x="377167" y="171095"/>
                  <a:pt x="381739" y="164237"/>
                </a:cubicBezTo>
                <a:cubicBezTo>
                  <a:pt x="385410" y="158731"/>
                  <a:pt x="386381" y="151564"/>
                  <a:pt x="390617" y="146481"/>
                </a:cubicBezTo>
                <a:cubicBezTo>
                  <a:pt x="394032" y="142383"/>
                  <a:pt x="399593" y="140705"/>
                  <a:pt x="403934" y="137604"/>
                </a:cubicBezTo>
                <a:cubicBezTo>
                  <a:pt x="409954" y="133304"/>
                  <a:pt x="415669" y="128587"/>
                  <a:pt x="421689" y="124287"/>
                </a:cubicBezTo>
                <a:cubicBezTo>
                  <a:pt x="426030" y="121186"/>
                  <a:pt x="430130" y="117577"/>
                  <a:pt x="435005" y="115410"/>
                </a:cubicBezTo>
                <a:cubicBezTo>
                  <a:pt x="443556" y="111609"/>
                  <a:pt x="461638" y="106532"/>
                  <a:pt x="461638" y="106532"/>
                </a:cubicBezTo>
                <a:cubicBezTo>
                  <a:pt x="482427" y="110690"/>
                  <a:pt x="486563" y="110116"/>
                  <a:pt x="506027" y="119848"/>
                </a:cubicBezTo>
                <a:cubicBezTo>
                  <a:pt x="510799" y="122234"/>
                  <a:pt x="514572" y="126340"/>
                  <a:pt x="519343" y="128726"/>
                </a:cubicBezTo>
                <a:cubicBezTo>
                  <a:pt x="523528" y="130819"/>
                  <a:pt x="528384" y="131265"/>
                  <a:pt x="532660" y="133165"/>
                </a:cubicBezTo>
                <a:cubicBezTo>
                  <a:pt x="541730" y="137196"/>
                  <a:pt x="550782" y="141374"/>
                  <a:pt x="559293" y="146481"/>
                </a:cubicBezTo>
                <a:cubicBezTo>
                  <a:pt x="592887" y="166637"/>
                  <a:pt x="562379" y="154908"/>
                  <a:pt x="590365" y="164237"/>
                </a:cubicBezTo>
                <a:cubicBezTo>
                  <a:pt x="599777" y="176786"/>
                  <a:pt x="602650" y="184720"/>
                  <a:pt x="616998" y="190870"/>
                </a:cubicBezTo>
                <a:cubicBezTo>
                  <a:pt x="622605" y="193273"/>
                  <a:pt x="628835" y="193829"/>
                  <a:pt x="634753" y="195309"/>
                </a:cubicBezTo>
                <a:cubicBezTo>
                  <a:pt x="639192" y="199748"/>
                  <a:pt x="642582" y="205576"/>
                  <a:pt x="648070" y="208625"/>
                </a:cubicBezTo>
                <a:cubicBezTo>
                  <a:pt x="656250" y="213170"/>
                  <a:pt x="674703" y="217503"/>
                  <a:pt x="674703" y="217503"/>
                </a:cubicBezTo>
                <a:cubicBezTo>
                  <a:pt x="667305" y="221942"/>
                  <a:pt x="661136" y="230819"/>
                  <a:pt x="652508" y="230819"/>
                </a:cubicBezTo>
                <a:cubicBezTo>
                  <a:pt x="634206" y="230819"/>
                  <a:pt x="599242" y="217503"/>
                  <a:pt x="599242" y="217503"/>
                </a:cubicBezTo>
                <a:cubicBezTo>
                  <a:pt x="593324" y="214544"/>
                  <a:pt x="587569" y="211232"/>
                  <a:pt x="581487" y="208625"/>
                </a:cubicBezTo>
                <a:cubicBezTo>
                  <a:pt x="569885" y="203652"/>
                  <a:pt x="562929" y="203501"/>
                  <a:pt x="550415" y="199747"/>
                </a:cubicBezTo>
                <a:cubicBezTo>
                  <a:pt x="541452" y="197058"/>
                  <a:pt x="523782" y="190870"/>
                  <a:pt x="523782" y="190870"/>
                </a:cubicBezTo>
                <a:cubicBezTo>
                  <a:pt x="476903" y="194219"/>
                  <a:pt x="467869" y="178407"/>
                  <a:pt x="452761" y="208625"/>
                </a:cubicBezTo>
                <a:cubicBezTo>
                  <a:pt x="450668" y="212810"/>
                  <a:pt x="449802" y="217503"/>
                  <a:pt x="448322" y="221942"/>
                </a:cubicBezTo>
                <a:cubicBezTo>
                  <a:pt x="447665" y="227198"/>
                  <a:pt x="441115" y="281284"/>
                  <a:pt x="439444" y="288524"/>
                </a:cubicBezTo>
                <a:cubicBezTo>
                  <a:pt x="433851" y="312761"/>
                  <a:pt x="422543" y="327194"/>
                  <a:pt x="439444" y="301841"/>
                </a:cubicBezTo>
                <a:cubicBezTo>
                  <a:pt x="437964" y="309239"/>
                  <a:pt x="435005" y="316490"/>
                  <a:pt x="435005" y="324035"/>
                </a:cubicBezTo>
                <a:cubicBezTo>
                  <a:pt x="435005" y="407451"/>
                  <a:pt x="436317" y="394249"/>
                  <a:pt x="443883" y="363984"/>
                </a:cubicBezTo>
                <a:cubicBezTo>
                  <a:pt x="438319" y="355638"/>
                  <a:pt x="428728" y="342447"/>
                  <a:pt x="426128" y="332913"/>
                </a:cubicBezTo>
                <a:cubicBezTo>
                  <a:pt x="423375" y="322819"/>
                  <a:pt x="422730" y="312252"/>
                  <a:pt x="421689" y="301841"/>
                </a:cubicBezTo>
                <a:cubicBezTo>
                  <a:pt x="417844" y="263393"/>
                  <a:pt x="418710" y="244017"/>
                  <a:pt x="412811" y="208625"/>
                </a:cubicBezTo>
                <a:cubicBezTo>
                  <a:pt x="411808" y="202608"/>
                  <a:pt x="409852" y="196788"/>
                  <a:pt x="408372" y="190870"/>
                </a:cubicBezTo>
                <a:cubicBezTo>
                  <a:pt x="409852" y="184951"/>
                  <a:pt x="411615" y="179096"/>
                  <a:pt x="412811" y="173114"/>
                </a:cubicBezTo>
                <a:cubicBezTo>
                  <a:pt x="416768" y="153329"/>
                  <a:pt x="416929" y="143328"/>
                  <a:pt x="421689" y="124287"/>
                </a:cubicBezTo>
                <a:cubicBezTo>
                  <a:pt x="422824" y="119748"/>
                  <a:pt x="424648" y="115410"/>
                  <a:pt x="426128" y="110971"/>
                </a:cubicBezTo>
                <a:cubicBezTo>
                  <a:pt x="423169" y="106532"/>
                  <a:pt x="421689" y="100613"/>
                  <a:pt x="417250" y="97654"/>
                </a:cubicBezTo>
                <a:cubicBezTo>
                  <a:pt x="414541" y="95848"/>
                  <a:pt x="377818" y="88892"/>
                  <a:pt x="377301" y="88777"/>
                </a:cubicBezTo>
                <a:cubicBezTo>
                  <a:pt x="371345" y="87454"/>
                  <a:pt x="365501" y="85661"/>
                  <a:pt x="359545" y="84338"/>
                </a:cubicBezTo>
                <a:cubicBezTo>
                  <a:pt x="350427" y="82312"/>
                  <a:pt x="333554" y="80220"/>
                  <a:pt x="324035" y="75460"/>
                </a:cubicBezTo>
                <a:cubicBezTo>
                  <a:pt x="319263" y="73074"/>
                  <a:pt x="315157" y="69541"/>
                  <a:pt x="310718" y="66582"/>
                </a:cubicBezTo>
                <a:cubicBezTo>
                  <a:pt x="272098" y="79456"/>
                  <a:pt x="274109" y="80121"/>
                  <a:pt x="204186" y="75460"/>
                </a:cubicBezTo>
                <a:cubicBezTo>
                  <a:pt x="190180" y="74526"/>
                  <a:pt x="154312" y="52219"/>
                  <a:pt x="164237" y="62144"/>
                </a:cubicBezTo>
                <a:cubicBezTo>
                  <a:pt x="175505" y="73412"/>
                  <a:pt x="193618" y="74539"/>
                  <a:pt x="208625" y="79899"/>
                </a:cubicBezTo>
                <a:cubicBezTo>
                  <a:pt x="214370" y="81951"/>
                  <a:pt x="220494" y="82733"/>
                  <a:pt x="226380" y="84338"/>
                </a:cubicBezTo>
                <a:cubicBezTo>
                  <a:pt x="236772" y="87172"/>
                  <a:pt x="247135" y="90120"/>
                  <a:pt x="257452" y="93215"/>
                </a:cubicBezTo>
                <a:cubicBezTo>
                  <a:pt x="280582" y="100154"/>
                  <a:pt x="261584" y="94985"/>
                  <a:pt x="288524" y="106532"/>
                </a:cubicBezTo>
                <a:cubicBezTo>
                  <a:pt x="292824" y="108375"/>
                  <a:pt x="297401" y="109491"/>
                  <a:pt x="301840" y="110971"/>
                </a:cubicBezTo>
                <a:cubicBezTo>
                  <a:pt x="340746" y="149874"/>
                  <a:pt x="291394" y="102266"/>
                  <a:pt x="328473" y="133165"/>
                </a:cubicBezTo>
                <a:cubicBezTo>
                  <a:pt x="333295" y="137184"/>
                  <a:pt x="337351" y="142042"/>
                  <a:pt x="341790" y="146481"/>
                </a:cubicBezTo>
                <a:cubicBezTo>
                  <a:pt x="343684" y="152162"/>
                  <a:pt x="353116" y="181329"/>
                  <a:pt x="355106" y="181992"/>
                </a:cubicBezTo>
                <a:cubicBezTo>
                  <a:pt x="360893" y="183921"/>
                  <a:pt x="358065" y="170155"/>
                  <a:pt x="359545" y="164237"/>
                </a:cubicBezTo>
                <a:cubicBezTo>
                  <a:pt x="380260" y="195309"/>
                  <a:pt x="368423" y="184952"/>
                  <a:pt x="390617" y="199747"/>
                </a:cubicBezTo>
                <a:cubicBezTo>
                  <a:pt x="398430" y="223185"/>
                  <a:pt x="392461" y="209173"/>
                  <a:pt x="412811" y="239697"/>
                </a:cubicBezTo>
                <a:lnTo>
                  <a:pt x="421689" y="253013"/>
                </a:lnTo>
                <a:lnTo>
                  <a:pt x="430567" y="266330"/>
                </a:lnTo>
                <a:cubicBezTo>
                  <a:pt x="431599" y="270458"/>
                  <a:pt x="444335" y="318825"/>
                  <a:pt x="439444" y="315157"/>
                </a:cubicBezTo>
                <a:cubicBezTo>
                  <a:pt x="426210" y="305232"/>
                  <a:pt x="417250" y="270769"/>
                  <a:pt x="417250" y="270769"/>
                </a:cubicBezTo>
                <a:cubicBezTo>
                  <a:pt x="407861" y="233215"/>
                  <a:pt x="420651" y="271432"/>
                  <a:pt x="399495" y="239697"/>
                </a:cubicBezTo>
                <a:cubicBezTo>
                  <a:pt x="396429" y="235098"/>
                  <a:pt x="391886" y="212007"/>
                  <a:pt x="390617" y="208625"/>
                </a:cubicBezTo>
                <a:cubicBezTo>
                  <a:pt x="388294" y="202429"/>
                  <a:pt x="384698" y="196788"/>
                  <a:pt x="381739" y="190870"/>
                </a:cubicBezTo>
                <a:cubicBezTo>
                  <a:pt x="380260" y="183472"/>
                  <a:pt x="377984" y="176189"/>
                  <a:pt x="377301" y="168676"/>
                </a:cubicBezTo>
                <a:cubicBezTo>
                  <a:pt x="369861" y="86826"/>
                  <a:pt x="373113" y="87934"/>
                  <a:pt x="377301" y="0"/>
                </a:cubicBezTo>
                <a:cubicBezTo>
                  <a:pt x="378780" y="10357"/>
                  <a:pt x="381739" y="20610"/>
                  <a:pt x="381739" y="31072"/>
                </a:cubicBezTo>
                <a:cubicBezTo>
                  <a:pt x="381739" y="38023"/>
                  <a:pt x="376366" y="58407"/>
                  <a:pt x="372862" y="66582"/>
                </a:cubicBezTo>
                <a:cubicBezTo>
                  <a:pt x="365241" y="84364"/>
                  <a:pt x="363708" y="81001"/>
                  <a:pt x="359545" y="97654"/>
                </a:cubicBezTo>
                <a:cubicBezTo>
                  <a:pt x="357234" y="106899"/>
                  <a:pt x="352576" y="140134"/>
                  <a:pt x="346229" y="146481"/>
                </a:cubicBezTo>
                <a:lnTo>
                  <a:pt x="332912" y="159798"/>
                </a:lnTo>
                <a:cubicBezTo>
                  <a:pt x="334392" y="192349"/>
                  <a:pt x="334852" y="224963"/>
                  <a:pt x="337351" y="257452"/>
                </a:cubicBezTo>
                <a:cubicBezTo>
                  <a:pt x="337819" y="263535"/>
                  <a:pt x="339062" y="269751"/>
                  <a:pt x="341790" y="275208"/>
                </a:cubicBezTo>
                <a:cubicBezTo>
                  <a:pt x="345098" y="281825"/>
                  <a:pt x="350667" y="287045"/>
                  <a:pt x="355106" y="292963"/>
                </a:cubicBezTo>
                <a:cubicBezTo>
                  <a:pt x="362765" y="331254"/>
                  <a:pt x="352591" y="301726"/>
                  <a:pt x="381739" y="337351"/>
                </a:cubicBezTo>
                <a:cubicBezTo>
                  <a:pt x="388496" y="345609"/>
                  <a:pt x="393577" y="355106"/>
                  <a:pt x="399495" y="363984"/>
                </a:cubicBezTo>
                <a:cubicBezTo>
                  <a:pt x="402454" y="368423"/>
                  <a:pt x="410758" y="382073"/>
                  <a:pt x="408372" y="377301"/>
                </a:cubicBezTo>
                <a:cubicBezTo>
                  <a:pt x="403812" y="368180"/>
                  <a:pt x="392019" y="340623"/>
                  <a:pt x="381739" y="332913"/>
                </a:cubicBezTo>
                <a:cubicBezTo>
                  <a:pt x="375365" y="328132"/>
                  <a:pt x="366943" y="326994"/>
                  <a:pt x="359545" y="324035"/>
                </a:cubicBezTo>
                <a:cubicBezTo>
                  <a:pt x="356586" y="319596"/>
                  <a:pt x="354834" y="314051"/>
                  <a:pt x="350668" y="310718"/>
                </a:cubicBezTo>
                <a:cubicBezTo>
                  <a:pt x="347014" y="307795"/>
                  <a:pt x="340660" y="309588"/>
                  <a:pt x="337351" y="306279"/>
                </a:cubicBezTo>
                <a:cubicBezTo>
                  <a:pt x="334042" y="302971"/>
                  <a:pt x="335835" y="296617"/>
                  <a:pt x="332912" y="292963"/>
                </a:cubicBezTo>
                <a:cubicBezTo>
                  <a:pt x="329579" y="288797"/>
                  <a:pt x="323694" y="287500"/>
                  <a:pt x="319596" y="284085"/>
                </a:cubicBezTo>
                <a:cubicBezTo>
                  <a:pt x="314774" y="280066"/>
                  <a:pt x="311234" y="274623"/>
                  <a:pt x="306279" y="270769"/>
                </a:cubicBezTo>
                <a:cubicBezTo>
                  <a:pt x="297857" y="264218"/>
                  <a:pt x="279646" y="253013"/>
                  <a:pt x="279646" y="253013"/>
                </a:cubicBezTo>
                <a:cubicBezTo>
                  <a:pt x="263372" y="228601"/>
                  <a:pt x="279646" y="249314"/>
                  <a:pt x="257452" y="230819"/>
                </a:cubicBezTo>
                <a:cubicBezTo>
                  <a:pt x="252630" y="226800"/>
                  <a:pt x="249751" y="220310"/>
                  <a:pt x="244136" y="217503"/>
                </a:cubicBezTo>
                <a:cubicBezTo>
                  <a:pt x="237388" y="214129"/>
                  <a:pt x="229339" y="214544"/>
                  <a:pt x="221941" y="213064"/>
                </a:cubicBezTo>
                <a:lnTo>
                  <a:pt x="110971" y="217503"/>
                </a:lnTo>
                <a:cubicBezTo>
                  <a:pt x="89160" y="221865"/>
                  <a:pt x="155334" y="220909"/>
                  <a:pt x="177553" y="221942"/>
                </a:cubicBezTo>
                <a:cubicBezTo>
                  <a:pt x="218964" y="223868"/>
                  <a:pt x="260411" y="224901"/>
                  <a:pt x="301840" y="226380"/>
                </a:cubicBezTo>
                <a:cubicBezTo>
                  <a:pt x="303320" y="230819"/>
                  <a:pt x="304636" y="235316"/>
                  <a:pt x="306279" y="239697"/>
                </a:cubicBezTo>
                <a:cubicBezTo>
                  <a:pt x="309077" y="247158"/>
                  <a:pt x="312637" y="254332"/>
                  <a:pt x="315157" y="261891"/>
                </a:cubicBezTo>
                <a:cubicBezTo>
                  <a:pt x="317086" y="267678"/>
                  <a:pt x="318116" y="273728"/>
                  <a:pt x="319596" y="279646"/>
                </a:cubicBezTo>
                <a:cubicBezTo>
                  <a:pt x="321076" y="291483"/>
                  <a:pt x="321901" y="303420"/>
                  <a:pt x="324035" y="315157"/>
                </a:cubicBezTo>
                <a:cubicBezTo>
                  <a:pt x="325449" y="322936"/>
                  <a:pt x="333615" y="340999"/>
                  <a:pt x="337351" y="346229"/>
                </a:cubicBezTo>
                <a:cubicBezTo>
                  <a:pt x="341000" y="351337"/>
                  <a:pt x="346649" y="354723"/>
                  <a:pt x="350668" y="359546"/>
                </a:cubicBezTo>
                <a:cubicBezTo>
                  <a:pt x="381568" y="396626"/>
                  <a:pt x="333954" y="347271"/>
                  <a:pt x="372862" y="386179"/>
                </a:cubicBezTo>
                <a:cubicBezTo>
                  <a:pt x="374342" y="393577"/>
                  <a:pt x="382636" y="403039"/>
                  <a:pt x="377301" y="408373"/>
                </a:cubicBezTo>
                <a:cubicBezTo>
                  <a:pt x="372621" y="413052"/>
                  <a:pt x="371706" y="396362"/>
                  <a:pt x="368423" y="390617"/>
                </a:cubicBezTo>
                <a:cubicBezTo>
                  <a:pt x="365776" y="385985"/>
                  <a:pt x="362504" y="381740"/>
                  <a:pt x="359545" y="377301"/>
                </a:cubicBezTo>
                <a:cubicBezTo>
                  <a:pt x="358065" y="372862"/>
                  <a:pt x="357464" y="368026"/>
                  <a:pt x="355106" y="363984"/>
                </a:cubicBezTo>
                <a:cubicBezTo>
                  <a:pt x="347042" y="350160"/>
                  <a:pt x="328473" y="324035"/>
                  <a:pt x="328473" y="324035"/>
                </a:cubicBezTo>
                <a:cubicBezTo>
                  <a:pt x="326994" y="319596"/>
                  <a:pt x="325935" y="314994"/>
                  <a:pt x="324035" y="310718"/>
                </a:cubicBezTo>
                <a:cubicBezTo>
                  <a:pt x="314818" y="289979"/>
                  <a:pt x="306687" y="275750"/>
                  <a:pt x="292963" y="257452"/>
                </a:cubicBezTo>
                <a:cubicBezTo>
                  <a:pt x="288524" y="251534"/>
                  <a:pt x="284461" y="245314"/>
                  <a:pt x="279646" y="239697"/>
                </a:cubicBezTo>
                <a:cubicBezTo>
                  <a:pt x="275561" y="234931"/>
                  <a:pt x="270769" y="230819"/>
                  <a:pt x="266330" y="226380"/>
                </a:cubicBezTo>
                <a:cubicBezTo>
                  <a:pt x="264850" y="221941"/>
                  <a:pt x="263176" y="217563"/>
                  <a:pt x="261891" y="213064"/>
                </a:cubicBezTo>
                <a:cubicBezTo>
                  <a:pt x="256472" y="194098"/>
                  <a:pt x="253223" y="162827"/>
                  <a:pt x="230819" y="155359"/>
                </a:cubicBezTo>
                <a:lnTo>
                  <a:pt x="204186" y="146481"/>
                </a:lnTo>
                <a:cubicBezTo>
                  <a:pt x="199747" y="145001"/>
                  <a:pt x="195485" y="142812"/>
                  <a:pt x="190870" y="142043"/>
                </a:cubicBezTo>
                <a:cubicBezTo>
                  <a:pt x="181992" y="140563"/>
                  <a:pt x="173023" y="139556"/>
                  <a:pt x="164237" y="137604"/>
                </a:cubicBezTo>
                <a:cubicBezTo>
                  <a:pt x="159669" y="136589"/>
                  <a:pt x="155459" y="134300"/>
                  <a:pt x="150920" y="133165"/>
                </a:cubicBezTo>
                <a:cubicBezTo>
                  <a:pt x="143601" y="131335"/>
                  <a:pt x="136124" y="130206"/>
                  <a:pt x="128726" y="128726"/>
                </a:cubicBezTo>
                <a:cubicBezTo>
                  <a:pt x="115170" y="130985"/>
                  <a:pt x="79946" y="128756"/>
                  <a:pt x="115409" y="150920"/>
                </a:cubicBezTo>
                <a:cubicBezTo>
                  <a:pt x="121807" y="154919"/>
                  <a:pt x="130284" y="153529"/>
                  <a:pt x="137604" y="155359"/>
                </a:cubicBezTo>
                <a:cubicBezTo>
                  <a:pt x="142143" y="156494"/>
                  <a:pt x="146353" y="158783"/>
                  <a:pt x="150920" y="159798"/>
                </a:cubicBezTo>
                <a:cubicBezTo>
                  <a:pt x="177444" y="165693"/>
                  <a:pt x="203591" y="166407"/>
                  <a:pt x="230819" y="168676"/>
                </a:cubicBezTo>
                <a:cubicBezTo>
                  <a:pt x="289872" y="188360"/>
                  <a:pt x="265928" y="181892"/>
                  <a:pt x="301840" y="190870"/>
                </a:cubicBezTo>
                <a:cubicBezTo>
                  <a:pt x="341559" y="217347"/>
                  <a:pt x="277987" y="177600"/>
                  <a:pt x="341790" y="204186"/>
                </a:cubicBezTo>
                <a:cubicBezTo>
                  <a:pt x="351639" y="208290"/>
                  <a:pt x="358301" y="218568"/>
                  <a:pt x="368423" y="221942"/>
                </a:cubicBezTo>
                <a:cubicBezTo>
                  <a:pt x="379951" y="225784"/>
                  <a:pt x="393314" y="229948"/>
                  <a:pt x="403934" y="235258"/>
                </a:cubicBezTo>
                <a:cubicBezTo>
                  <a:pt x="416291" y="241437"/>
                  <a:pt x="420752" y="247638"/>
                  <a:pt x="430567" y="257452"/>
                </a:cubicBezTo>
                <a:cubicBezTo>
                  <a:pt x="441373" y="289873"/>
                  <a:pt x="437174" y="275007"/>
                  <a:pt x="443883" y="301841"/>
                </a:cubicBezTo>
                <a:cubicBezTo>
                  <a:pt x="445363" y="321076"/>
                  <a:pt x="448322" y="340254"/>
                  <a:pt x="448322" y="359546"/>
                </a:cubicBezTo>
                <a:cubicBezTo>
                  <a:pt x="448322" y="370259"/>
                  <a:pt x="442947" y="384548"/>
                  <a:pt x="439444" y="395056"/>
                </a:cubicBezTo>
                <a:cubicBezTo>
                  <a:pt x="444557" y="410396"/>
                  <a:pt x="445725" y="421240"/>
                  <a:pt x="448322" y="386179"/>
                </a:cubicBezTo>
                <a:cubicBezTo>
                  <a:pt x="450729" y="353683"/>
                  <a:pt x="448879" y="320877"/>
                  <a:pt x="452761" y="288524"/>
                </a:cubicBezTo>
                <a:cubicBezTo>
                  <a:pt x="453397" y="283227"/>
                  <a:pt x="459252" y="279979"/>
                  <a:pt x="461638" y="275208"/>
                </a:cubicBezTo>
                <a:cubicBezTo>
                  <a:pt x="463731" y="271023"/>
                  <a:pt x="463481" y="265784"/>
                  <a:pt x="466077" y="261891"/>
                </a:cubicBezTo>
                <a:cubicBezTo>
                  <a:pt x="469559" y="256668"/>
                  <a:pt x="474439" y="252429"/>
                  <a:pt x="479394" y="248575"/>
                </a:cubicBezTo>
                <a:cubicBezTo>
                  <a:pt x="502290" y="230767"/>
                  <a:pt x="499251" y="233078"/>
                  <a:pt x="519343" y="226380"/>
                </a:cubicBezTo>
                <a:cubicBezTo>
                  <a:pt x="520823" y="230819"/>
                  <a:pt x="528461" y="239697"/>
                  <a:pt x="523782" y="239697"/>
                </a:cubicBezTo>
                <a:cubicBezTo>
                  <a:pt x="518447" y="239697"/>
                  <a:pt x="520240" y="226380"/>
                  <a:pt x="514905" y="226380"/>
                </a:cubicBezTo>
                <a:cubicBezTo>
                  <a:pt x="499457" y="226380"/>
                  <a:pt x="485553" y="236159"/>
                  <a:pt x="470516" y="239697"/>
                </a:cubicBezTo>
                <a:cubicBezTo>
                  <a:pt x="460332" y="242093"/>
                  <a:pt x="449801" y="242656"/>
                  <a:pt x="439444" y="244136"/>
                </a:cubicBezTo>
                <a:cubicBezTo>
                  <a:pt x="414153" y="282075"/>
                  <a:pt x="430567" y="252117"/>
                  <a:pt x="430567" y="346229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1346445" y="3365012"/>
            <a:ext cx="823260" cy="448322"/>
          </a:xfrm>
          <a:custGeom>
            <a:avLst/>
            <a:gdLst>
              <a:gd name="connsiteX0" fmla="*/ 421689 w 823260"/>
              <a:gd name="connsiteY0" fmla="*/ 403934 h 448322"/>
              <a:gd name="connsiteX1" fmla="*/ 403934 w 823260"/>
              <a:gd name="connsiteY1" fmla="*/ 381740 h 448322"/>
              <a:gd name="connsiteX2" fmla="*/ 386178 w 823260"/>
              <a:gd name="connsiteY2" fmla="*/ 372862 h 448322"/>
              <a:gd name="connsiteX3" fmla="*/ 368423 w 823260"/>
              <a:gd name="connsiteY3" fmla="*/ 359546 h 448322"/>
              <a:gd name="connsiteX4" fmla="*/ 337351 w 823260"/>
              <a:gd name="connsiteY4" fmla="*/ 337351 h 448322"/>
              <a:gd name="connsiteX5" fmla="*/ 328473 w 823260"/>
              <a:gd name="connsiteY5" fmla="*/ 324035 h 448322"/>
              <a:gd name="connsiteX6" fmla="*/ 301840 w 823260"/>
              <a:gd name="connsiteY6" fmla="*/ 315157 h 448322"/>
              <a:gd name="connsiteX7" fmla="*/ 288524 w 823260"/>
              <a:gd name="connsiteY7" fmla="*/ 310718 h 448322"/>
              <a:gd name="connsiteX8" fmla="*/ 270769 w 823260"/>
              <a:gd name="connsiteY8" fmla="*/ 306279 h 448322"/>
              <a:gd name="connsiteX9" fmla="*/ 230819 w 823260"/>
              <a:gd name="connsiteY9" fmla="*/ 292963 h 448322"/>
              <a:gd name="connsiteX10" fmla="*/ 190870 w 823260"/>
              <a:gd name="connsiteY10" fmla="*/ 288524 h 448322"/>
              <a:gd name="connsiteX11" fmla="*/ 137604 w 823260"/>
              <a:gd name="connsiteY11" fmla="*/ 292963 h 448322"/>
              <a:gd name="connsiteX12" fmla="*/ 128726 w 823260"/>
              <a:gd name="connsiteY12" fmla="*/ 306279 h 448322"/>
              <a:gd name="connsiteX13" fmla="*/ 115409 w 823260"/>
              <a:gd name="connsiteY13" fmla="*/ 315157 h 448322"/>
              <a:gd name="connsiteX14" fmla="*/ 97654 w 823260"/>
              <a:gd name="connsiteY14" fmla="*/ 355107 h 448322"/>
              <a:gd name="connsiteX15" fmla="*/ 84338 w 823260"/>
              <a:gd name="connsiteY15" fmla="*/ 359546 h 448322"/>
              <a:gd name="connsiteX16" fmla="*/ 75460 w 823260"/>
              <a:gd name="connsiteY16" fmla="*/ 372862 h 448322"/>
              <a:gd name="connsiteX17" fmla="*/ 88776 w 823260"/>
              <a:gd name="connsiteY17" fmla="*/ 301841 h 448322"/>
              <a:gd name="connsiteX18" fmla="*/ 93215 w 823260"/>
              <a:gd name="connsiteY18" fmla="*/ 288524 h 448322"/>
              <a:gd name="connsiteX19" fmla="*/ 106532 w 823260"/>
              <a:gd name="connsiteY19" fmla="*/ 279646 h 448322"/>
              <a:gd name="connsiteX20" fmla="*/ 137604 w 823260"/>
              <a:gd name="connsiteY20" fmla="*/ 270769 h 448322"/>
              <a:gd name="connsiteX21" fmla="*/ 213064 w 823260"/>
              <a:gd name="connsiteY21" fmla="*/ 279646 h 448322"/>
              <a:gd name="connsiteX22" fmla="*/ 239697 w 823260"/>
              <a:gd name="connsiteY22" fmla="*/ 288524 h 448322"/>
              <a:gd name="connsiteX23" fmla="*/ 270769 w 823260"/>
              <a:gd name="connsiteY23" fmla="*/ 310718 h 448322"/>
              <a:gd name="connsiteX24" fmla="*/ 297402 w 823260"/>
              <a:gd name="connsiteY24" fmla="*/ 324035 h 448322"/>
              <a:gd name="connsiteX25" fmla="*/ 310718 w 823260"/>
              <a:gd name="connsiteY25" fmla="*/ 337351 h 448322"/>
              <a:gd name="connsiteX26" fmla="*/ 324035 w 823260"/>
              <a:gd name="connsiteY26" fmla="*/ 346229 h 448322"/>
              <a:gd name="connsiteX27" fmla="*/ 350668 w 823260"/>
              <a:gd name="connsiteY27" fmla="*/ 368423 h 448322"/>
              <a:gd name="connsiteX28" fmla="*/ 368423 w 823260"/>
              <a:gd name="connsiteY28" fmla="*/ 372862 h 448322"/>
              <a:gd name="connsiteX29" fmla="*/ 381739 w 823260"/>
              <a:gd name="connsiteY29" fmla="*/ 381740 h 448322"/>
              <a:gd name="connsiteX30" fmla="*/ 408372 w 823260"/>
              <a:gd name="connsiteY30" fmla="*/ 395056 h 448322"/>
              <a:gd name="connsiteX31" fmla="*/ 399495 w 823260"/>
              <a:gd name="connsiteY31" fmla="*/ 408373 h 448322"/>
              <a:gd name="connsiteX32" fmla="*/ 395056 w 823260"/>
              <a:gd name="connsiteY32" fmla="*/ 395056 h 448322"/>
              <a:gd name="connsiteX33" fmla="*/ 386178 w 823260"/>
              <a:gd name="connsiteY33" fmla="*/ 350668 h 448322"/>
              <a:gd name="connsiteX34" fmla="*/ 390617 w 823260"/>
              <a:gd name="connsiteY34" fmla="*/ 324035 h 448322"/>
              <a:gd name="connsiteX35" fmla="*/ 421689 w 823260"/>
              <a:gd name="connsiteY35" fmla="*/ 288524 h 448322"/>
              <a:gd name="connsiteX36" fmla="*/ 435005 w 823260"/>
              <a:gd name="connsiteY36" fmla="*/ 270769 h 448322"/>
              <a:gd name="connsiteX37" fmla="*/ 474955 w 823260"/>
              <a:gd name="connsiteY37" fmla="*/ 257452 h 448322"/>
              <a:gd name="connsiteX38" fmla="*/ 514905 w 823260"/>
              <a:gd name="connsiteY38" fmla="*/ 235258 h 448322"/>
              <a:gd name="connsiteX39" fmla="*/ 550415 w 823260"/>
              <a:gd name="connsiteY39" fmla="*/ 217503 h 448322"/>
              <a:gd name="connsiteX40" fmla="*/ 577048 w 823260"/>
              <a:gd name="connsiteY40" fmla="*/ 208625 h 448322"/>
              <a:gd name="connsiteX41" fmla="*/ 590365 w 823260"/>
              <a:gd name="connsiteY41" fmla="*/ 204186 h 448322"/>
              <a:gd name="connsiteX42" fmla="*/ 665825 w 823260"/>
              <a:gd name="connsiteY42" fmla="*/ 217503 h 448322"/>
              <a:gd name="connsiteX43" fmla="*/ 683580 w 823260"/>
              <a:gd name="connsiteY43" fmla="*/ 221942 h 448322"/>
              <a:gd name="connsiteX44" fmla="*/ 696897 w 823260"/>
              <a:gd name="connsiteY44" fmla="*/ 230819 h 448322"/>
              <a:gd name="connsiteX45" fmla="*/ 723530 w 823260"/>
              <a:gd name="connsiteY45" fmla="*/ 239697 h 448322"/>
              <a:gd name="connsiteX46" fmla="*/ 790112 w 823260"/>
              <a:gd name="connsiteY46" fmla="*/ 226380 h 448322"/>
              <a:gd name="connsiteX47" fmla="*/ 816745 w 823260"/>
              <a:gd name="connsiteY47" fmla="*/ 230819 h 448322"/>
              <a:gd name="connsiteX48" fmla="*/ 821184 w 823260"/>
              <a:gd name="connsiteY48" fmla="*/ 248575 h 448322"/>
              <a:gd name="connsiteX49" fmla="*/ 772357 w 823260"/>
              <a:gd name="connsiteY49" fmla="*/ 226380 h 448322"/>
              <a:gd name="connsiteX50" fmla="*/ 785673 w 823260"/>
              <a:gd name="connsiteY50" fmla="*/ 230819 h 448322"/>
              <a:gd name="connsiteX51" fmla="*/ 790112 w 823260"/>
              <a:gd name="connsiteY51" fmla="*/ 253013 h 448322"/>
              <a:gd name="connsiteX52" fmla="*/ 772357 w 823260"/>
              <a:gd name="connsiteY52" fmla="*/ 266330 h 448322"/>
              <a:gd name="connsiteX53" fmla="*/ 798990 w 823260"/>
              <a:gd name="connsiteY53" fmla="*/ 288524 h 448322"/>
              <a:gd name="connsiteX54" fmla="*/ 781235 w 823260"/>
              <a:gd name="connsiteY54" fmla="*/ 292963 h 448322"/>
              <a:gd name="connsiteX55" fmla="*/ 745724 w 823260"/>
              <a:gd name="connsiteY55" fmla="*/ 279646 h 448322"/>
              <a:gd name="connsiteX56" fmla="*/ 710213 w 823260"/>
              <a:gd name="connsiteY56" fmla="*/ 270769 h 448322"/>
              <a:gd name="connsiteX57" fmla="*/ 688019 w 823260"/>
              <a:gd name="connsiteY57" fmla="*/ 253013 h 448322"/>
              <a:gd name="connsiteX58" fmla="*/ 679141 w 823260"/>
              <a:gd name="connsiteY58" fmla="*/ 239697 h 448322"/>
              <a:gd name="connsiteX59" fmla="*/ 612559 w 823260"/>
              <a:gd name="connsiteY59" fmla="*/ 244136 h 448322"/>
              <a:gd name="connsiteX60" fmla="*/ 581487 w 823260"/>
              <a:gd name="connsiteY60" fmla="*/ 257452 h 448322"/>
              <a:gd name="connsiteX61" fmla="*/ 568171 w 823260"/>
              <a:gd name="connsiteY61" fmla="*/ 261891 h 448322"/>
              <a:gd name="connsiteX62" fmla="*/ 528221 w 823260"/>
              <a:gd name="connsiteY62" fmla="*/ 292963 h 448322"/>
              <a:gd name="connsiteX63" fmla="*/ 514905 w 823260"/>
              <a:gd name="connsiteY63" fmla="*/ 301841 h 448322"/>
              <a:gd name="connsiteX64" fmla="*/ 497149 w 823260"/>
              <a:gd name="connsiteY64" fmla="*/ 315157 h 448322"/>
              <a:gd name="connsiteX65" fmla="*/ 470516 w 823260"/>
              <a:gd name="connsiteY65" fmla="*/ 341790 h 448322"/>
              <a:gd name="connsiteX66" fmla="*/ 448322 w 823260"/>
              <a:gd name="connsiteY66" fmla="*/ 372862 h 448322"/>
              <a:gd name="connsiteX67" fmla="*/ 435005 w 823260"/>
              <a:gd name="connsiteY67" fmla="*/ 399495 h 448322"/>
              <a:gd name="connsiteX68" fmla="*/ 430567 w 823260"/>
              <a:gd name="connsiteY68" fmla="*/ 412812 h 448322"/>
              <a:gd name="connsiteX69" fmla="*/ 426128 w 823260"/>
              <a:gd name="connsiteY69" fmla="*/ 395056 h 448322"/>
              <a:gd name="connsiteX70" fmla="*/ 430567 w 823260"/>
              <a:gd name="connsiteY70" fmla="*/ 341790 h 448322"/>
              <a:gd name="connsiteX71" fmla="*/ 439444 w 823260"/>
              <a:gd name="connsiteY71" fmla="*/ 324035 h 448322"/>
              <a:gd name="connsiteX72" fmla="*/ 479394 w 823260"/>
              <a:gd name="connsiteY72" fmla="*/ 301841 h 448322"/>
              <a:gd name="connsiteX73" fmla="*/ 497149 w 823260"/>
              <a:gd name="connsiteY73" fmla="*/ 297402 h 448322"/>
              <a:gd name="connsiteX74" fmla="*/ 506027 w 823260"/>
              <a:gd name="connsiteY74" fmla="*/ 284085 h 448322"/>
              <a:gd name="connsiteX75" fmla="*/ 537099 w 823260"/>
              <a:gd name="connsiteY75" fmla="*/ 270769 h 448322"/>
              <a:gd name="connsiteX76" fmla="*/ 554854 w 823260"/>
              <a:gd name="connsiteY76" fmla="*/ 261891 h 448322"/>
              <a:gd name="connsiteX77" fmla="*/ 612559 w 823260"/>
              <a:gd name="connsiteY77" fmla="*/ 248575 h 448322"/>
              <a:gd name="connsiteX78" fmla="*/ 634753 w 823260"/>
              <a:gd name="connsiteY78" fmla="*/ 235258 h 448322"/>
              <a:gd name="connsiteX79" fmla="*/ 648070 w 823260"/>
              <a:gd name="connsiteY79" fmla="*/ 226380 h 448322"/>
              <a:gd name="connsiteX80" fmla="*/ 665825 w 823260"/>
              <a:gd name="connsiteY80" fmla="*/ 230819 h 448322"/>
              <a:gd name="connsiteX81" fmla="*/ 692458 w 823260"/>
              <a:gd name="connsiteY81" fmla="*/ 226380 h 448322"/>
              <a:gd name="connsiteX82" fmla="*/ 719091 w 823260"/>
              <a:gd name="connsiteY82" fmla="*/ 217503 h 448322"/>
              <a:gd name="connsiteX83" fmla="*/ 745724 w 823260"/>
              <a:gd name="connsiteY83" fmla="*/ 230819 h 448322"/>
              <a:gd name="connsiteX84" fmla="*/ 759040 w 823260"/>
              <a:gd name="connsiteY84" fmla="*/ 239697 h 448322"/>
              <a:gd name="connsiteX85" fmla="*/ 754602 w 823260"/>
              <a:gd name="connsiteY85" fmla="*/ 253013 h 448322"/>
              <a:gd name="connsiteX86" fmla="*/ 772357 w 823260"/>
              <a:gd name="connsiteY86" fmla="*/ 297402 h 448322"/>
              <a:gd name="connsiteX87" fmla="*/ 776796 w 823260"/>
              <a:gd name="connsiteY87" fmla="*/ 319596 h 448322"/>
              <a:gd name="connsiteX88" fmla="*/ 785673 w 823260"/>
              <a:gd name="connsiteY88" fmla="*/ 346229 h 448322"/>
              <a:gd name="connsiteX89" fmla="*/ 772357 w 823260"/>
              <a:gd name="connsiteY89" fmla="*/ 350668 h 448322"/>
              <a:gd name="connsiteX90" fmla="*/ 732407 w 823260"/>
              <a:gd name="connsiteY90" fmla="*/ 332913 h 448322"/>
              <a:gd name="connsiteX91" fmla="*/ 705774 w 823260"/>
              <a:gd name="connsiteY91" fmla="*/ 328474 h 448322"/>
              <a:gd name="connsiteX92" fmla="*/ 679141 w 823260"/>
              <a:gd name="connsiteY92" fmla="*/ 319596 h 448322"/>
              <a:gd name="connsiteX93" fmla="*/ 661386 w 823260"/>
              <a:gd name="connsiteY93" fmla="*/ 306279 h 448322"/>
              <a:gd name="connsiteX94" fmla="*/ 634753 w 823260"/>
              <a:gd name="connsiteY94" fmla="*/ 301841 h 448322"/>
              <a:gd name="connsiteX95" fmla="*/ 616998 w 823260"/>
              <a:gd name="connsiteY95" fmla="*/ 292963 h 448322"/>
              <a:gd name="connsiteX96" fmla="*/ 585926 w 823260"/>
              <a:gd name="connsiteY96" fmla="*/ 275208 h 448322"/>
              <a:gd name="connsiteX97" fmla="*/ 568171 w 823260"/>
              <a:gd name="connsiteY97" fmla="*/ 270769 h 448322"/>
              <a:gd name="connsiteX98" fmla="*/ 550415 w 823260"/>
              <a:gd name="connsiteY98" fmla="*/ 261891 h 448322"/>
              <a:gd name="connsiteX99" fmla="*/ 514905 w 823260"/>
              <a:gd name="connsiteY99" fmla="*/ 253013 h 448322"/>
              <a:gd name="connsiteX100" fmla="*/ 466077 w 823260"/>
              <a:gd name="connsiteY100" fmla="*/ 257452 h 448322"/>
              <a:gd name="connsiteX101" fmla="*/ 452761 w 823260"/>
              <a:gd name="connsiteY101" fmla="*/ 261891 h 448322"/>
              <a:gd name="connsiteX102" fmla="*/ 439444 w 823260"/>
              <a:gd name="connsiteY102" fmla="*/ 288524 h 448322"/>
              <a:gd name="connsiteX103" fmla="*/ 435005 w 823260"/>
              <a:gd name="connsiteY103" fmla="*/ 372862 h 448322"/>
              <a:gd name="connsiteX104" fmla="*/ 421689 w 823260"/>
              <a:gd name="connsiteY104" fmla="*/ 395056 h 448322"/>
              <a:gd name="connsiteX105" fmla="*/ 426128 w 823260"/>
              <a:gd name="connsiteY105" fmla="*/ 306279 h 448322"/>
              <a:gd name="connsiteX106" fmla="*/ 439444 w 823260"/>
              <a:gd name="connsiteY106" fmla="*/ 279646 h 448322"/>
              <a:gd name="connsiteX107" fmla="*/ 443883 w 823260"/>
              <a:gd name="connsiteY107" fmla="*/ 266330 h 448322"/>
              <a:gd name="connsiteX108" fmla="*/ 452761 w 823260"/>
              <a:gd name="connsiteY108" fmla="*/ 248575 h 448322"/>
              <a:gd name="connsiteX109" fmla="*/ 474955 w 823260"/>
              <a:gd name="connsiteY109" fmla="*/ 208625 h 448322"/>
              <a:gd name="connsiteX110" fmla="*/ 532660 w 823260"/>
              <a:gd name="connsiteY110" fmla="*/ 159798 h 448322"/>
              <a:gd name="connsiteX111" fmla="*/ 559293 w 823260"/>
              <a:gd name="connsiteY111" fmla="*/ 150920 h 448322"/>
              <a:gd name="connsiteX112" fmla="*/ 572609 w 823260"/>
              <a:gd name="connsiteY112" fmla="*/ 146481 h 448322"/>
              <a:gd name="connsiteX113" fmla="*/ 634753 w 823260"/>
              <a:gd name="connsiteY113" fmla="*/ 150920 h 448322"/>
              <a:gd name="connsiteX114" fmla="*/ 665825 w 823260"/>
              <a:gd name="connsiteY114" fmla="*/ 168676 h 448322"/>
              <a:gd name="connsiteX115" fmla="*/ 679141 w 823260"/>
              <a:gd name="connsiteY115" fmla="*/ 173114 h 448322"/>
              <a:gd name="connsiteX116" fmla="*/ 665825 w 823260"/>
              <a:gd name="connsiteY116" fmla="*/ 177553 h 448322"/>
              <a:gd name="connsiteX117" fmla="*/ 625875 w 823260"/>
              <a:gd name="connsiteY117" fmla="*/ 150920 h 448322"/>
              <a:gd name="connsiteX118" fmla="*/ 621437 w 823260"/>
              <a:gd name="connsiteY118" fmla="*/ 137604 h 448322"/>
              <a:gd name="connsiteX119" fmla="*/ 585926 w 823260"/>
              <a:gd name="connsiteY119" fmla="*/ 133165 h 448322"/>
              <a:gd name="connsiteX120" fmla="*/ 568171 w 823260"/>
              <a:gd name="connsiteY120" fmla="*/ 128726 h 448322"/>
              <a:gd name="connsiteX121" fmla="*/ 497149 w 823260"/>
              <a:gd name="connsiteY121" fmla="*/ 133165 h 448322"/>
              <a:gd name="connsiteX122" fmla="*/ 474955 w 823260"/>
              <a:gd name="connsiteY122" fmla="*/ 142043 h 448322"/>
              <a:gd name="connsiteX123" fmla="*/ 452761 w 823260"/>
              <a:gd name="connsiteY123" fmla="*/ 146481 h 448322"/>
              <a:gd name="connsiteX124" fmla="*/ 439444 w 823260"/>
              <a:gd name="connsiteY124" fmla="*/ 150920 h 448322"/>
              <a:gd name="connsiteX125" fmla="*/ 403934 w 823260"/>
              <a:gd name="connsiteY125" fmla="*/ 177553 h 448322"/>
              <a:gd name="connsiteX126" fmla="*/ 381739 w 823260"/>
              <a:gd name="connsiteY126" fmla="*/ 181992 h 448322"/>
              <a:gd name="connsiteX127" fmla="*/ 363984 w 823260"/>
              <a:gd name="connsiteY127" fmla="*/ 199747 h 448322"/>
              <a:gd name="connsiteX128" fmla="*/ 355106 w 823260"/>
              <a:gd name="connsiteY128" fmla="*/ 213064 h 448322"/>
              <a:gd name="connsiteX129" fmla="*/ 350668 w 823260"/>
              <a:gd name="connsiteY129" fmla="*/ 226380 h 448322"/>
              <a:gd name="connsiteX130" fmla="*/ 337351 w 823260"/>
              <a:gd name="connsiteY130" fmla="*/ 253013 h 448322"/>
              <a:gd name="connsiteX131" fmla="*/ 341790 w 823260"/>
              <a:gd name="connsiteY131" fmla="*/ 355107 h 448322"/>
              <a:gd name="connsiteX132" fmla="*/ 368423 w 823260"/>
              <a:gd name="connsiteY132" fmla="*/ 399495 h 448322"/>
              <a:gd name="connsiteX133" fmla="*/ 377301 w 823260"/>
              <a:gd name="connsiteY133" fmla="*/ 412812 h 448322"/>
              <a:gd name="connsiteX134" fmla="*/ 363984 w 823260"/>
              <a:gd name="connsiteY134" fmla="*/ 301841 h 448322"/>
              <a:gd name="connsiteX135" fmla="*/ 350668 w 823260"/>
              <a:gd name="connsiteY135" fmla="*/ 261891 h 448322"/>
              <a:gd name="connsiteX136" fmla="*/ 346229 w 823260"/>
              <a:gd name="connsiteY136" fmla="*/ 248575 h 448322"/>
              <a:gd name="connsiteX137" fmla="*/ 332912 w 823260"/>
              <a:gd name="connsiteY137" fmla="*/ 239697 h 448322"/>
              <a:gd name="connsiteX138" fmla="*/ 319596 w 823260"/>
              <a:gd name="connsiteY138" fmla="*/ 221942 h 448322"/>
              <a:gd name="connsiteX139" fmla="*/ 292963 w 823260"/>
              <a:gd name="connsiteY139" fmla="*/ 186431 h 448322"/>
              <a:gd name="connsiteX140" fmla="*/ 275207 w 823260"/>
              <a:gd name="connsiteY140" fmla="*/ 177553 h 448322"/>
              <a:gd name="connsiteX141" fmla="*/ 266330 w 823260"/>
              <a:gd name="connsiteY141" fmla="*/ 164237 h 448322"/>
              <a:gd name="connsiteX142" fmla="*/ 235258 w 823260"/>
              <a:gd name="connsiteY142" fmla="*/ 146481 h 448322"/>
              <a:gd name="connsiteX143" fmla="*/ 221941 w 823260"/>
              <a:gd name="connsiteY143" fmla="*/ 133165 h 448322"/>
              <a:gd name="connsiteX144" fmla="*/ 204186 w 823260"/>
              <a:gd name="connsiteY144" fmla="*/ 128726 h 448322"/>
              <a:gd name="connsiteX145" fmla="*/ 213064 w 823260"/>
              <a:gd name="connsiteY145" fmla="*/ 164237 h 448322"/>
              <a:gd name="connsiteX146" fmla="*/ 88776 w 823260"/>
              <a:gd name="connsiteY146" fmla="*/ 155359 h 448322"/>
              <a:gd name="connsiteX147" fmla="*/ 119848 w 823260"/>
              <a:gd name="connsiteY147" fmla="*/ 142043 h 448322"/>
              <a:gd name="connsiteX148" fmla="*/ 137604 w 823260"/>
              <a:gd name="connsiteY148" fmla="*/ 137604 h 448322"/>
              <a:gd name="connsiteX149" fmla="*/ 150920 w 823260"/>
              <a:gd name="connsiteY149" fmla="*/ 133165 h 448322"/>
              <a:gd name="connsiteX150" fmla="*/ 221941 w 823260"/>
              <a:gd name="connsiteY150" fmla="*/ 142043 h 448322"/>
              <a:gd name="connsiteX151" fmla="*/ 235258 w 823260"/>
              <a:gd name="connsiteY151" fmla="*/ 150920 h 448322"/>
              <a:gd name="connsiteX152" fmla="*/ 248574 w 823260"/>
              <a:gd name="connsiteY152" fmla="*/ 155359 h 448322"/>
              <a:gd name="connsiteX153" fmla="*/ 288524 w 823260"/>
              <a:gd name="connsiteY153" fmla="*/ 177553 h 448322"/>
              <a:gd name="connsiteX154" fmla="*/ 297402 w 823260"/>
              <a:gd name="connsiteY154" fmla="*/ 190870 h 448322"/>
              <a:gd name="connsiteX155" fmla="*/ 324035 w 823260"/>
              <a:gd name="connsiteY155" fmla="*/ 226380 h 448322"/>
              <a:gd name="connsiteX156" fmla="*/ 337351 w 823260"/>
              <a:gd name="connsiteY156" fmla="*/ 253013 h 448322"/>
              <a:gd name="connsiteX157" fmla="*/ 346229 w 823260"/>
              <a:gd name="connsiteY157" fmla="*/ 275208 h 448322"/>
              <a:gd name="connsiteX158" fmla="*/ 355106 w 823260"/>
              <a:gd name="connsiteY158" fmla="*/ 346229 h 448322"/>
              <a:gd name="connsiteX159" fmla="*/ 372862 w 823260"/>
              <a:gd name="connsiteY159" fmla="*/ 417250 h 448322"/>
              <a:gd name="connsiteX160" fmla="*/ 381739 w 823260"/>
              <a:gd name="connsiteY160" fmla="*/ 430567 h 448322"/>
              <a:gd name="connsiteX161" fmla="*/ 386178 w 823260"/>
              <a:gd name="connsiteY161" fmla="*/ 448322 h 448322"/>
              <a:gd name="connsiteX162" fmla="*/ 386178 w 823260"/>
              <a:gd name="connsiteY162" fmla="*/ 417250 h 448322"/>
              <a:gd name="connsiteX163" fmla="*/ 377301 w 823260"/>
              <a:gd name="connsiteY163" fmla="*/ 403934 h 448322"/>
              <a:gd name="connsiteX164" fmla="*/ 350668 w 823260"/>
              <a:gd name="connsiteY164" fmla="*/ 386179 h 448322"/>
              <a:gd name="connsiteX165" fmla="*/ 319596 w 823260"/>
              <a:gd name="connsiteY165" fmla="*/ 350668 h 448322"/>
              <a:gd name="connsiteX166" fmla="*/ 310718 w 823260"/>
              <a:gd name="connsiteY166" fmla="*/ 337351 h 448322"/>
              <a:gd name="connsiteX167" fmla="*/ 270769 w 823260"/>
              <a:gd name="connsiteY167" fmla="*/ 315157 h 448322"/>
              <a:gd name="connsiteX168" fmla="*/ 235258 w 823260"/>
              <a:gd name="connsiteY168" fmla="*/ 261891 h 448322"/>
              <a:gd name="connsiteX169" fmla="*/ 226380 w 823260"/>
              <a:gd name="connsiteY169" fmla="*/ 248575 h 448322"/>
              <a:gd name="connsiteX170" fmla="*/ 204186 w 823260"/>
              <a:gd name="connsiteY170" fmla="*/ 239697 h 448322"/>
              <a:gd name="connsiteX171" fmla="*/ 164237 w 823260"/>
              <a:gd name="connsiteY171" fmla="*/ 204186 h 448322"/>
              <a:gd name="connsiteX172" fmla="*/ 150920 w 823260"/>
              <a:gd name="connsiteY172" fmla="*/ 199747 h 448322"/>
              <a:gd name="connsiteX173" fmla="*/ 128726 w 823260"/>
              <a:gd name="connsiteY173" fmla="*/ 181992 h 448322"/>
              <a:gd name="connsiteX174" fmla="*/ 115409 w 823260"/>
              <a:gd name="connsiteY174" fmla="*/ 177553 h 448322"/>
              <a:gd name="connsiteX175" fmla="*/ 84338 w 823260"/>
              <a:gd name="connsiteY175" fmla="*/ 168676 h 448322"/>
              <a:gd name="connsiteX176" fmla="*/ 62143 w 823260"/>
              <a:gd name="connsiteY176" fmla="*/ 173114 h 448322"/>
              <a:gd name="connsiteX177" fmla="*/ 44388 w 823260"/>
              <a:gd name="connsiteY177" fmla="*/ 204186 h 448322"/>
              <a:gd name="connsiteX178" fmla="*/ 22194 w 823260"/>
              <a:gd name="connsiteY178" fmla="*/ 230819 h 448322"/>
              <a:gd name="connsiteX179" fmla="*/ 0 w 823260"/>
              <a:gd name="connsiteY179" fmla="*/ 266330 h 448322"/>
              <a:gd name="connsiteX180" fmla="*/ 4438 w 823260"/>
              <a:gd name="connsiteY180" fmla="*/ 324035 h 448322"/>
              <a:gd name="connsiteX181" fmla="*/ 17755 w 823260"/>
              <a:gd name="connsiteY181" fmla="*/ 315157 h 448322"/>
              <a:gd name="connsiteX182" fmla="*/ 22194 w 823260"/>
              <a:gd name="connsiteY182" fmla="*/ 292963 h 448322"/>
              <a:gd name="connsiteX183" fmla="*/ 53266 w 823260"/>
              <a:gd name="connsiteY183" fmla="*/ 261891 h 448322"/>
              <a:gd name="connsiteX184" fmla="*/ 66582 w 823260"/>
              <a:gd name="connsiteY184" fmla="*/ 253013 h 448322"/>
              <a:gd name="connsiteX185" fmla="*/ 97654 w 823260"/>
              <a:gd name="connsiteY185" fmla="*/ 248575 h 448322"/>
              <a:gd name="connsiteX186" fmla="*/ 195308 w 823260"/>
              <a:gd name="connsiteY186" fmla="*/ 248575 h 448322"/>
              <a:gd name="connsiteX187" fmla="*/ 208625 w 823260"/>
              <a:gd name="connsiteY187" fmla="*/ 257452 h 448322"/>
              <a:gd name="connsiteX188" fmla="*/ 253013 w 823260"/>
              <a:gd name="connsiteY188" fmla="*/ 270769 h 448322"/>
              <a:gd name="connsiteX189" fmla="*/ 270769 w 823260"/>
              <a:gd name="connsiteY189" fmla="*/ 292963 h 448322"/>
              <a:gd name="connsiteX190" fmla="*/ 284085 w 823260"/>
              <a:gd name="connsiteY190" fmla="*/ 297402 h 448322"/>
              <a:gd name="connsiteX191" fmla="*/ 310718 w 823260"/>
              <a:gd name="connsiteY191" fmla="*/ 315157 h 448322"/>
              <a:gd name="connsiteX192" fmla="*/ 324035 w 823260"/>
              <a:gd name="connsiteY192" fmla="*/ 324035 h 448322"/>
              <a:gd name="connsiteX193" fmla="*/ 332912 w 823260"/>
              <a:gd name="connsiteY193" fmla="*/ 337351 h 448322"/>
              <a:gd name="connsiteX194" fmla="*/ 363984 w 823260"/>
              <a:gd name="connsiteY194" fmla="*/ 368423 h 448322"/>
              <a:gd name="connsiteX195" fmla="*/ 386178 w 823260"/>
              <a:gd name="connsiteY195" fmla="*/ 399495 h 448322"/>
              <a:gd name="connsiteX196" fmla="*/ 390617 w 823260"/>
              <a:gd name="connsiteY196" fmla="*/ 412812 h 448322"/>
              <a:gd name="connsiteX197" fmla="*/ 403934 w 823260"/>
              <a:gd name="connsiteY197" fmla="*/ 421689 h 448322"/>
              <a:gd name="connsiteX198" fmla="*/ 408372 w 823260"/>
              <a:gd name="connsiteY198" fmla="*/ 435006 h 448322"/>
              <a:gd name="connsiteX199" fmla="*/ 381739 w 823260"/>
              <a:gd name="connsiteY199" fmla="*/ 421689 h 448322"/>
              <a:gd name="connsiteX200" fmla="*/ 363984 w 823260"/>
              <a:gd name="connsiteY200" fmla="*/ 381740 h 448322"/>
              <a:gd name="connsiteX201" fmla="*/ 359545 w 823260"/>
              <a:gd name="connsiteY201" fmla="*/ 355107 h 448322"/>
              <a:gd name="connsiteX202" fmla="*/ 355106 w 823260"/>
              <a:gd name="connsiteY202" fmla="*/ 341790 h 448322"/>
              <a:gd name="connsiteX203" fmla="*/ 355106 w 823260"/>
              <a:gd name="connsiteY203" fmla="*/ 221942 h 448322"/>
              <a:gd name="connsiteX204" fmla="*/ 372862 w 823260"/>
              <a:gd name="connsiteY204" fmla="*/ 195309 h 448322"/>
              <a:gd name="connsiteX205" fmla="*/ 390617 w 823260"/>
              <a:gd name="connsiteY205" fmla="*/ 155359 h 448322"/>
              <a:gd name="connsiteX206" fmla="*/ 395056 w 823260"/>
              <a:gd name="connsiteY206" fmla="*/ 137604 h 448322"/>
              <a:gd name="connsiteX207" fmla="*/ 417250 w 823260"/>
              <a:gd name="connsiteY207" fmla="*/ 110971 h 448322"/>
              <a:gd name="connsiteX208" fmla="*/ 421689 w 823260"/>
              <a:gd name="connsiteY208" fmla="*/ 97654 h 448322"/>
              <a:gd name="connsiteX209" fmla="*/ 430567 w 823260"/>
              <a:gd name="connsiteY209" fmla="*/ 66582 h 448322"/>
              <a:gd name="connsiteX210" fmla="*/ 439444 w 823260"/>
              <a:gd name="connsiteY210" fmla="*/ 53266 h 448322"/>
              <a:gd name="connsiteX211" fmla="*/ 501588 w 823260"/>
              <a:gd name="connsiteY211" fmla="*/ 57705 h 448322"/>
              <a:gd name="connsiteX212" fmla="*/ 514905 w 823260"/>
              <a:gd name="connsiteY212" fmla="*/ 62144 h 448322"/>
              <a:gd name="connsiteX213" fmla="*/ 545976 w 823260"/>
              <a:gd name="connsiteY213" fmla="*/ 79899 h 448322"/>
              <a:gd name="connsiteX214" fmla="*/ 568171 w 823260"/>
              <a:gd name="connsiteY214" fmla="*/ 106532 h 448322"/>
              <a:gd name="connsiteX215" fmla="*/ 581487 w 823260"/>
              <a:gd name="connsiteY215" fmla="*/ 110971 h 448322"/>
              <a:gd name="connsiteX216" fmla="*/ 608120 w 823260"/>
              <a:gd name="connsiteY216" fmla="*/ 128726 h 448322"/>
              <a:gd name="connsiteX217" fmla="*/ 621437 w 823260"/>
              <a:gd name="connsiteY217" fmla="*/ 137604 h 448322"/>
              <a:gd name="connsiteX218" fmla="*/ 634753 w 823260"/>
              <a:gd name="connsiteY218" fmla="*/ 142043 h 448322"/>
              <a:gd name="connsiteX219" fmla="*/ 634753 w 823260"/>
              <a:gd name="connsiteY219" fmla="*/ 177553 h 448322"/>
              <a:gd name="connsiteX220" fmla="*/ 656947 w 823260"/>
              <a:gd name="connsiteY220" fmla="*/ 221942 h 448322"/>
              <a:gd name="connsiteX221" fmla="*/ 679141 w 823260"/>
              <a:gd name="connsiteY221" fmla="*/ 244136 h 448322"/>
              <a:gd name="connsiteX222" fmla="*/ 688019 w 823260"/>
              <a:gd name="connsiteY222" fmla="*/ 261891 h 448322"/>
              <a:gd name="connsiteX223" fmla="*/ 652508 w 823260"/>
              <a:gd name="connsiteY223" fmla="*/ 248575 h 448322"/>
              <a:gd name="connsiteX224" fmla="*/ 608120 w 823260"/>
              <a:gd name="connsiteY224" fmla="*/ 244136 h 448322"/>
              <a:gd name="connsiteX225" fmla="*/ 563732 w 823260"/>
              <a:gd name="connsiteY225" fmla="*/ 235258 h 448322"/>
              <a:gd name="connsiteX226" fmla="*/ 550415 w 823260"/>
              <a:gd name="connsiteY226" fmla="*/ 230819 h 448322"/>
              <a:gd name="connsiteX227" fmla="*/ 532660 w 823260"/>
              <a:gd name="connsiteY227" fmla="*/ 221942 h 448322"/>
              <a:gd name="connsiteX228" fmla="*/ 435005 w 823260"/>
              <a:gd name="connsiteY228" fmla="*/ 226380 h 448322"/>
              <a:gd name="connsiteX229" fmla="*/ 412811 w 823260"/>
              <a:gd name="connsiteY229" fmla="*/ 261891 h 448322"/>
              <a:gd name="connsiteX230" fmla="*/ 403934 w 823260"/>
              <a:gd name="connsiteY230" fmla="*/ 275208 h 448322"/>
              <a:gd name="connsiteX231" fmla="*/ 395056 w 823260"/>
              <a:gd name="connsiteY231" fmla="*/ 301841 h 448322"/>
              <a:gd name="connsiteX232" fmla="*/ 363984 w 823260"/>
              <a:gd name="connsiteY232" fmla="*/ 310718 h 448322"/>
              <a:gd name="connsiteX233" fmla="*/ 359545 w 823260"/>
              <a:gd name="connsiteY233" fmla="*/ 355107 h 448322"/>
              <a:gd name="connsiteX234" fmla="*/ 350668 w 823260"/>
              <a:gd name="connsiteY234" fmla="*/ 341790 h 448322"/>
              <a:gd name="connsiteX235" fmla="*/ 355106 w 823260"/>
              <a:gd name="connsiteY235" fmla="*/ 204186 h 448322"/>
              <a:gd name="connsiteX236" fmla="*/ 381739 w 823260"/>
              <a:gd name="connsiteY236" fmla="*/ 164237 h 448322"/>
              <a:gd name="connsiteX237" fmla="*/ 390617 w 823260"/>
              <a:gd name="connsiteY237" fmla="*/ 146481 h 448322"/>
              <a:gd name="connsiteX238" fmla="*/ 403934 w 823260"/>
              <a:gd name="connsiteY238" fmla="*/ 137604 h 448322"/>
              <a:gd name="connsiteX239" fmla="*/ 421689 w 823260"/>
              <a:gd name="connsiteY239" fmla="*/ 124287 h 448322"/>
              <a:gd name="connsiteX240" fmla="*/ 435005 w 823260"/>
              <a:gd name="connsiteY240" fmla="*/ 115410 h 448322"/>
              <a:gd name="connsiteX241" fmla="*/ 461638 w 823260"/>
              <a:gd name="connsiteY241" fmla="*/ 106532 h 448322"/>
              <a:gd name="connsiteX242" fmla="*/ 506027 w 823260"/>
              <a:gd name="connsiteY242" fmla="*/ 119848 h 448322"/>
              <a:gd name="connsiteX243" fmla="*/ 519343 w 823260"/>
              <a:gd name="connsiteY243" fmla="*/ 128726 h 448322"/>
              <a:gd name="connsiteX244" fmla="*/ 532660 w 823260"/>
              <a:gd name="connsiteY244" fmla="*/ 133165 h 448322"/>
              <a:gd name="connsiteX245" fmla="*/ 559293 w 823260"/>
              <a:gd name="connsiteY245" fmla="*/ 146481 h 448322"/>
              <a:gd name="connsiteX246" fmla="*/ 590365 w 823260"/>
              <a:gd name="connsiteY246" fmla="*/ 164237 h 448322"/>
              <a:gd name="connsiteX247" fmla="*/ 616998 w 823260"/>
              <a:gd name="connsiteY247" fmla="*/ 190870 h 448322"/>
              <a:gd name="connsiteX248" fmla="*/ 634753 w 823260"/>
              <a:gd name="connsiteY248" fmla="*/ 195309 h 448322"/>
              <a:gd name="connsiteX249" fmla="*/ 648070 w 823260"/>
              <a:gd name="connsiteY249" fmla="*/ 208625 h 448322"/>
              <a:gd name="connsiteX250" fmla="*/ 674703 w 823260"/>
              <a:gd name="connsiteY250" fmla="*/ 217503 h 448322"/>
              <a:gd name="connsiteX251" fmla="*/ 652508 w 823260"/>
              <a:gd name="connsiteY251" fmla="*/ 230819 h 448322"/>
              <a:gd name="connsiteX252" fmla="*/ 599242 w 823260"/>
              <a:gd name="connsiteY252" fmla="*/ 217503 h 448322"/>
              <a:gd name="connsiteX253" fmla="*/ 581487 w 823260"/>
              <a:gd name="connsiteY253" fmla="*/ 208625 h 448322"/>
              <a:gd name="connsiteX254" fmla="*/ 550415 w 823260"/>
              <a:gd name="connsiteY254" fmla="*/ 199747 h 448322"/>
              <a:gd name="connsiteX255" fmla="*/ 523782 w 823260"/>
              <a:gd name="connsiteY255" fmla="*/ 190870 h 448322"/>
              <a:gd name="connsiteX256" fmla="*/ 452761 w 823260"/>
              <a:gd name="connsiteY256" fmla="*/ 208625 h 448322"/>
              <a:gd name="connsiteX257" fmla="*/ 448322 w 823260"/>
              <a:gd name="connsiteY257" fmla="*/ 221942 h 448322"/>
              <a:gd name="connsiteX258" fmla="*/ 439444 w 823260"/>
              <a:gd name="connsiteY258" fmla="*/ 288524 h 448322"/>
              <a:gd name="connsiteX259" fmla="*/ 439444 w 823260"/>
              <a:gd name="connsiteY259" fmla="*/ 301841 h 448322"/>
              <a:gd name="connsiteX260" fmla="*/ 435005 w 823260"/>
              <a:gd name="connsiteY260" fmla="*/ 324035 h 448322"/>
              <a:gd name="connsiteX261" fmla="*/ 443883 w 823260"/>
              <a:gd name="connsiteY261" fmla="*/ 363984 h 448322"/>
              <a:gd name="connsiteX262" fmla="*/ 426128 w 823260"/>
              <a:gd name="connsiteY262" fmla="*/ 332913 h 448322"/>
              <a:gd name="connsiteX263" fmla="*/ 421689 w 823260"/>
              <a:gd name="connsiteY263" fmla="*/ 301841 h 448322"/>
              <a:gd name="connsiteX264" fmla="*/ 412811 w 823260"/>
              <a:gd name="connsiteY264" fmla="*/ 208625 h 448322"/>
              <a:gd name="connsiteX265" fmla="*/ 408372 w 823260"/>
              <a:gd name="connsiteY265" fmla="*/ 190870 h 448322"/>
              <a:gd name="connsiteX266" fmla="*/ 412811 w 823260"/>
              <a:gd name="connsiteY266" fmla="*/ 173114 h 448322"/>
              <a:gd name="connsiteX267" fmla="*/ 421689 w 823260"/>
              <a:gd name="connsiteY267" fmla="*/ 124287 h 448322"/>
              <a:gd name="connsiteX268" fmla="*/ 426128 w 823260"/>
              <a:gd name="connsiteY268" fmla="*/ 110971 h 448322"/>
              <a:gd name="connsiteX269" fmla="*/ 417250 w 823260"/>
              <a:gd name="connsiteY269" fmla="*/ 97654 h 448322"/>
              <a:gd name="connsiteX270" fmla="*/ 377301 w 823260"/>
              <a:gd name="connsiteY270" fmla="*/ 88777 h 448322"/>
              <a:gd name="connsiteX271" fmla="*/ 359545 w 823260"/>
              <a:gd name="connsiteY271" fmla="*/ 84338 h 448322"/>
              <a:gd name="connsiteX272" fmla="*/ 324035 w 823260"/>
              <a:gd name="connsiteY272" fmla="*/ 75460 h 448322"/>
              <a:gd name="connsiteX273" fmla="*/ 310718 w 823260"/>
              <a:gd name="connsiteY273" fmla="*/ 66582 h 448322"/>
              <a:gd name="connsiteX274" fmla="*/ 204186 w 823260"/>
              <a:gd name="connsiteY274" fmla="*/ 75460 h 448322"/>
              <a:gd name="connsiteX275" fmla="*/ 164237 w 823260"/>
              <a:gd name="connsiteY275" fmla="*/ 62144 h 448322"/>
              <a:gd name="connsiteX276" fmla="*/ 208625 w 823260"/>
              <a:gd name="connsiteY276" fmla="*/ 79899 h 448322"/>
              <a:gd name="connsiteX277" fmla="*/ 226380 w 823260"/>
              <a:gd name="connsiteY277" fmla="*/ 84338 h 448322"/>
              <a:gd name="connsiteX278" fmla="*/ 257452 w 823260"/>
              <a:gd name="connsiteY278" fmla="*/ 93215 h 448322"/>
              <a:gd name="connsiteX279" fmla="*/ 288524 w 823260"/>
              <a:gd name="connsiteY279" fmla="*/ 106532 h 448322"/>
              <a:gd name="connsiteX280" fmla="*/ 301840 w 823260"/>
              <a:gd name="connsiteY280" fmla="*/ 110971 h 448322"/>
              <a:gd name="connsiteX281" fmla="*/ 328473 w 823260"/>
              <a:gd name="connsiteY281" fmla="*/ 133165 h 448322"/>
              <a:gd name="connsiteX282" fmla="*/ 341790 w 823260"/>
              <a:gd name="connsiteY282" fmla="*/ 146481 h 448322"/>
              <a:gd name="connsiteX283" fmla="*/ 355106 w 823260"/>
              <a:gd name="connsiteY283" fmla="*/ 181992 h 448322"/>
              <a:gd name="connsiteX284" fmla="*/ 359545 w 823260"/>
              <a:gd name="connsiteY284" fmla="*/ 164237 h 448322"/>
              <a:gd name="connsiteX285" fmla="*/ 390617 w 823260"/>
              <a:gd name="connsiteY285" fmla="*/ 199747 h 448322"/>
              <a:gd name="connsiteX286" fmla="*/ 412811 w 823260"/>
              <a:gd name="connsiteY286" fmla="*/ 239697 h 448322"/>
              <a:gd name="connsiteX287" fmla="*/ 421689 w 823260"/>
              <a:gd name="connsiteY287" fmla="*/ 253013 h 448322"/>
              <a:gd name="connsiteX288" fmla="*/ 430567 w 823260"/>
              <a:gd name="connsiteY288" fmla="*/ 266330 h 448322"/>
              <a:gd name="connsiteX289" fmla="*/ 439444 w 823260"/>
              <a:gd name="connsiteY289" fmla="*/ 315157 h 448322"/>
              <a:gd name="connsiteX290" fmla="*/ 417250 w 823260"/>
              <a:gd name="connsiteY290" fmla="*/ 270769 h 448322"/>
              <a:gd name="connsiteX291" fmla="*/ 399495 w 823260"/>
              <a:gd name="connsiteY291" fmla="*/ 239697 h 448322"/>
              <a:gd name="connsiteX292" fmla="*/ 390617 w 823260"/>
              <a:gd name="connsiteY292" fmla="*/ 208625 h 448322"/>
              <a:gd name="connsiteX293" fmla="*/ 381739 w 823260"/>
              <a:gd name="connsiteY293" fmla="*/ 190870 h 448322"/>
              <a:gd name="connsiteX294" fmla="*/ 377301 w 823260"/>
              <a:gd name="connsiteY294" fmla="*/ 168676 h 448322"/>
              <a:gd name="connsiteX295" fmla="*/ 377301 w 823260"/>
              <a:gd name="connsiteY295" fmla="*/ 0 h 448322"/>
              <a:gd name="connsiteX296" fmla="*/ 381739 w 823260"/>
              <a:gd name="connsiteY296" fmla="*/ 31072 h 448322"/>
              <a:gd name="connsiteX297" fmla="*/ 372862 w 823260"/>
              <a:gd name="connsiteY297" fmla="*/ 66582 h 448322"/>
              <a:gd name="connsiteX298" fmla="*/ 359545 w 823260"/>
              <a:gd name="connsiteY298" fmla="*/ 97654 h 448322"/>
              <a:gd name="connsiteX299" fmla="*/ 346229 w 823260"/>
              <a:gd name="connsiteY299" fmla="*/ 146481 h 448322"/>
              <a:gd name="connsiteX300" fmla="*/ 332912 w 823260"/>
              <a:gd name="connsiteY300" fmla="*/ 159798 h 448322"/>
              <a:gd name="connsiteX301" fmla="*/ 337351 w 823260"/>
              <a:gd name="connsiteY301" fmla="*/ 257452 h 448322"/>
              <a:gd name="connsiteX302" fmla="*/ 341790 w 823260"/>
              <a:gd name="connsiteY302" fmla="*/ 275208 h 448322"/>
              <a:gd name="connsiteX303" fmla="*/ 355106 w 823260"/>
              <a:gd name="connsiteY303" fmla="*/ 292963 h 448322"/>
              <a:gd name="connsiteX304" fmla="*/ 381739 w 823260"/>
              <a:gd name="connsiteY304" fmla="*/ 337351 h 448322"/>
              <a:gd name="connsiteX305" fmla="*/ 399495 w 823260"/>
              <a:gd name="connsiteY305" fmla="*/ 363984 h 448322"/>
              <a:gd name="connsiteX306" fmla="*/ 408372 w 823260"/>
              <a:gd name="connsiteY306" fmla="*/ 377301 h 448322"/>
              <a:gd name="connsiteX307" fmla="*/ 381739 w 823260"/>
              <a:gd name="connsiteY307" fmla="*/ 332913 h 448322"/>
              <a:gd name="connsiteX308" fmla="*/ 359545 w 823260"/>
              <a:gd name="connsiteY308" fmla="*/ 324035 h 448322"/>
              <a:gd name="connsiteX309" fmla="*/ 350668 w 823260"/>
              <a:gd name="connsiteY309" fmla="*/ 310718 h 448322"/>
              <a:gd name="connsiteX310" fmla="*/ 337351 w 823260"/>
              <a:gd name="connsiteY310" fmla="*/ 306279 h 448322"/>
              <a:gd name="connsiteX311" fmla="*/ 332912 w 823260"/>
              <a:gd name="connsiteY311" fmla="*/ 292963 h 448322"/>
              <a:gd name="connsiteX312" fmla="*/ 319596 w 823260"/>
              <a:gd name="connsiteY312" fmla="*/ 284085 h 448322"/>
              <a:gd name="connsiteX313" fmla="*/ 306279 w 823260"/>
              <a:gd name="connsiteY313" fmla="*/ 270769 h 448322"/>
              <a:gd name="connsiteX314" fmla="*/ 279646 w 823260"/>
              <a:gd name="connsiteY314" fmla="*/ 253013 h 448322"/>
              <a:gd name="connsiteX315" fmla="*/ 257452 w 823260"/>
              <a:gd name="connsiteY315" fmla="*/ 230819 h 448322"/>
              <a:gd name="connsiteX316" fmla="*/ 244136 w 823260"/>
              <a:gd name="connsiteY316" fmla="*/ 217503 h 448322"/>
              <a:gd name="connsiteX317" fmla="*/ 221941 w 823260"/>
              <a:gd name="connsiteY317" fmla="*/ 213064 h 448322"/>
              <a:gd name="connsiteX318" fmla="*/ 110971 w 823260"/>
              <a:gd name="connsiteY318" fmla="*/ 217503 h 448322"/>
              <a:gd name="connsiteX319" fmla="*/ 177553 w 823260"/>
              <a:gd name="connsiteY319" fmla="*/ 221942 h 448322"/>
              <a:gd name="connsiteX320" fmla="*/ 301840 w 823260"/>
              <a:gd name="connsiteY320" fmla="*/ 226380 h 448322"/>
              <a:gd name="connsiteX321" fmla="*/ 306279 w 823260"/>
              <a:gd name="connsiteY321" fmla="*/ 239697 h 448322"/>
              <a:gd name="connsiteX322" fmla="*/ 315157 w 823260"/>
              <a:gd name="connsiteY322" fmla="*/ 261891 h 448322"/>
              <a:gd name="connsiteX323" fmla="*/ 319596 w 823260"/>
              <a:gd name="connsiteY323" fmla="*/ 279646 h 448322"/>
              <a:gd name="connsiteX324" fmla="*/ 324035 w 823260"/>
              <a:gd name="connsiteY324" fmla="*/ 315157 h 448322"/>
              <a:gd name="connsiteX325" fmla="*/ 337351 w 823260"/>
              <a:gd name="connsiteY325" fmla="*/ 346229 h 448322"/>
              <a:gd name="connsiteX326" fmla="*/ 350668 w 823260"/>
              <a:gd name="connsiteY326" fmla="*/ 359546 h 448322"/>
              <a:gd name="connsiteX327" fmla="*/ 372862 w 823260"/>
              <a:gd name="connsiteY327" fmla="*/ 386179 h 448322"/>
              <a:gd name="connsiteX328" fmla="*/ 377301 w 823260"/>
              <a:gd name="connsiteY328" fmla="*/ 408373 h 448322"/>
              <a:gd name="connsiteX329" fmla="*/ 368423 w 823260"/>
              <a:gd name="connsiteY329" fmla="*/ 390617 h 448322"/>
              <a:gd name="connsiteX330" fmla="*/ 359545 w 823260"/>
              <a:gd name="connsiteY330" fmla="*/ 377301 h 448322"/>
              <a:gd name="connsiteX331" fmla="*/ 355106 w 823260"/>
              <a:gd name="connsiteY331" fmla="*/ 363984 h 448322"/>
              <a:gd name="connsiteX332" fmla="*/ 328473 w 823260"/>
              <a:gd name="connsiteY332" fmla="*/ 324035 h 448322"/>
              <a:gd name="connsiteX333" fmla="*/ 324035 w 823260"/>
              <a:gd name="connsiteY333" fmla="*/ 310718 h 448322"/>
              <a:gd name="connsiteX334" fmla="*/ 292963 w 823260"/>
              <a:gd name="connsiteY334" fmla="*/ 257452 h 448322"/>
              <a:gd name="connsiteX335" fmla="*/ 279646 w 823260"/>
              <a:gd name="connsiteY335" fmla="*/ 239697 h 448322"/>
              <a:gd name="connsiteX336" fmla="*/ 266330 w 823260"/>
              <a:gd name="connsiteY336" fmla="*/ 226380 h 448322"/>
              <a:gd name="connsiteX337" fmla="*/ 261891 w 823260"/>
              <a:gd name="connsiteY337" fmla="*/ 213064 h 448322"/>
              <a:gd name="connsiteX338" fmla="*/ 230819 w 823260"/>
              <a:gd name="connsiteY338" fmla="*/ 155359 h 448322"/>
              <a:gd name="connsiteX339" fmla="*/ 204186 w 823260"/>
              <a:gd name="connsiteY339" fmla="*/ 146481 h 448322"/>
              <a:gd name="connsiteX340" fmla="*/ 190870 w 823260"/>
              <a:gd name="connsiteY340" fmla="*/ 142043 h 448322"/>
              <a:gd name="connsiteX341" fmla="*/ 164237 w 823260"/>
              <a:gd name="connsiteY341" fmla="*/ 137604 h 448322"/>
              <a:gd name="connsiteX342" fmla="*/ 150920 w 823260"/>
              <a:gd name="connsiteY342" fmla="*/ 133165 h 448322"/>
              <a:gd name="connsiteX343" fmla="*/ 128726 w 823260"/>
              <a:gd name="connsiteY343" fmla="*/ 128726 h 448322"/>
              <a:gd name="connsiteX344" fmla="*/ 115409 w 823260"/>
              <a:gd name="connsiteY344" fmla="*/ 150920 h 448322"/>
              <a:gd name="connsiteX345" fmla="*/ 137604 w 823260"/>
              <a:gd name="connsiteY345" fmla="*/ 155359 h 448322"/>
              <a:gd name="connsiteX346" fmla="*/ 150920 w 823260"/>
              <a:gd name="connsiteY346" fmla="*/ 159798 h 448322"/>
              <a:gd name="connsiteX347" fmla="*/ 230819 w 823260"/>
              <a:gd name="connsiteY347" fmla="*/ 168676 h 448322"/>
              <a:gd name="connsiteX348" fmla="*/ 301840 w 823260"/>
              <a:gd name="connsiteY348" fmla="*/ 190870 h 448322"/>
              <a:gd name="connsiteX349" fmla="*/ 341790 w 823260"/>
              <a:gd name="connsiteY349" fmla="*/ 204186 h 448322"/>
              <a:gd name="connsiteX350" fmla="*/ 368423 w 823260"/>
              <a:gd name="connsiteY350" fmla="*/ 221942 h 448322"/>
              <a:gd name="connsiteX351" fmla="*/ 403934 w 823260"/>
              <a:gd name="connsiteY351" fmla="*/ 235258 h 448322"/>
              <a:gd name="connsiteX352" fmla="*/ 430567 w 823260"/>
              <a:gd name="connsiteY352" fmla="*/ 257452 h 448322"/>
              <a:gd name="connsiteX353" fmla="*/ 443883 w 823260"/>
              <a:gd name="connsiteY353" fmla="*/ 301841 h 448322"/>
              <a:gd name="connsiteX354" fmla="*/ 448322 w 823260"/>
              <a:gd name="connsiteY354" fmla="*/ 359546 h 448322"/>
              <a:gd name="connsiteX355" fmla="*/ 439444 w 823260"/>
              <a:gd name="connsiteY355" fmla="*/ 395056 h 448322"/>
              <a:gd name="connsiteX356" fmla="*/ 448322 w 823260"/>
              <a:gd name="connsiteY356" fmla="*/ 386179 h 448322"/>
              <a:gd name="connsiteX357" fmla="*/ 452761 w 823260"/>
              <a:gd name="connsiteY357" fmla="*/ 288524 h 448322"/>
              <a:gd name="connsiteX358" fmla="*/ 461638 w 823260"/>
              <a:gd name="connsiteY358" fmla="*/ 275208 h 448322"/>
              <a:gd name="connsiteX359" fmla="*/ 466077 w 823260"/>
              <a:gd name="connsiteY359" fmla="*/ 261891 h 448322"/>
              <a:gd name="connsiteX360" fmla="*/ 479394 w 823260"/>
              <a:gd name="connsiteY360" fmla="*/ 248575 h 448322"/>
              <a:gd name="connsiteX361" fmla="*/ 519343 w 823260"/>
              <a:gd name="connsiteY361" fmla="*/ 226380 h 448322"/>
              <a:gd name="connsiteX362" fmla="*/ 523782 w 823260"/>
              <a:gd name="connsiteY362" fmla="*/ 239697 h 448322"/>
              <a:gd name="connsiteX363" fmla="*/ 514905 w 823260"/>
              <a:gd name="connsiteY363" fmla="*/ 226380 h 448322"/>
              <a:gd name="connsiteX364" fmla="*/ 470516 w 823260"/>
              <a:gd name="connsiteY364" fmla="*/ 239697 h 448322"/>
              <a:gd name="connsiteX365" fmla="*/ 439444 w 823260"/>
              <a:gd name="connsiteY365" fmla="*/ 244136 h 448322"/>
              <a:gd name="connsiteX366" fmla="*/ 430567 w 823260"/>
              <a:gd name="connsiteY366" fmla="*/ 346229 h 44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</a:cxnLst>
            <a:rect l="l" t="t" r="r" b="b"/>
            <a:pathLst>
              <a:path w="823260" h="448322">
                <a:moveTo>
                  <a:pt x="421689" y="403934"/>
                </a:moveTo>
                <a:cubicBezTo>
                  <a:pt x="415771" y="396536"/>
                  <a:pt x="411064" y="387979"/>
                  <a:pt x="403934" y="381740"/>
                </a:cubicBezTo>
                <a:cubicBezTo>
                  <a:pt x="398954" y="377383"/>
                  <a:pt x="391789" y="376369"/>
                  <a:pt x="386178" y="372862"/>
                </a:cubicBezTo>
                <a:cubicBezTo>
                  <a:pt x="379905" y="368941"/>
                  <a:pt x="374040" y="364360"/>
                  <a:pt x="368423" y="359546"/>
                </a:cubicBezTo>
                <a:cubicBezTo>
                  <a:pt x="343228" y="337950"/>
                  <a:pt x="368309" y="352831"/>
                  <a:pt x="337351" y="337351"/>
                </a:cubicBezTo>
                <a:cubicBezTo>
                  <a:pt x="334392" y="332912"/>
                  <a:pt x="332997" y="326862"/>
                  <a:pt x="328473" y="324035"/>
                </a:cubicBezTo>
                <a:cubicBezTo>
                  <a:pt x="320537" y="319075"/>
                  <a:pt x="310718" y="318116"/>
                  <a:pt x="301840" y="315157"/>
                </a:cubicBezTo>
                <a:cubicBezTo>
                  <a:pt x="297401" y="313677"/>
                  <a:pt x="293063" y="311853"/>
                  <a:pt x="288524" y="310718"/>
                </a:cubicBezTo>
                <a:cubicBezTo>
                  <a:pt x="282606" y="309238"/>
                  <a:pt x="276556" y="308208"/>
                  <a:pt x="270769" y="306279"/>
                </a:cubicBezTo>
                <a:cubicBezTo>
                  <a:pt x="250401" y="299490"/>
                  <a:pt x="250569" y="296002"/>
                  <a:pt x="230819" y="292963"/>
                </a:cubicBezTo>
                <a:cubicBezTo>
                  <a:pt x="217577" y="290926"/>
                  <a:pt x="204186" y="290004"/>
                  <a:pt x="190870" y="288524"/>
                </a:cubicBezTo>
                <a:cubicBezTo>
                  <a:pt x="173115" y="290004"/>
                  <a:pt x="154735" y="288068"/>
                  <a:pt x="137604" y="292963"/>
                </a:cubicBezTo>
                <a:cubicBezTo>
                  <a:pt x="132475" y="294429"/>
                  <a:pt x="132498" y="302507"/>
                  <a:pt x="128726" y="306279"/>
                </a:cubicBezTo>
                <a:cubicBezTo>
                  <a:pt x="124953" y="310051"/>
                  <a:pt x="119848" y="312198"/>
                  <a:pt x="115409" y="315157"/>
                </a:cubicBezTo>
                <a:cubicBezTo>
                  <a:pt x="111133" y="327987"/>
                  <a:pt x="106062" y="345297"/>
                  <a:pt x="97654" y="355107"/>
                </a:cubicBezTo>
                <a:cubicBezTo>
                  <a:pt x="94609" y="358659"/>
                  <a:pt x="88777" y="358066"/>
                  <a:pt x="84338" y="359546"/>
                </a:cubicBezTo>
                <a:cubicBezTo>
                  <a:pt x="81379" y="363985"/>
                  <a:pt x="76214" y="378143"/>
                  <a:pt x="75460" y="372862"/>
                </a:cubicBezTo>
                <a:cubicBezTo>
                  <a:pt x="71701" y="346552"/>
                  <a:pt x="80942" y="325344"/>
                  <a:pt x="88776" y="301841"/>
                </a:cubicBezTo>
                <a:cubicBezTo>
                  <a:pt x="90256" y="297402"/>
                  <a:pt x="89322" y="291120"/>
                  <a:pt x="93215" y="288524"/>
                </a:cubicBezTo>
                <a:cubicBezTo>
                  <a:pt x="97654" y="285565"/>
                  <a:pt x="101760" y="282032"/>
                  <a:pt x="106532" y="279646"/>
                </a:cubicBezTo>
                <a:cubicBezTo>
                  <a:pt x="112897" y="276464"/>
                  <a:pt x="131920" y="272190"/>
                  <a:pt x="137604" y="270769"/>
                </a:cubicBezTo>
                <a:lnTo>
                  <a:pt x="213064" y="279646"/>
                </a:lnTo>
                <a:cubicBezTo>
                  <a:pt x="222214" y="281607"/>
                  <a:pt x="239697" y="288524"/>
                  <a:pt x="239697" y="288524"/>
                </a:cubicBezTo>
                <a:cubicBezTo>
                  <a:pt x="243728" y="291547"/>
                  <a:pt x="264271" y="307469"/>
                  <a:pt x="270769" y="310718"/>
                </a:cubicBezTo>
                <a:cubicBezTo>
                  <a:pt x="290786" y="320726"/>
                  <a:pt x="278322" y="308135"/>
                  <a:pt x="297402" y="324035"/>
                </a:cubicBezTo>
                <a:cubicBezTo>
                  <a:pt x="302224" y="328054"/>
                  <a:pt x="305896" y="333332"/>
                  <a:pt x="310718" y="337351"/>
                </a:cubicBezTo>
                <a:cubicBezTo>
                  <a:pt x="314816" y="340766"/>
                  <a:pt x="319937" y="342814"/>
                  <a:pt x="324035" y="346229"/>
                </a:cubicBezTo>
                <a:cubicBezTo>
                  <a:pt x="335332" y="355643"/>
                  <a:pt x="337049" y="362587"/>
                  <a:pt x="350668" y="368423"/>
                </a:cubicBezTo>
                <a:cubicBezTo>
                  <a:pt x="356275" y="370826"/>
                  <a:pt x="362505" y="371382"/>
                  <a:pt x="368423" y="372862"/>
                </a:cubicBezTo>
                <a:cubicBezTo>
                  <a:pt x="372862" y="375821"/>
                  <a:pt x="376968" y="379354"/>
                  <a:pt x="381739" y="381740"/>
                </a:cubicBezTo>
                <a:cubicBezTo>
                  <a:pt x="418502" y="400122"/>
                  <a:pt x="370203" y="369611"/>
                  <a:pt x="408372" y="395056"/>
                </a:cubicBezTo>
                <a:cubicBezTo>
                  <a:pt x="405413" y="399495"/>
                  <a:pt x="404830" y="408373"/>
                  <a:pt x="399495" y="408373"/>
                </a:cubicBezTo>
                <a:cubicBezTo>
                  <a:pt x="394816" y="408373"/>
                  <a:pt x="396341" y="399555"/>
                  <a:pt x="395056" y="395056"/>
                </a:cubicBezTo>
                <a:cubicBezTo>
                  <a:pt x="389758" y="376514"/>
                  <a:pt x="389666" y="371598"/>
                  <a:pt x="386178" y="350668"/>
                </a:cubicBezTo>
                <a:cubicBezTo>
                  <a:pt x="387658" y="341790"/>
                  <a:pt x="387155" y="332343"/>
                  <a:pt x="390617" y="324035"/>
                </a:cubicBezTo>
                <a:cubicBezTo>
                  <a:pt x="400576" y="300133"/>
                  <a:pt x="404872" y="299735"/>
                  <a:pt x="421689" y="288524"/>
                </a:cubicBezTo>
                <a:cubicBezTo>
                  <a:pt x="426128" y="282606"/>
                  <a:pt x="429388" y="275583"/>
                  <a:pt x="435005" y="270769"/>
                </a:cubicBezTo>
                <a:cubicBezTo>
                  <a:pt x="446192" y="261181"/>
                  <a:pt x="461456" y="260152"/>
                  <a:pt x="474955" y="257452"/>
                </a:cubicBezTo>
                <a:cubicBezTo>
                  <a:pt x="505481" y="237102"/>
                  <a:pt x="491466" y="243071"/>
                  <a:pt x="514905" y="235258"/>
                </a:cubicBezTo>
                <a:cubicBezTo>
                  <a:pt x="535915" y="214248"/>
                  <a:pt x="519231" y="226008"/>
                  <a:pt x="550415" y="217503"/>
                </a:cubicBezTo>
                <a:cubicBezTo>
                  <a:pt x="559443" y="215041"/>
                  <a:pt x="568170" y="211584"/>
                  <a:pt x="577048" y="208625"/>
                </a:cubicBezTo>
                <a:lnTo>
                  <a:pt x="590365" y="204186"/>
                </a:lnTo>
                <a:lnTo>
                  <a:pt x="665825" y="217503"/>
                </a:lnTo>
                <a:cubicBezTo>
                  <a:pt x="671818" y="218645"/>
                  <a:pt x="677973" y="219539"/>
                  <a:pt x="683580" y="221942"/>
                </a:cubicBezTo>
                <a:cubicBezTo>
                  <a:pt x="688484" y="224043"/>
                  <a:pt x="692022" y="228652"/>
                  <a:pt x="696897" y="230819"/>
                </a:cubicBezTo>
                <a:cubicBezTo>
                  <a:pt x="705448" y="234620"/>
                  <a:pt x="723530" y="239697"/>
                  <a:pt x="723530" y="239697"/>
                </a:cubicBezTo>
                <a:cubicBezTo>
                  <a:pt x="756380" y="261599"/>
                  <a:pt x="719193" y="242140"/>
                  <a:pt x="790112" y="226380"/>
                </a:cubicBezTo>
                <a:cubicBezTo>
                  <a:pt x="798898" y="224428"/>
                  <a:pt x="807867" y="229339"/>
                  <a:pt x="816745" y="230819"/>
                </a:cubicBezTo>
                <a:cubicBezTo>
                  <a:pt x="818225" y="236738"/>
                  <a:pt x="827255" y="249182"/>
                  <a:pt x="821184" y="248575"/>
                </a:cubicBezTo>
                <a:cubicBezTo>
                  <a:pt x="803394" y="246796"/>
                  <a:pt x="788348" y="234376"/>
                  <a:pt x="772357" y="226380"/>
                </a:cubicBezTo>
                <a:cubicBezTo>
                  <a:pt x="768172" y="224288"/>
                  <a:pt x="781234" y="229339"/>
                  <a:pt x="785673" y="230819"/>
                </a:cubicBezTo>
                <a:cubicBezTo>
                  <a:pt x="787153" y="238217"/>
                  <a:pt x="792761" y="245949"/>
                  <a:pt x="790112" y="253013"/>
                </a:cubicBezTo>
                <a:cubicBezTo>
                  <a:pt x="787514" y="259940"/>
                  <a:pt x="773573" y="259033"/>
                  <a:pt x="772357" y="266330"/>
                </a:cubicBezTo>
                <a:cubicBezTo>
                  <a:pt x="771503" y="271457"/>
                  <a:pt x="795700" y="286330"/>
                  <a:pt x="798990" y="288524"/>
                </a:cubicBezTo>
                <a:cubicBezTo>
                  <a:pt x="793072" y="290004"/>
                  <a:pt x="787335" y="292963"/>
                  <a:pt x="781235" y="292963"/>
                </a:cubicBezTo>
                <a:cubicBezTo>
                  <a:pt x="764489" y="292963"/>
                  <a:pt x="760878" y="284697"/>
                  <a:pt x="745724" y="279646"/>
                </a:cubicBezTo>
                <a:cubicBezTo>
                  <a:pt x="734149" y="275788"/>
                  <a:pt x="710213" y="270769"/>
                  <a:pt x="710213" y="270769"/>
                </a:cubicBezTo>
                <a:cubicBezTo>
                  <a:pt x="700792" y="242505"/>
                  <a:pt x="714294" y="270530"/>
                  <a:pt x="688019" y="253013"/>
                </a:cubicBezTo>
                <a:cubicBezTo>
                  <a:pt x="683580" y="250054"/>
                  <a:pt x="682100" y="244136"/>
                  <a:pt x="679141" y="239697"/>
                </a:cubicBezTo>
                <a:cubicBezTo>
                  <a:pt x="656947" y="241177"/>
                  <a:pt x="634666" y="241680"/>
                  <a:pt x="612559" y="244136"/>
                </a:cubicBezTo>
                <a:cubicBezTo>
                  <a:pt x="603191" y="245177"/>
                  <a:pt x="588966" y="254247"/>
                  <a:pt x="581487" y="257452"/>
                </a:cubicBezTo>
                <a:cubicBezTo>
                  <a:pt x="577186" y="259295"/>
                  <a:pt x="572261" y="259619"/>
                  <a:pt x="568171" y="261891"/>
                </a:cubicBezTo>
                <a:cubicBezTo>
                  <a:pt x="527787" y="284327"/>
                  <a:pt x="554100" y="271396"/>
                  <a:pt x="528221" y="292963"/>
                </a:cubicBezTo>
                <a:cubicBezTo>
                  <a:pt x="524123" y="296378"/>
                  <a:pt x="519246" y="298740"/>
                  <a:pt x="514905" y="301841"/>
                </a:cubicBezTo>
                <a:cubicBezTo>
                  <a:pt x="508885" y="306141"/>
                  <a:pt x="503068" y="310718"/>
                  <a:pt x="497149" y="315157"/>
                </a:cubicBezTo>
                <a:cubicBezTo>
                  <a:pt x="476229" y="346541"/>
                  <a:pt x="503551" y="308755"/>
                  <a:pt x="470516" y="341790"/>
                </a:cubicBezTo>
                <a:cubicBezTo>
                  <a:pt x="465016" y="347290"/>
                  <a:pt x="453360" y="365306"/>
                  <a:pt x="448322" y="372862"/>
                </a:cubicBezTo>
                <a:cubicBezTo>
                  <a:pt x="437162" y="406342"/>
                  <a:pt x="452218" y="365068"/>
                  <a:pt x="435005" y="399495"/>
                </a:cubicBezTo>
                <a:cubicBezTo>
                  <a:pt x="432913" y="403680"/>
                  <a:pt x="432046" y="408373"/>
                  <a:pt x="430567" y="412812"/>
                </a:cubicBezTo>
                <a:cubicBezTo>
                  <a:pt x="429087" y="406893"/>
                  <a:pt x="426128" y="401157"/>
                  <a:pt x="426128" y="395056"/>
                </a:cubicBezTo>
                <a:cubicBezTo>
                  <a:pt x="426128" y="377239"/>
                  <a:pt x="427284" y="359302"/>
                  <a:pt x="430567" y="341790"/>
                </a:cubicBezTo>
                <a:cubicBezTo>
                  <a:pt x="431786" y="335287"/>
                  <a:pt x="434765" y="328714"/>
                  <a:pt x="439444" y="324035"/>
                </a:cubicBezTo>
                <a:cubicBezTo>
                  <a:pt x="452166" y="311312"/>
                  <a:pt x="463762" y="306307"/>
                  <a:pt x="479394" y="301841"/>
                </a:cubicBezTo>
                <a:cubicBezTo>
                  <a:pt x="485260" y="300165"/>
                  <a:pt x="491231" y="298882"/>
                  <a:pt x="497149" y="297402"/>
                </a:cubicBezTo>
                <a:cubicBezTo>
                  <a:pt x="500108" y="292963"/>
                  <a:pt x="502255" y="287857"/>
                  <a:pt x="506027" y="284085"/>
                </a:cubicBezTo>
                <a:cubicBezTo>
                  <a:pt x="516244" y="273868"/>
                  <a:pt x="523517" y="274165"/>
                  <a:pt x="537099" y="270769"/>
                </a:cubicBezTo>
                <a:cubicBezTo>
                  <a:pt x="543017" y="267810"/>
                  <a:pt x="548772" y="264498"/>
                  <a:pt x="554854" y="261891"/>
                </a:cubicBezTo>
                <a:cubicBezTo>
                  <a:pt x="570972" y="254983"/>
                  <a:pt x="600711" y="250944"/>
                  <a:pt x="612559" y="248575"/>
                </a:cubicBezTo>
                <a:cubicBezTo>
                  <a:pt x="619957" y="244136"/>
                  <a:pt x="627437" y="239831"/>
                  <a:pt x="634753" y="235258"/>
                </a:cubicBezTo>
                <a:cubicBezTo>
                  <a:pt x="639277" y="232430"/>
                  <a:pt x="642789" y="227135"/>
                  <a:pt x="648070" y="226380"/>
                </a:cubicBezTo>
                <a:cubicBezTo>
                  <a:pt x="654109" y="225517"/>
                  <a:pt x="659907" y="229339"/>
                  <a:pt x="665825" y="230819"/>
                </a:cubicBezTo>
                <a:cubicBezTo>
                  <a:pt x="674703" y="229339"/>
                  <a:pt x="683727" y="228563"/>
                  <a:pt x="692458" y="226380"/>
                </a:cubicBezTo>
                <a:cubicBezTo>
                  <a:pt x="701536" y="224110"/>
                  <a:pt x="719091" y="217503"/>
                  <a:pt x="719091" y="217503"/>
                </a:cubicBezTo>
                <a:cubicBezTo>
                  <a:pt x="727969" y="221942"/>
                  <a:pt x="737048" y="225999"/>
                  <a:pt x="745724" y="230819"/>
                </a:cubicBezTo>
                <a:cubicBezTo>
                  <a:pt x="750387" y="233410"/>
                  <a:pt x="757059" y="234744"/>
                  <a:pt x="759040" y="239697"/>
                </a:cubicBezTo>
                <a:cubicBezTo>
                  <a:pt x="760778" y="244041"/>
                  <a:pt x="756081" y="248574"/>
                  <a:pt x="754602" y="253013"/>
                </a:cubicBezTo>
                <a:cubicBezTo>
                  <a:pt x="762491" y="268794"/>
                  <a:pt x="768701" y="279122"/>
                  <a:pt x="772357" y="297402"/>
                </a:cubicBezTo>
                <a:cubicBezTo>
                  <a:pt x="773837" y="304800"/>
                  <a:pt x="774811" y="312317"/>
                  <a:pt x="776796" y="319596"/>
                </a:cubicBezTo>
                <a:cubicBezTo>
                  <a:pt x="779258" y="328624"/>
                  <a:pt x="785673" y="346229"/>
                  <a:pt x="785673" y="346229"/>
                </a:cubicBezTo>
                <a:cubicBezTo>
                  <a:pt x="781234" y="347709"/>
                  <a:pt x="777036" y="350668"/>
                  <a:pt x="772357" y="350668"/>
                </a:cubicBezTo>
                <a:cubicBezTo>
                  <a:pt x="751591" y="350668"/>
                  <a:pt x="752255" y="340130"/>
                  <a:pt x="732407" y="332913"/>
                </a:cubicBezTo>
                <a:cubicBezTo>
                  <a:pt x="723949" y="329837"/>
                  <a:pt x="714652" y="329954"/>
                  <a:pt x="705774" y="328474"/>
                </a:cubicBezTo>
                <a:cubicBezTo>
                  <a:pt x="696896" y="325515"/>
                  <a:pt x="686627" y="325211"/>
                  <a:pt x="679141" y="319596"/>
                </a:cubicBezTo>
                <a:cubicBezTo>
                  <a:pt x="673223" y="315157"/>
                  <a:pt x="668255" y="309027"/>
                  <a:pt x="661386" y="306279"/>
                </a:cubicBezTo>
                <a:cubicBezTo>
                  <a:pt x="653030" y="302936"/>
                  <a:pt x="643631" y="303320"/>
                  <a:pt x="634753" y="301841"/>
                </a:cubicBezTo>
                <a:cubicBezTo>
                  <a:pt x="628835" y="298882"/>
                  <a:pt x="622743" y="296246"/>
                  <a:pt x="616998" y="292963"/>
                </a:cubicBezTo>
                <a:cubicBezTo>
                  <a:pt x="600607" y="283596"/>
                  <a:pt x="605437" y="282524"/>
                  <a:pt x="585926" y="275208"/>
                </a:cubicBezTo>
                <a:cubicBezTo>
                  <a:pt x="580214" y="273066"/>
                  <a:pt x="573883" y="272911"/>
                  <a:pt x="568171" y="270769"/>
                </a:cubicBezTo>
                <a:cubicBezTo>
                  <a:pt x="561975" y="268445"/>
                  <a:pt x="556497" y="264498"/>
                  <a:pt x="550415" y="261891"/>
                </a:cubicBezTo>
                <a:cubicBezTo>
                  <a:pt x="538471" y="256772"/>
                  <a:pt x="527933" y="255619"/>
                  <a:pt x="514905" y="253013"/>
                </a:cubicBezTo>
                <a:cubicBezTo>
                  <a:pt x="498629" y="254493"/>
                  <a:pt x="482256" y="255141"/>
                  <a:pt x="466077" y="257452"/>
                </a:cubicBezTo>
                <a:cubicBezTo>
                  <a:pt x="461445" y="258114"/>
                  <a:pt x="456414" y="258968"/>
                  <a:pt x="452761" y="261891"/>
                </a:cubicBezTo>
                <a:cubicBezTo>
                  <a:pt x="444939" y="268149"/>
                  <a:pt x="442368" y="279751"/>
                  <a:pt x="439444" y="288524"/>
                </a:cubicBezTo>
                <a:cubicBezTo>
                  <a:pt x="437964" y="316637"/>
                  <a:pt x="437084" y="344787"/>
                  <a:pt x="435005" y="372862"/>
                </a:cubicBezTo>
                <a:cubicBezTo>
                  <a:pt x="431775" y="416471"/>
                  <a:pt x="436348" y="417044"/>
                  <a:pt x="421689" y="395056"/>
                </a:cubicBezTo>
                <a:cubicBezTo>
                  <a:pt x="423169" y="365464"/>
                  <a:pt x="423561" y="335797"/>
                  <a:pt x="426128" y="306279"/>
                </a:cubicBezTo>
                <a:cubicBezTo>
                  <a:pt x="427302" y="292777"/>
                  <a:pt x="433618" y="291298"/>
                  <a:pt x="439444" y="279646"/>
                </a:cubicBezTo>
                <a:cubicBezTo>
                  <a:pt x="441536" y="275461"/>
                  <a:pt x="442040" y="270630"/>
                  <a:pt x="443883" y="266330"/>
                </a:cubicBezTo>
                <a:cubicBezTo>
                  <a:pt x="446490" y="260248"/>
                  <a:pt x="450154" y="254657"/>
                  <a:pt x="452761" y="248575"/>
                </a:cubicBezTo>
                <a:cubicBezTo>
                  <a:pt x="461134" y="229038"/>
                  <a:pt x="453327" y="230253"/>
                  <a:pt x="474955" y="208625"/>
                </a:cubicBezTo>
                <a:cubicBezTo>
                  <a:pt x="486926" y="196654"/>
                  <a:pt x="513249" y="166269"/>
                  <a:pt x="532660" y="159798"/>
                </a:cubicBezTo>
                <a:lnTo>
                  <a:pt x="559293" y="150920"/>
                </a:lnTo>
                <a:lnTo>
                  <a:pt x="572609" y="146481"/>
                </a:lnTo>
                <a:cubicBezTo>
                  <a:pt x="593324" y="147961"/>
                  <a:pt x="614268" y="147506"/>
                  <a:pt x="634753" y="150920"/>
                </a:cubicBezTo>
                <a:cubicBezTo>
                  <a:pt x="646425" y="152865"/>
                  <a:pt x="655754" y="163641"/>
                  <a:pt x="665825" y="168676"/>
                </a:cubicBezTo>
                <a:cubicBezTo>
                  <a:pt x="670010" y="170768"/>
                  <a:pt x="674702" y="171635"/>
                  <a:pt x="679141" y="173114"/>
                </a:cubicBezTo>
                <a:cubicBezTo>
                  <a:pt x="674702" y="174594"/>
                  <a:pt x="670504" y="177553"/>
                  <a:pt x="665825" y="177553"/>
                </a:cubicBezTo>
                <a:cubicBezTo>
                  <a:pt x="644897" y="177553"/>
                  <a:pt x="640418" y="165462"/>
                  <a:pt x="625875" y="150920"/>
                </a:cubicBezTo>
                <a:cubicBezTo>
                  <a:pt x="624396" y="146481"/>
                  <a:pt x="625712" y="139504"/>
                  <a:pt x="621437" y="137604"/>
                </a:cubicBezTo>
                <a:cubicBezTo>
                  <a:pt x="610536" y="132759"/>
                  <a:pt x="597693" y="135126"/>
                  <a:pt x="585926" y="133165"/>
                </a:cubicBezTo>
                <a:cubicBezTo>
                  <a:pt x="579909" y="132162"/>
                  <a:pt x="574089" y="130206"/>
                  <a:pt x="568171" y="128726"/>
                </a:cubicBezTo>
                <a:cubicBezTo>
                  <a:pt x="544497" y="130206"/>
                  <a:pt x="520631" y="129810"/>
                  <a:pt x="497149" y="133165"/>
                </a:cubicBezTo>
                <a:cubicBezTo>
                  <a:pt x="489261" y="134292"/>
                  <a:pt x="482587" y="139753"/>
                  <a:pt x="474955" y="142043"/>
                </a:cubicBezTo>
                <a:cubicBezTo>
                  <a:pt x="467729" y="144211"/>
                  <a:pt x="460080" y="144651"/>
                  <a:pt x="452761" y="146481"/>
                </a:cubicBezTo>
                <a:cubicBezTo>
                  <a:pt x="448222" y="147616"/>
                  <a:pt x="443883" y="149440"/>
                  <a:pt x="439444" y="150920"/>
                </a:cubicBezTo>
                <a:cubicBezTo>
                  <a:pt x="438919" y="151340"/>
                  <a:pt x="410587" y="175058"/>
                  <a:pt x="403934" y="177553"/>
                </a:cubicBezTo>
                <a:cubicBezTo>
                  <a:pt x="396869" y="180202"/>
                  <a:pt x="389137" y="180512"/>
                  <a:pt x="381739" y="181992"/>
                </a:cubicBezTo>
                <a:cubicBezTo>
                  <a:pt x="372056" y="211047"/>
                  <a:pt x="385505" y="182531"/>
                  <a:pt x="363984" y="199747"/>
                </a:cubicBezTo>
                <a:cubicBezTo>
                  <a:pt x="359818" y="203080"/>
                  <a:pt x="358065" y="208625"/>
                  <a:pt x="355106" y="213064"/>
                </a:cubicBezTo>
                <a:cubicBezTo>
                  <a:pt x="353627" y="217503"/>
                  <a:pt x="352760" y="222195"/>
                  <a:pt x="350668" y="226380"/>
                </a:cubicBezTo>
                <a:cubicBezTo>
                  <a:pt x="333455" y="260806"/>
                  <a:pt x="348511" y="219537"/>
                  <a:pt x="337351" y="253013"/>
                </a:cubicBezTo>
                <a:cubicBezTo>
                  <a:pt x="338831" y="287044"/>
                  <a:pt x="338028" y="321252"/>
                  <a:pt x="341790" y="355107"/>
                </a:cubicBezTo>
                <a:cubicBezTo>
                  <a:pt x="342700" y="363295"/>
                  <a:pt x="367540" y="398171"/>
                  <a:pt x="368423" y="399495"/>
                </a:cubicBezTo>
                <a:lnTo>
                  <a:pt x="377301" y="412812"/>
                </a:lnTo>
                <a:cubicBezTo>
                  <a:pt x="368804" y="251378"/>
                  <a:pt x="382950" y="377702"/>
                  <a:pt x="363984" y="301841"/>
                </a:cubicBezTo>
                <a:cubicBezTo>
                  <a:pt x="347502" y="235917"/>
                  <a:pt x="371155" y="302867"/>
                  <a:pt x="350668" y="261891"/>
                </a:cubicBezTo>
                <a:cubicBezTo>
                  <a:pt x="348576" y="257706"/>
                  <a:pt x="349152" y="252228"/>
                  <a:pt x="346229" y="248575"/>
                </a:cubicBezTo>
                <a:cubicBezTo>
                  <a:pt x="342896" y="244409"/>
                  <a:pt x="337351" y="242656"/>
                  <a:pt x="332912" y="239697"/>
                </a:cubicBezTo>
                <a:cubicBezTo>
                  <a:pt x="328473" y="233779"/>
                  <a:pt x="323700" y="228097"/>
                  <a:pt x="319596" y="221942"/>
                </a:cubicBezTo>
                <a:cubicBezTo>
                  <a:pt x="309245" y="206415"/>
                  <a:pt x="307872" y="197080"/>
                  <a:pt x="292963" y="186431"/>
                </a:cubicBezTo>
                <a:cubicBezTo>
                  <a:pt x="287578" y="182585"/>
                  <a:pt x="281126" y="180512"/>
                  <a:pt x="275207" y="177553"/>
                </a:cubicBezTo>
                <a:cubicBezTo>
                  <a:pt x="272248" y="173114"/>
                  <a:pt x="270102" y="168009"/>
                  <a:pt x="266330" y="164237"/>
                </a:cubicBezTo>
                <a:cubicBezTo>
                  <a:pt x="252893" y="150800"/>
                  <a:pt x="250494" y="151560"/>
                  <a:pt x="235258" y="146481"/>
                </a:cubicBezTo>
                <a:cubicBezTo>
                  <a:pt x="230819" y="142042"/>
                  <a:pt x="227391" y="136279"/>
                  <a:pt x="221941" y="133165"/>
                </a:cubicBezTo>
                <a:cubicBezTo>
                  <a:pt x="216644" y="130138"/>
                  <a:pt x="205862" y="122860"/>
                  <a:pt x="204186" y="128726"/>
                </a:cubicBezTo>
                <a:cubicBezTo>
                  <a:pt x="200834" y="140458"/>
                  <a:pt x="224953" y="161493"/>
                  <a:pt x="213064" y="164237"/>
                </a:cubicBezTo>
                <a:cubicBezTo>
                  <a:pt x="172593" y="173576"/>
                  <a:pt x="130205" y="158318"/>
                  <a:pt x="88776" y="155359"/>
                </a:cubicBezTo>
                <a:cubicBezTo>
                  <a:pt x="139755" y="142614"/>
                  <a:pt x="76931" y="160435"/>
                  <a:pt x="119848" y="142043"/>
                </a:cubicBezTo>
                <a:cubicBezTo>
                  <a:pt x="125456" y="139640"/>
                  <a:pt x="131738" y="139280"/>
                  <a:pt x="137604" y="137604"/>
                </a:cubicBezTo>
                <a:cubicBezTo>
                  <a:pt x="142103" y="136319"/>
                  <a:pt x="146481" y="134645"/>
                  <a:pt x="150920" y="133165"/>
                </a:cubicBezTo>
                <a:cubicBezTo>
                  <a:pt x="156266" y="133651"/>
                  <a:pt x="207263" y="136539"/>
                  <a:pt x="221941" y="142043"/>
                </a:cubicBezTo>
                <a:cubicBezTo>
                  <a:pt x="226936" y="143916"/>
                  <a:pt x="230486" y="148534"/>
                  <a:pt x="235258" y="150920"/>
                </a:cubicBezTo>
                <a:cubicBezTo>
                  <a:pt x="239443" y="153012"/>
                  <a:pt x="244484" y="153087"/>
                  <a:pt x="248574" y="155359"/>
                </a:cubicBezTo>
                <a:cubicBezTo>
                  <a:pt x="294361" y="180796"/>
                  <a:pt x="258392" y="167509"/>
                  <a:pt x="288524" y="177553"/>
                </a:cubicBezTo>
                <a:cubicBezTo>
                  <a:pt x="291483" y="181992"/>
                  <a:pt x="294201" y="186602"/>
                  <a:pt x="297402" y="190870"/>
                </a:cubicBezTo>
                <a:cubicBezTo>
                  <a:pt x="329041" y="233056"/>
                  <a:pt x="303960" y="196270"/>
                  <a:pt x="324035" y="226380"/>
                </a:cubicBezTo>
                <a:cubicBezTo>
                  <a:pt x="335188" y="259847"/>
                  <a:pt x="320144" y="218600"/>
                  <a:pt x="337351" y="253013"/>
                </a:cubicBezTo>
                <a:cubicBezTo>
                  <a:pt x="340915" y="260140"/>
                  <a:pt x="343270" y="267810"/>
                  <a:pt x="346229" y="275208"/>
                </a:cubicBezTo>
                <a:cubicBezTo>
                  <a:pt x="349937" y="312283"/>
                  <a:pt x="349209" y="314775"/>
                  <a:pt x="355106" y="346229"/>
                </a:cubicBezTo>
                <a:cubicBezTo>
                  <a:pt x="356276" y="352469"/>
                  <a:pt x="365131" y="405652"/>
                  <a:pt x="372862" y="417250"/>
                </a:cubicBezTo>
                <a:lnTo>
                  <a:pt x="381739" y="430567"/>
                </a:lnTo>
                <a:cubicBezTo>
                  <a:pt x="383219" y="436485"/>
                  <a:pt x="380078" y="448322"/>
                  <a:pt x="386178" y="448322"/>
                </a:cubicBezTo>
                <a:cubicBezTo>
                  <a:pt x="398748" y="448322"/>
                  <a:pt x="387180" y="419255"/>
                  <a:pt x="386178" y="417250"/>
                </a:cubicBezTo>
                <a:cubicBezTo>
                  <a:pt x="383792" y="412479"/>
                  <a:pt x="381316" y="407447"/>
                  <a:pt x="377301" y="403934"/>
                </a:cubicBezTo>
                <a:cubicBezTo>
                  <a:pt x="369271" y="396908"/>
                  <a:pt x="350668" y="386179"/>
                  <a:pt x="350668" y="386179"/>
                </a:cubicBezTo>
                <a:cubicBezTo>
                  <a:pt x="329953" y="355107"/>
                  <a:pt x="341790" y="365465"/>
                  <a:pt x="319596" y="350668"/>
                </a:cubicBezTo>
                <a:cubicBezTo>
                  <a:pt x="316637" y="346229"/>
                  <a:pt x="314490" y="341123"/>
                  <a:pt x="310718" y="337351"/>
                </a:cubicBezTo>
                <a:cubicBezTo>
                  <a:pt x="303528" y="330161"/>
                  <a:pt x="275409" y="317477"/>
                  <a:pt x="270769" y="315157"/>
                </a:cubicBezTo>
                <a:lnTo>
                  <a:pt x="235258" y="261891"/>
                </a:lnTo>
                <a:cubicBezTo>
                  <a:pt x="232299" y="257452"/>
                  <a:pt x="231333" y="250556"/>
                  <a:pt x="226380" y="248575"/>
                </a:cubicBezTo>
                <a:lnTo>
                  <a:pt x="204186" y="239697"/>
                </a:lnTo>
                <a:cubicBezTo>
                  <a:pt x="192426" y="227937"/>
                  <a:pt x="180077" y="212106"/>
                  <a:pt x="164237" y="204186"/>
                </a:cubicBezTo>
                <a:cubicBezTo>
                  <a:pt x="160052" y="202093"/>
                  <a:pt x="155359" y="201227"/>
                  <a:pt x="150920" y="199747"/>
                </a:cubicBezTo>
                <a:cubicBezTo>
                  <a:pt x="143522" y="193829"/>
                  <a:pt x="136760" y="187013"/>
                  <a:pt x="128726" y="181992"/>
                </a:cubicBezTo>
                <a:cubicBezTo>
                  <a:pt x="124758" y="179512"/>
                  <a:pt x="119908" y="178838"/>
                  <a:pt x="115409" y="177553"/>
                </a:cubicBezTo>
                <a:cubicBezTo>
                  <a:pt x="76376" y="166400"/>
                  <a:pt x="116279" y="179322"/>
                  <a:pt x="84338" y="168676"/>
                </a:cubicBezTo>
                <a:cubicBezTo>
                  <a:pt x="76940" y="170155"/>
                  <a:pt x="68541" y="169115"/>
                  <a:pt x="62143" y="173114"/>
                </a:cubicBezTo>
                <a:cubicBezTo>
                  <a:pt x="40702" y="186514"/>
                  <a:pt x="54530" y="188973"/>
                  <a:pt x="44388" y="204186"/>
                </a:cubicBezTo>
                <a:cubicBezTo>
                  <a:pt x="37978" y="213801"/>
                  <a:pt x="29413" y="221795"/>
                  <a:pt x="22194" y="230819"/>
                </a:cubicBezTo>
                <a:cubicBezTo>
                  <a:pt x="6827" y="250028"/>
                  <a:pt x="10468" y="245393"/>
                  <a:pt x="0" y="266330"/>
                </a:cubicBezTo>
                <a:cubicBezTo>
                  <a:pt x="1479" y="285565"/>
                  <a:pt x="-2155" y="305905"/>
                  <a:pt x="4438" y="324035"/>
                </a:cubicBezTo>
                <a:cubicBezTo>
                  <a:pt x="6261" y="329049"/>
                  <a:pt x="15108" y="319789"/>
                  <a:pt x="17755" y="315157"/>
                </a:cubicBezTo>
                <a:cubicBezTo>
                  <a:pt x="21498" y="308607"/>
                  <a:pt x="18009" y="299240"/>
                  <a:pt x="22194" y="292963"/>
                </a:cubicBezTo>
                <a:cubicBezTo>
                  <a:pt x="30319" y="280776"/>
                  <a:pt x="41079" y="270016"/>
                  <a:pt x="53266" y="261891"/>
                </a:cubicBezTo>
                <a:cubicBezTo>
                  <a:pt x="57705" y="258932"/>
                  <a:pt x="61472" y="254546"/>
                  <a:pt x="66582" y="253013"/>
                </a:cubicBezTo>
                <a:cubicBezTo>
                  <a:pt x="76603" y="250007"/>
                  <a:pt x="87297" y="250054"/>
                  <a:pt x="97654" y="248575"/>
                </a:cubicBezTo>
                <a:cubicBezTo>
                  <a:pt x="135040" y="236113"/>
                  <a:pt x="122165" y="238601"/>
                  <a:pt x="195308" y="248575"/>
                </a:cubicBezTo>
                <a:cubicBezTo>
                  <a:pt x="200594" y="249296"/>
                  <a:pt x="203853" y="255066"/>
                  <a:pt x="208625" y="257452"/>
                </a:cubicBezTo>
                <a:cubicBezTo>
                  <a:pt x="228093" y="267186"/>
                  <a:pt x="232219" y="266610"/>
                  <a:pt x="253013" y="270769"/>
                </a:cubicBezTo>
                <a:cubicBezTo>
                  <a:pt x="258932" y="278167"/>
                  <a:pt x="263576" y="286797"/>
                  <a:pt x="270769" y="292963"/>
                </a:cubicBezTo>
                <a:cubicBezTo>
                  <a:pt x="274321" y="296008"/>
                  <a:pt x="279995" y="295130"/>
                  <a:pt x="284085" y="297402"/>
                </a:cubicBezTo>
                <a:cubicBezTo>
                  <a:pt x="293412" y="302584"/>
                  <a:pt x="301840" y="309239"/>
                  <a:pt x="310718" y="315157"/>
                </a:cubicBezTo>
                <a:lnTo>
                  <a:pt x="324035" y="324035"/>
                </a:lnTo>
                <a:cubicBezTo>
                  <a:pt x="326994" y="328474"/>
                  <a:pt x="329343" y="333386"/>
                  <a:pt x="332912" y="337351"/>
                </a:cubicBezTo>
                <a:cubicBezTo>
                  <a:pt x="342711" y="348238"/>
                  <a:pt x="355196" y="356705"/>
                  <a:pt x="363984" y="368423"/>
                </a:cubicBezTo>
                <a:cubicBezTo>
                  <a:pt x="367001" y="372445"/>
                  <a:pt x="382932" y="393003"/>
                  <a:pt x="386178" y="399495"/>
                </a:cubicBezTo>
                <a:cubicBezTo>
                  <a:pt x="388271" y="403680"/>
                  <a:pt x="387694" y="409158"/>
                  <a:pt x="390617" y="412812"/>
                </a:cubicBezTo>
                <a:cubicBezTo>
                  <a:pt x="393950" y="416978"/>
                  <a:pt x="399495" y="418730"/>
                  <a:pt x="403934" y="421689"/>
                </a:cubicBezTo>
                <a:cubicBezTo>
                  <a:pt x="405413" y="426128"/>
                  <a:pt x="411681" y="431697"/>
                  <a:pt x="408372" y="435006"/>
                </a:cubicBezTo>
                <a:cubicBezTo>
                  <a:pt x="404697" y="438681"/>
                  <a:pt x="382185" y="421986"/>
                  <a:pt x="381739" y="421689"/>
                </a:cubicBezTo>
                <a:cubicBezTo>
                  <a:pt x="367362" y="349792"/>
                  <a:pt x="390151" y="447155"/>
                  <a:pt x="363984" y="381740"/>
                </a:cubicBezTo>
                <a:cubicBezTo>
                  <a:pt x="360641" y="373384"/>
                  <a:pt x="361497" y="363893"/>
                  <a:pt x="359545" y="355107"/>
                </a:cubicBezTo>
                <a:cubicBezTo>
                  <a:pt x="358530" y="350539"/>
                  <a:pt x="356586" y="346229"/>
                  <a:pt x="355106" y="341790"/>
                </a:cubicBezTo>
                <a:cubicBezTo>
                  <a:pt x="347152" y="286105"/>
                  <a:pt x="348237" y="307807"/>
                  <a:pt x="355106" y="221942"/>
                </a:cubicBezTo>
                <a:cubicBezTo>
                  <a:pt x="357160" y="196259"/>
                  <a:pt x="354435" y="201450"/>
                  <a:pt x="372862" y="195309"/>
                </a:cubicBezTo>
                <a:cubicBezTo>
                  <a:pt x="383426" y="163615"/>
                  <a:pt x="376548" y="176462"/>
                  <a:pt x="390617" y="155359"/>
                </a:cubicBezTo>
                <a:cubicBezTo>
                  <a:pt x="392097" y="149441"/>
                  <a:pt x="392653" y="143211"/>
                  <a:pt x="395056" y="137604"/>
                </a:cubicBezTo>
                <a:cubicBezTo>
                  <a:pt x="399691" y="126789"/>
                  <a:pt x="409251" y="118970"/>
                  <a:pt x="417250" y="110971"/>
                </a:cubicBezTo>
                <a:cubicBezTo>
                  <a:pt x="418730" y="106532"/>
                  <a:pt x="420404" y="102153"/>
                  <a:pt x="421689" y="97654"/>
                </a:cubicBezTo>
                <a:cubicBezTo>
                  <a:pt x="423585" y="91017"/>
                  <a:pt x="427020" y="73677"/>
                  <a:pt x="430567" y="66582"/>
                </a:cubicBezTo>
                <a:cubicBezTo>
                  <a:pt x="432953" y="61811"/>
                  <a:pt x="436485" y="57705"/>
                  <a:pt x="439444" y="53266"/>
                </a:cubicBezTo>
                <a:cubicBezTo>
                  <a:pt x="460159" y="54746"/>
                  <a:pt x="480963" y="55278"/>
                  <a:pt x="501588" y="57705"/>
                </a:cubicBezTo>
                <a:cubicBezTo>
                  <a:pt x="506235" y="58252"/>
                  <a:pt x="510604" y="60301"/>
                  <a:pt x="514905" y="62144"/>
                </a:cubicBezTo>
                <a:cubicBezTo>
                  <a:pt x="530676" y="68903"/>
                  <a:pt x="532601" y="70982"/>
                  <a:pt x="545976" y="79899"/>
                </a:cubicBezTo>
                <a:cubicBezTo>
                  <a:pt x="552527" y="89725"/>
                  <a:pt x="557918" y="99696"/>
                  <a:pt x="568171" y="106532"/>
                </a:cubicBezTo>
                <a:cubicBezTo>
                  <a:pt x="572064" y="109127"/>
                  <a:pt x="577397" y="108699"/>
                  <a:pt x="581487" y="110971"/>
                </a:cubicBezTo>
                <a:cubicBezTo>
                  <a:pt x="590814" y="116153"/>
                  <a:pt x="599242" y="122808"/>
                  <a:pt x="608120" y="128726"/>
                </a:cubicBezTo>
                <a:cubicBezTo>
                  <a:pt x="612559" y="131685"/>
                  <a:pt x="616376" y="135917"/>
                  <a:pt x="621437" y="137604"/>
                </a:cubicBezTo>
                <a:lnTo>
                  <a:pt x="634753" y="142043"/>
                </a:lnTo>
                <a:cubicBezTo>
                  <a:pt x="644900" y="172481"/>
                  <a:pt x="634753" y="134702"/>
                  <a:pt x="634753" y="177553"/>
                </a:cubicBezTo>
                <a:cubicBezTo>
                  <a:pt x="634753" y="195119"/>
                  <a:pt x="648097" y="208667"/>
                  <a:pt x="656947" y="221942"/>
                </a:cubicBezTo>
                <a:cubicBezTo>
                  <a:pt x="668783" y="239696"/>
                  <a:pt x="661388" y="232300"/>
                  <a:pt x="679141" y="244136"/>
                </a:cubicBezTo>
                <a:cubicBezTo>
                  <a:pt x="682100" y="250054"/>
                  <a:pt x="694546" y="260803"/>
                  <a:pt x="688019" y="261891"/>
                </a:cubicBezTo>
                <a:cubicBezTo>
                  <a:pt x="675549" y="263969"/>
                  <a:pt x="664849" y="251317"/>
                  <a:pt x="652508" y="248575"/>
                </a:cubicBezTo>
                <a:cubicBezTo>
                  <a:pt x="637992" y="245349"/>
                  <a:pt x="622875" y="245980"/>
                  <a:pt x="608120" y="244136"/>
                </a:cubicBezTo>
                <a:cubicBezTo>
                  <a:pt x="592617" y="242198"/>
                  <a:pt x="578596" y="239505"/>
                  <a:pt x="563732" y="235258"/>
                </a:cubicBezTo>
                <a:cubicBezTo>
                  <a:pt x="559233" y="233973"/>
                  <a:pt x="554716" y="232662"/>
                  <a:pt x="550415" y="230819"/>
                </a:cubicBezTo>
                <a:cubicBezTo>
                  <a:pt x="544333" y="228213"/>
                  <a:pt x="538578" y="224901"/>
                  <a:pt x="532660" y="221942"/>
                </a:cubicBezTo>
                <a:cubicBezTo>
                  <a:pt x="500108" y="223421"/>
                  <a:pt x="467211" y="221425"/>
                  <a:pt x="435005" y="226380"/>
                </a:cubicBezTo>
                <a:cubicBezTo>
                  <a:pt x="411497" y="229997"/>
                  <a:pt x="418413" y="246952"/>
                  <a:pt x="412811" y="261891"/>
                </a:cubicBezTo>
                <a:cubicBezTo>
                  <a:pt x="410938" y="266886"/>
                  <a:pt x="406101" y="270333"/>
                  <a:pt x="403934" y="275208"/>
                </a:cubicBezTo>
                <a:cubicBezTo>
                  <a:pt x="400133" y="283759"/>
                  <a:pt x="404054" y="299270"/>
                  <a:pt x="395056" y="301841"/>
                </a:cubicBezTo>
                <a:lnTo>
                  <a:pt x="363984" y="310718"/>
                </a:lnTo>
                <a:cubicBezTo>
                  <a:pt x="362504" y="325514"/>
                  <a:pt x="365402" y="341439"/>
                  <a:pt x="359545" y="355107"/>
                </a:cubicBezTo>
                <a:cubicBezTo>
                  <a:pt x="357444" y="360011"/>
                  <a:pt x="350825" y="347123"/>
                  <a:pt x="350668" y="341790"/>
                </a:cubicBezTo>
                <a:cubicBezTo>
                  <a:pt x="349319" y="295918"/>
                  <a:pt x="351187" y="249910"/>
                  <a:pt x="355106" y="204186"/>
                </a:cubicBezTo>
                <a:cubicBezTo>
                  <a:pt x="356127" y="192277"/>
                  <a:pt x="377167" y="171095"/>
                  <a:pt x="381739" y="164237"/>
                </a:cubicBezTo>
                <a:cubicBezTo>
                  <a:pt x="385410" y="158731"/>
                  <a:pt x="386381" y="151564"/>
                  <a:pt x="390617" y="146481"/>
                </a:cubicBezTo>
                <a:cubicBezTo>
                  <a:pt x="394032" y="142383"/>
                  <a:pt x="399593" y="140705"/>
                  <a:pt x="403934" y="137604"/>
                </a:cubicBezTo>
                <a:cubicBezTo>
                  <a:pt x="409954" y="133304"/>
                  <a:pt x="415669" y="128587"/>
                  <a:pt x="421689" y="124287"/>
                </a:cubicBezTo>
                <a:cubicBezTo>
                  <a:pt x="426030" y="121186"/>
                  <a:pt x="430130" y="117577"/>
                  <a:pt x="435005" y="115410"/>
                </a:cubicBezTo>
                <a:cubicBezTo>
                  <a:pt x="443556" y="111609"/>
                  <a:pt x="461638" y="106532"/>
                  <a:pt x="461638" y="106532"/>
                </a:cubicBezTo>
                <a:cubicBezTo>
                  <a:pt x="482427" y="110690"/>
                  <a:pt x="486563" y="110116"/>
                  <a:pt x="506027" y="119848"/>
                </a:cubicBezTo>
                <a:cubicBezTo>
                  <a:pt x="510799" y="122234"/>
                  <a:pt x="514572" y="126340"/>
                  <a:pt x="519343" y="128726"/>
                </a:cubicBezTo>
                <a:cubicBezTo>
                  <a:pt x="523528" y="130819"/>
                  <a:pt x="528384" y="131265"/>
                  <a:pt x="532660" y="133165"/>
                </a:cubicBezTo>
                <a:cubicBezTo>
                  <a:pt x="541730" y="137196"/>
                  <a:pt x="550782" y="141374"/>
                  <a:pt x="559293" y="146481"/>
                </a:cubicBezTo>
                <a:cubicBezTo>
                  <a:pt x="592887" y="166637"/>
                  <a:pt x="562379" y="154908"/>
                  <a:pt x="590365" y="164237"/>
                </a:cubicBezTo>
                <a:cubicBezTo>
                  <a:pt x="599777" y="176786"/>
                  <a:pt x="602650" y="184720"/>
                  <a:pt x="616998" y="190870"/>
                </a:cubicBezTo>
                <a:cubicBezTo>
                  <a:pt x="622605" y="193273"/>
                  <a:pt x="628835" y="193829"/>
                  <a:pt x="634753" y="195309"/>
                </a:cubicBezTo>
                <a:cubicBezTo>
                  <a:pt x="639192" y="199748"/>
                  <a:pt x="642582" y="205576"/>
                  <a:pt x="648070" y="208625"/>
                </a:cubicBezTo>
                <a:cubicBezTo>
                  <a:pt x="656250" y="213170"/>
                  <a:pt x="674703" y="217503"/>
                  <a:pt x="674703" y="217503"/>
                </a:cubicBezTo>
                <a:cubicBezTo>
                  <a:pt x="667305" y="221942"/>
                  <a:pt x="661136" y="230819"/>
                  <a:pt x="652508" y="230819"/>
                </a:cubicBezTo>
                <a:cubicBezTo>
                  <a:pt x="634206" y="230819"/>
                  <a:pt x="599242" y="217503"/>
                  <a:pt x="599242" y="217503"/>
                </a:cubicBezTo>
                <a:cubicBezTo>
                  <a:pt x="593324" y="214544"/>
                  <a:pt x="587569" y="211232"/>
                  <a:pt x="581487" y="208625"/>
                </a:cubicBezTo>
                <a:cubicBezTo>
                  <a:pt x="569885" y="203652"/>
                  <a:pt x="562929" y="203501"/>
                  <a:pt x="550415" y="199747"/>
                </a:cubicBezTo>
                <a:cubicBezTo>
                  <a:pt x="541452" y="197058"/>
                  <a:pt x="523782" y="190870"/>
                  <a:pt x="523782" y="190870"/>
                </a:cubicBezTo>
                <a:cubicBezTo>
                  <a:pt x="476903" y="194219"/>
                  <a:pt x="467869" y="178407"/>
                  <a:pt x="452761" y="208625"/>
                </a:cubicBezTo>
                <a:cubicBezTo>
                  <a:pt x="450668" y="212810"/>
                  <a:pt x="449802" y="217503"/>
                  <a:pt x="448322" y="221942"/>
                </a:cubicBezTo>
                <a:cubicBezTo>
                  <a:pt x="447665" y="227198"/>
                  <a:pt x="441115" y="281284"/>
                  <a:pt x="439444" y="288524"/>
                </a:cubicBezTo>
                <a:cubicBezTo>
                  <a:pt x="433851" y="312761"/>
                  <a:pt x="422543" y="327194"/>
                  <a:pt x="439444" y="301841"/>
                </a:cubicBezTo>
                <a:cubicBezTo>
                  <a:pt x="437964" y="309239"/>
                  <a:pt x="435005" y="316490"/>
                  <a:pt x="435005" y="324035"/>
                </a:cubicBezTo>
                <a:cubicBezTo>
                  <a:pt x="435005" y="407451"/>
                  <a:pt x="436317" y="394249"/>
                  <a:pt x="443883" y="363984"/>
                </a:cubicBezTo>
                <a:cubicBezTo>
                  <a:pt x="438319" y="355638"/>
                  <a:pt x="428728" y="342447"/>
                  <a:pt x="426128" y="332913"/>
                </a:cubicBezTo>
                <a:cubicBezTo>
                  <a:pt x="423375" y="322819"/>
                  <a:pt x="422730" y="312252"/>
                  <a:pt x="421689" y="301841"/>
                </a:cubicBezTo>
                <a:cubicBezTo>
                  <a:pt x="417844" y="263393"/>
                  <a:pt x="418710" y="244017"/>
                  <a:pt x="412811" y="208625"/>
                </a:cubicBezTo>
                <a:cubicBezTo>
                  <a:pt x="411808" y="202608"/>
                  <a:pt x="409852" y="196788"/>
                  <a:pt x="408372" y="190870"/>
                </a:cubicBezTo>
                <a:cubicBezTo>
                  <a:pt x="409852" y="184951"/>
                  <a:pt x="411615" y="179096"/>
                  <a:pt x="412811" y="173114"/>
                </a:cubicBezTo>
                <a:cubicBezTo>
                  <a:pt x="416768" y="153329"/>
                  <a:pt x="416929" y="143328"/>
                  <a:pt x="421689" y="124287"/>
                </a:cubicBezTo>
                <a:cubicBezTo>
                  <a:pt x="422824" y="119748"/>
                  <a:pt x="424648" y="115410"/>
                  <a:pt x="426128" y="110971"/>
                </a:cubicBezTo>
                <a:cubicBezTo>
                  <a:pt x="423169" y="106532"/>
                  <a:pt x="421689" y="100613"/>
                  <a:pt x="417250" y="97654"/>
                </a:cubicBezTo>
                <a:cubicBezTo>
                  <a:pt x="414541" y="95848"/>
                  <a:pt x="377818" y="88892"/>
                  <a:pt x="377301" y="88777"/>
                </a:cubicBezTo>
                <a:cubicBezTo>
                  <a:pt x="371345" y="87454"/>
                  <a:pt x="365501" y="85661"/>
                  <a:pt x="359545" y="84338"/>
                </a:cubicBezTo>
                <a:cubicBezTo>
                  <a:pt x="350427" y="82312"/>
                  <a:pt x="333554" y="80220"/>
                  <a:pt x="324035" y="75460"/>
                </a:cubicBezTo>
                <a:cubicBezTo>
                  <a:pt x="319263" y="73074"/>
                  <a:pt x="315157" y="69541"/>
                  <a:pt x="310718" y="66582"/>
                </a:cubicBezTo>
                <a:cubicBezTo>
                  <a:pt x="272098" y="79456"/>
                  <a:pt x="274109" y="80121"/>
                  <a:pt x="204186" y="75460"/>
                </a:cubicBezTo>
                <a:cubicBezTo>
                  <a:pt x="190180" y="74526"/>
                  <a:pt x="154312" y="52219"/>
                  <a:pt x="164237" y="62144"/>
                </a:cubicBezTo>
                <a:cubicBezTo>
                  <a:pt x="175505" y="73412"/>
                  <a:pt x="193618" y="74539"/>
                  <a:pt x="208625" y="79899"/>
                </a:cubicBezTo>
                <a:cubicBezTo>
                  <a:pt x="214370" y="81951"/>
                  <a:pt x="220494" y="82733"/>
                  <a:pt x="226380" y="84338"/>
                </a:cubicBezTo>
                <a:cubicBezTo>
                  <a:pt x="236772" y="87172"/>
                  <a:pt x="247135" y="90120"/>
                  <a:pt x="257452" y="93215"/>
                </a:cubicBezTo>
                <a:cubicBezTo>
                  <a:pt x="280582" y="100154"/>
                  <a:pt x="261584" y="94985"/>
                  <a:pt x="288524" y="106532"/>
                </a:cubicBezTo>
                <a:cubicBezTo>
                  <a:pt x="292824" y="108375"/>
                  <a:pt x="297401" y="109491"/>
                  <a:pt x="301840" y="110971"/>
                </a:cubicBezTo>
                <a:cubicBezTo>
                  <a:pt x="340746" y="149874"/>
                  <a:pt x="291394" y="102266"/>
                  <a:pt x="328473" y="133165"/>
                </a:cubicBezTo>
                <a:cubicBezTo>
                  <a:pt x="333295" y="137184"/>
                  <a:pt x="337351" y="142042"/>
                  <a:pt x="341790" y="146481"/>
                </a:cubicBezTo>
                <a:cubicBezTo>
                  <a:pt x="343684" y="152162"/>
                  <a:pt x="353116" y="181329"/>
                  <a:pt x="355106" y="181992"/>
                </a:cubicBezTo>
                <a:cubicBezTo>
                  <a:pt x="360893" y="183921"/>
                  <a:pt x="358065" y="170155"/>
                  <a:pt x="359545" y="164237"/>
                </a:cubicBezTo>
                <a:cubicBezTo>
                  <a:pt x="380260" y="195309"/>
                  <a:pt x="368423" y="184952"/>
                  <a:pt x="390617" y="199747"/>
                </a:cubicBezTo>
                <a:cubicBezTo>
                  <a:pt x="398430" y="223185"/>
                  <a:pt x="392461" y="209173"/>
                  <a:pt x="412811" y="239697"/>
                </a:cubicBezTo>
                <a:lnTo>
                  <a:pt x="421689" y="253013"/>
                </a:lnTo>
                <a:lnTo>
                  <a:pt x="430567" y="266330"/>
                </a:lnTo>
                <a:cubicBezTo>
                  <a:pt x="431599" y="270458"/>
                  <a:pt x="444335" y="318825"/>
                  <a:pt x="439444" y="315157"/>
                </a:cubicBezTo>
                <a:cubicBezTo>
                  <a:pt x="426210" y="305232"/>
                  <a:pt x="417250" y="270769"/>
                  <a:pt x="417250" y="270769"/>
                </a:cubicBezTo>
                <a:cubicBezTo>
                  <a:pt x="407861" y="233215"/>
                  <a:pt x="420651" y="271432"/>
                  <a:pt x="399495" y="239697"/>
                </a:cubicBezTo>
                <a:cubicBezTo>
                  <a:pt x="396429" y="235098"/>
                  <a:pt x="391886" y="212007"/>
                  <a:pt x="390617" y="208625"/>
                </a:cubicBezTo>
                <a:cubicBezTo>
                  <a:pt x="388294" y="202429"/>
                  <a:pt x="384698" y="196788"/>
                  <a:pt x="381739" y="190870"/>
                </a:cubicBezTo>
                <a:cubicBezTo>
                  <a:pt x="380260" y="183472"/>
                  <a:pt x="377984" y="176189"/>
                  <a:pt x="377301" y="168676"/>
                </a:cubicBezTo>
                <a:cubicBezTo>
                  <a:pt x="369861" y="86826"/>
                  <a:pt x="373113" y="87934"/>
                  <a:pt x="377301" y="0"/>
                </a:cubicBezTo>
                <a:cubicBezTo>
                  <a:pt x="378780" y="10357"/>
                  <a:pt x="381739" y="20610"/>
                  <a:pt x="381739" y="31072"/>
                </a:cubicBezTo>
                <a:cubicBezTo>
                  <a:pt x="381739" y="38023"/>
                  <a:pt x="376366" y="58407"/>
                  <a:pt x="372862" y="66582"/>
                </a:cubicBezTo>
                <a:cubicBezTo>
                  <a:pt x="365241" y="84364"/>
                  <a:pt x="363708" y="81001"/>
                  <a:pt x="359545" y="97654"/>
                </a:cubicBezTo>
                <a:cubicBezTo>
                  <a:pt x="357234" y="106899"/>
                  <a:pt x="352576" y="140134"/>
                  <a:pt x="346229" y="146481"/>
                </a:cubicBezTo>
                <a:lnTo>
                  <a:pt x="332912" y="159798"/>
                </a:lnTo>
                <a:cubicBezTo>
                  <a:pt x="334392" y="192349"/>
                  <a:pt x="334852" y="224963"/>
                  <a:pt x="337351" y="257452"/>
                </a:cubicBezTo>
                <a:cubicBezTo>
                  <a:pt x="337819" y="263535"/>
                  <a:pt x="339062" y="269751"/>
                  <a:pt x="341790" y="275208"/>
                </a:cubicBezTo>
                <a:cubicBezTo>
                  <a:pt x="345098" y="281825"/>
                  <a:pt x="350667" y="287045"/>
                  <a:pt x="355106" y="292963"/>
                </a:cubicBezTo>
                <a:cubicBezTo>
                  <a:pt x="362765" y="331254"/>
                  <a:pt x="352591" y="301726"/>
                  <a:pt x="381739" y="337351"/>
                </a:cubicBezTo>
                <a:cubicBezTo>
                  <a:pt x="388496" y="345609"/>
                  <a:pt x="393577" y="355106"/>
                  <a:pt x="399495" y="363984"/>
                </a:cubicBezTo>
                <a:cubicBezTo>
                  <a:pt x="402454" y="368423"/>
                  <a:pt x="410758" y="382073"/>
                  <a:pt x="408372" y="377301"/>
                </a:cubicBezTo>
                <a:cubicBezTo>
                  <a:pt x="403812" y="368180"/>
                  <a:pt x="392019" y="340623"/>
                  <a:pt x="381739" y="332913"/>
                </a:cubicBezTo>
                <a:cubicBezTo>
                  <a:pt x="375365" y="328132"/>
                  <a:pt x="366943" y="326994"/>
                  <a:pt x="359545" y="324035"/>
                </a:cubicBezTo>
                <a:cubicBezTo>
                  <a:pt x="356586" y="319596"/>
                  <a:pt x="354834" y="314051"/>
                  <a:pt x="350668" y="310718"/>
                </a:cubicBezTo>
                <a:cubicBezTo>
                  <a:pt x="347014" y="307795"/>
                  <a:pt x="340660" y="309588"/>
                  <a:pt x="337351" y="306279"/>
                </a:cubicBezTo>
                <a:cubicBezTo>
                  <a:pt x="334042" y="302971"/>
                  <a:pt x="335835" y="296617"/>
                  <a:pt x="332912" y="292963"/>
                </a:cubicBezTo>
                <a:cubicBezTo>
                  <a:pt x="329579" y="288797"/>
                  <a:pt x="323694" y="287500"/>
                  <a:pt x="319596" y="284085"/>
                </a:cubicBezTo>
                <a:cubicBezTo>
                  <a:pt x="314774" y="280066"/>
                  <a:pt x="311234" y="274623"/>
                  <a:pt x="306279" y="270769"/>
                </a:cubicBezTo>
                <a:cubicBezTo>
                  <a:pt x="297857" y="264218"/>
                  <a:pt x="279646" y="253013"/>
                  <a:pt x="279646" y="253013"/>
                </a:cubicBezTo>
                <a:cubicBezTo>
                  <a:pt x="263372" y="228601"/>
                  <a:pt x="279646" y="249314"/>
                  <a:pt x="257452" y="230819"/>
                </a:cubicBezTo>
                <a:cubicBezTo>
                  <a:pt x="252630" y="226800"/>
                  <a:pt x="249751" y="220310"/>
                  <a:pt x="244136" y="217503"/>
                </a:cubicBezTo>
                <a:cubicBezTo>
                  <a:pt x="237388" y="214129"/>
                  <a:pt x="229339" y="214544"/>
                  <a:pt x="221941" y="213064"/>
                </a:cubicBezTo>
                <a:lnTo>
                  <a:pt x="110971" y="217503"/>
                </a:lnTo>
                <a:cubicBezTo>
                  <a:pt x="89160" y="221865"/>
                  <a:pt x="155334" y="220909"/>
                  <a:pt x="177553" y="221942"/>
                </a:cubicBezTo>
                <a:cubicBezTo>
                  <a:pt x="218964" y="223868"/>
                  <a:pt x="260411" y="224901"/>
                  <a:pt x="301840" y="226380"/>
                </a:cubicBezTo>
                <a:cubicBezTo>
                  <a:pt x="303320" y="230819"/>
                  <a:pt x="304636" y="235316"/>
                  <a:pt x="306279" y="239697"/>
                </a:cubicBezTo>
                <a:cubicBezTo>
                  <a:pt x="309077" y="247158"/>
                  <a:pt x="312637" y="254332"/>
                  <a:pt x="315157" y="261891"/>
                </a:cubicBezTo>
                <a:cubicBezTo>
                  <a:pt x="317086" y="267678"/>
                  <a:pt x="318116" y="273728"/>
                  <a:pt x="319596" y="279646"/>
                </a:cubicBezTo>
                <a:cubicBezTo>
                  <a:pt x="321076" y="291483"/>
                  <a:pt x="321901" y="303420"/>
                  <a:pt x="324035" y="315157"/>
                </a:cubicBezTo>
                <a:cubicBezTo>
                  <a:pt x="325449" y="322936"/>
                  <a:pt x="333615" y="340999"/>
                  <a:pt x="337351" y="346229"/>
                </a:cubicBezTo>
                <a:cubicBezTo>
                  <a:pt x="341000" y="351337"/>
                  <a:pt x="346649" y="354723"/>
                  <a:pt x="350668" y="359546"/>
                </a:cubicBezTo>
                <a:cubicBezTo>
                  <a:pt x="381568" y="396626"/>
                  <a:pt x="333954" y="347271"/>
                  <a:pt x="372862" y="386179"/>
                </a:cubicBezTo>
                <a:cubicBezTo>
                  <a:pt x="374342" y="393577"/>
                  <a:pt x="382636" y="403039"/>
                  <a:pt x="377301" y="408373"/>
                </a:cubicBezTo>
                <a:cubicBezTo>
                  <a:pt x="372621" y="413052"/>
                  <a:pt x="371706" y="396362"/>
                  <a:pt x="368423" y="390617"/>
                </a:cubicBezTo>
                <a:cubicBezTo>
                  <a:pt x="365776" y="385985"/>
                  <a:pt x="362504" y="381740"/>
                  <a:pt x="359545" y="377301"/>
                </a:cubicBezTo>
                <a:cubicBezTo>
                  <a:pt x="358065" y="372862"/>
                  <a:pt x="357464" y="368026"/>
                  <a:pt x="355106" y="363984"/>
                </a:cubicBezTo>
                <a:cubicBezTo>
                  <a:pt x="347042" y="350160"/>
                  <a:pt x="328473" y="324035"/>
                  <a:pt x="328473" y="324035"/>
                </a:cubicBezTo>
                <a:cubicBezTo>
                  <a:pt x="326994" y="319596"/>
                  <a:pt x="325935" y="314994"/>
                  <a:pt x="324035" y="310718"/>
                </a:cubicBezTo>
                <a:cubicBezTo>
                  <a:pt x="314818" y="289979"/>
                  <a:pt x="306687" y="275750"/>
                  <a:pt x="292963" y="257452"/>
                </a:cubicBezTo>
                <a:cubicBezTo>
                  <a:pt x="288524" y="251534"/>
                  <a:pt x="284461" y="245314"/>
                  <a:pt x="279646" y="239697"/>
                </a:cubicBezTo>
                <a:cubicBezTo>
                  <a:pt x="275561" y="234931"/>
                  <a:pt x="270769" y="230819"/>
                  <a:pt x="266330" y="226380"/>
                </a:cubicBezTo>
                <a:cubicBezTo>
                  <a:pt x="264850" y="221941"/>
                  <a:pt x="263176" y="217563"/>
                  <a:pt x="261891" y="213064"/>
                </a:cubicBezTo>
                <a:cubicBezTo>
                  <a:pt x="256472" y="194098"/>
                  <a:pt x="253223" y="162827"/>
                  <a:pt x="230819" y="155359"/>
                </a:cubicBezTo>
                <a:lnTo>
                  <a:pt x="204186" y="146481"/>
                </a:lnTo>
                <a:cubicBezTo>
                  <a:pt x="199747" y="145001"/>
                  <a:pt x="195485" y="142812"/>
                  <a:pt x="190870" y="142043"/>
                </a:cubicBezTo>
                <a:cubicBezTo>
                  <a:pt x="181992" y="140563"/>
                  <a:pt x="173023" y="139556"/>
                  <a:pt x="164237" y="137604"/>
                </a:cubicBezTo>
                <a:cubicBezTo>
                  <a:pt x="159669" y="136589"/>
                  <a:pt x="155459" y="134300"/>
                  <a:pt x="150920" y="133165"/>
                </a:cubicBezTo>
                <a:cubicBezTo>
                  <a:pt x="143601" y="131335"/>
                  <a:pt x="136124" y="130206"/>
                  <a:pt x="128726" y="128726"/>
                </a:cubicBezTo>
                <a:cubicBezTo>
                  <a:pt x="115170" y="130985"/>
                  <a:pt x="79946" y="128756"/>
                  <a:pt x="115409" y="150920"/>
                </a:cubicBezTo>
                <a:cubicBezTo>
                  <a:pt x="121807" y="154919"/>
                  <a:pt x="130284" y="153529"/>
                  <a:pt x="137604" y="155359"/>
                </a:cubicBezTo>
                <a:cubicBezTo>
                  <a:pt x="142143" y="156494"/>
                  <a:pt x="146353" y="158783"/>
                  <a:pt x="150920" y="159798"/>
                </a:cubicBezTo>
                <a:cubicBezTo>
                  <a:pt x="177444" y="165693"/>
                  <a:pt x="203591" y="166407"/>
                  <a:pt x="230819" y="168676"/>
                </a:cubicBezTo>
                <a:cubicBezTo>
                  <a:pt x="289872" y="188360"/>
                  <a:pt x="265928" y="181892"/>
                  <a:pt x="301840" y="190870"/>
                </a:cubicBezTo>
                <a:cubicBezTo>
                  <a:pt x="341559" y="217347"/>
                  <a:pt x="277987" y="177600"/>
                  <a:pt x="341790" y="204186"/>
                </a:cubicBezTo>
                <a:cubicBezTo>
                  <a:pt x="351639" y="208290"/>
                  <a:pt x="358301" y="218568"/>
                  <a:pt x="368423" y="221942"/>
                </a:cubicBezTo>
                <a:cubicBezTo>
                  <a:pt x="379951" y="225784"/>
                  <a:pt x="393314" y="229948"/>
                  <a:pt x="403934" y="235258"/>
                </a:cubicBezTo>
                <a:cubicBezTo>
                  <a:pt x="416291" y="241437"/>
                  <a:pt x="420752" y="247638"/>
                  <a:pt x="430567" y="257452"/>
                </a:cubicBezTo>
                <a:cubicBezTo>
                  <a:pt x="441373" y="289873"/>
                  <a:pt x="437174" y="275007"/>
                  <a:pt x="443883" y="301841"/>
                </a:cubicBezTo>
                <a:cubicBezTo>
                  <a:pt x="445363" y="321076"/>
                  <a:pt x="448322" y="340254"/>
                  <a:pt x="448322" y="359546"/>
                </a:cubicBezTo>
                <a:cubicBezTo>
                  <a:pt x="448322" y="370259"/>
                  <a:pt x="442947" y="384548"/>
                  <a:pt x="439444" y="395056"/>
                </a:cubicBezTo>
                <a:cubicBezTo>
                  <a:pt x="444557" y="410396"/>
                  <a:pt x="445725" y="421240"/>
                  <a:pt x="448322" y="386179"/>
                </a:cubicBezTo>
                <a:cubicBezTo>
                  <a:pt x="450729" y="353683"/>
                  <a:pt x="448879" y="320877"/>
                  <a:pt x="452761" y="288524"/>
                </a:cubicBezTo>
                <a:cubicBezTo>
                  <a:pt x="453397" y="283227"/>
                  <a:pt x="459252" y="279979"/>
                  <a:pt x="461638" y="275208"/>
                </a:cubicBezTo>
                <a:cubicBezTo>
                  <a:pt x="463731" y="271023"/>
                  <a:pt x="463481" y="265784"/>
                  <a:pt x="466077" y="261891"/>
                </a:cubicBezTo>
                <a:cubicBezTo>
                  <a:pt x="469559" y="256668"/>
                  <a:pt x="474439" y="252429"/>
                  <a:pt x="479394" y="248575"/>
                </a:cubicBezTo>
                <a:cubicBezTo>
                  <a:pt x="502290" y="230767"/>
                  <a:pt x="499251" y="233078"/>
                  <a:pt x="519343" y="226380"/>
                </a:cubicBezTo>
                <a:cubicBezTo>
                  <a:pt x="520823" y="230819"/>
                  <a:pt x="528461" y="239697"/>
                  <a:pt x="523782" y="239697"/>
                </a:cubicBezTo>
                <a:cubicBezTo>
                  <a:pt x="518447" y="239697"/>
                  <a:pt x="520240" y="226380"/>
                  <a:pt x="514905" y="226380"/>
                </a:cubicBezTo>
                <a:cubicBezTo>
                  <a:pt x="499457" y="226380"/>
                  <a:pt x="485553" y="236159"/>
                  <a:pt x="470516" y="239697"/>
                </a:cubicBezTo>
                <a:cubicBezTo>
                  <a:pt x="460332" y="242093"/>
                  <a:pt x="449801" y="242656"/>
                  <a:pt x="439444" y="244136"/>
                </a:cubicBezTo>
                <a:cubicBezTo>
                  <a:pt x="414153" y="282075"/>
                  <a:pt x="430567" y="252117"/>
                  <a:pt x="430567" y="346229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2851732" y="3403321"/>
            <a:ext cx="537294" cy="448322"/>
          </a:xfrm>
          <a:custGeom>
            <a:avLst/>
            <a:gdLst>
              <a:gd name="connsiteX0" fmla="*/ 421689 w 823260"/>
              <a:gd name="connsiteY0" fmla="*/ 403934 h 448322"/>
              <a:gd name="connsiteX1" fmla="*/ 403934 w 823260"/>
              <a:gd name="connsiteY1" fmla="*/ 381740 h 448322"/>
              <a:gd name="connsiteX2" fmla="*/ 386178 w 823260"/>
              <a:gd name="connsiteY2" fmla="*/ 372862 h 448322"/>
              <a:gd name="connsiteX3" fmla="*/ 368423 w 823260"/>
              <a:gd name="connsiteY3" fmla="*/ 359546 h 448322"/>
              <a:gd name="connsiteX4" fmla="*/ 337351 w 823260"/>
              <a:gd name="connsiteY4" fmla="*/ 337351 h 448322"/>
              <a:gd name="connsiteX5" fmla="*/ 328473 w 823260"/>
              <a:gd name="connsiteY5" fmla="*/ 324035 h 448322"/>
              <a:gd name="connsiteX6" fmla="*/ 301840 w 823260"/>
              <a:gd name="connsiteY6" fmla="*/ 315157 h 448322"/>
              <a:gd name="connsiteX7" fmla="*/ 288524 w 823260"/>
              <a:gd name="connsiteY7" fmla="*/ 310718 h 448322"/>
              <a:gd name="connsiteX8" fmla="*/ 270769 w 823260"/>
              <a:gd name="connsiteY8" fmla="*/ 306279 h 448322"/>
              <a:gd name="connsiteX9" fmla="*/ 230819 w 823260"/>
              <a:gd name="connsiteY9" fmla="*/ 292963 h 448322"/>
              <a:gd name="connsiteX10" fmla="*/ 190870 w 823260"/>
              <a:gd name="connsiteY10" fmla="*/ 288524 h 448322"/>
              <a:gd name="connsiteX11" fmla="*/ 137604 w 823260"/>
              <a:gd name="connsiteY11" fmla="*/ 292963 h 448322"/>
              <a:gd name="connsiteX12" fmla="*/ 128726 w 823260"/>
              <a:gd name="connsiteY12" fmla="*/ 306279 h 448322"/>
              <a:gd name="connsiteX13" fmla="*/ 115409 w 823260"/>
              <a:gd name="connsiteY13" fmla="*/ 315157 h 448322"/>
              <a:gd name="connsiteX14" fmla="*/ 97654 w 823260"/>
              <a:gd name="connsiteY14" fmla="*/ 355107 h 448322"/>
              <a:gd name="connsiteX15" fmla="*/ 84338 w 823260"/>
              <a:gd name="connsiteY15" fmla="*/ 359546 h 448322"/>
              <a:gd name="connsiteX16" fmla="*/ 75460 w 823260"/>
              <a:gd name="connsiteY16" fmla="*/ 372862 h 448322"/>
              <a:gd name="connsiteX17" fmla="*/ 88776 w 823260"/>
              <a:gd name="connsiteY17" fmla="*/ 301841 h 448322"/>
              <a:gd name="connsiteX18" fmla="*/ 93215 w 823260"/>
              <a:gd name="connsiteY18" fmla="*/ 288524 h 448322"/>
              <a:gd name="connsiteX19" fmla="*/ 106532 w 823260"/>
              <a:gd name="connsiteY19" fmla="*/ 279646 h 448322"/>
              <a:gd name="connsiteX20" fmla="*/ 137604 w 823260"/>
              <a:gd name="connsiteY20" fmla="*/ 270769 h 448322"/>
              <a:gd name="connsiteX21" fmla="*/ 213064 w 823260"/>
              <a:gd name="connsiteY21" fmla="*/ 279646 h 448322"/>
              <a:gd name="connsiteX22" fmla="*/ 239697 w 823260"/>
              <a:gd name="connsiteY22" fmla="*/ 288524 h 448322"/>
              <a:gd name="connsiteX23" fmla="*/ 270769 w 823260"/>
              <a:gd name="connsiteY23" fmla="*/ 310718 h 448322"/>
              <a:gd name="connsiteX24" fmla="*/ 297402 w 823260"/>
              <a:gd name="connsiteY24" fmla="*/ 324035 h 448322"/>
              <a:gd name="connsiteX25" fmla="*/ 310718 w 823260"/>
              <a:gd name="connsiteY25" fmla="*/ 337351 h 448322"/>
              <a:gd name="connsiteX26" fmla="*/ 324035 w 823260"/>
              <a:gd name="connsiteY26" fmla="*/ 346229 h 448322"/>
              <a:gd name="connsiteX27" fmla="*/ 350668 w 823260"/>
              <a:gd name="connsiteY27" fmla="*/ 368423 h 448322"/>
              <a:gd name="connsiteX28" fmla="*/ 368423 w 823260"/>
              <a:gd name="connsiteY28" fmla="*/ 372862 h 448322"/>
              <a:gd name="connsiteX29" fmla="*/ 381739 w 823260"/>
              <a:gd name="connsiteY29" fmla="*/ 381740 h 448322"/>
              <a:gd name="connsiteX30" fmla="*/ 408372 w 823260"/>
              <a:gd name="connsiteY30" fmla="*/ 395056 h 448322"/>
              <a:gd name="connsiteX31" fmla="*/ 399495 w 823260"/>
              <a:gd name="connsiteY31" fmla="*/ 408373 h 448322"/>
              <a:gd name="connsiteX32" fmla="*/ 395056 w 823260"/>
              <a:gd name="connsiteY32" fmla="*/ 395056 h 448322"/>
              <a:gd name="connsiteX33" fmla="*/ 386178 w 823260"/>
              <a:gd name="connsiteY33" fmla="*/ 350668 h 448322"/>
              <a:gd name="connsiteX34" fmla="*/ 390617 w 823260"/>
              <a:gd name="connsiteY34" fmla="*/ 324035 h 448322"/>
              <a:gd name="connsiteX35" fmla="*/ 421689 w 823260"/>
              <a:gd name="connsiteY35" fmla="*/ 288524 h 448322"/>
              <a:gd name="connsiteX36" fmla="*/ 435005 w 823260"/>
              <a:gd name="connsiteY36" fmla="*/ 270769 h 448322"/>
              <a:gd name="connsiteX37" fmla="*/ 474955 w 823260"/>
              <a:gd name="connsiteY37" fmla="*/ 257452 h 448322"/>
              <a:gd name="connsiteX38" fmla="*/ 514905 w 823260"/>
              <a:gd name="connsiteY38" fmla="*/ 235258 h 448322"/>
              <a:gd name="connsiteX39" fmla="*/ 550415 w 823260"/>
              <a:gd name="connsiteY39" fmla="*/ 217503 h 448322"/>
              <a:gd name="connsiteX40" fmla="*/ 577048 w 823260"/>
              <a:gd name="connsiteY40" fmla="*/ 208625 h 448322"/>
              <a:gd name="connsiteX41" fmla="*/ 590365 w 823260"/>
              <a:gd name="connsiteY41" fmla="*/ 204186 h 448322"/>
              <a:gd name="connsiteX42" fmla="*/ 665825 w 823260"/>
              <a:gd name="connsiteY42" fmla="*/ 217503 h 448322"/>
              <a:gd name="connsiteX43" fmla="*/ 683580 w 823260"/>
              <a:gd name="connsiteY43" fmla="*/ 221942 h 448322"/>
              <a:gd name="connsiteX44" fmla="*/ 696897 w 823260"/>
              <a:gd name="connsiteY44" fmla="*/ 230819 h 448322"/>
              <a:gd name="connsiteX45" fmla="*/ 723530 w 823260"/>
              <a:gd name="connsiteY45" fmla="*/ 239697 h 448322"/>
              <a:gd name="connsiteX46" fmla="*/ 790112 w 823260"/>
              <a:gd name="connsiteY46" fmla="*/ 226380 h 448322"/>
              <a:gd name="connsiteX47" fmla="*/ 816745 w 823260"/>
              <a:gd name="connsiteY47" fmla="*/ 230819 h 448322"/>
              <a:gd name="connsiteX48" fmla="*/ 821184 w 823260"/>
              <a:gd name="connsiteY48" fmla="*/ 248575 h 448322"/>
              <a:gd name="connsiteX49" fmla="*/ 772357 w 823260"/>
              <a:gd name="connsiteY49" fmla="*/ 226380 h 448322"/>
              <a:gd name="connsiteX50" fmla="*/ 785673 w 823260"/>
              <a:gd name="connsiteY50" fmla="*/ 230819 h 448322"/>
              <a:gd name="connsiteX51" fmla="*/ 790112 w 823260"/>
              <a:gd name="connsiteY51" fmla="*/ 253013 h 448322"/>
              <a:gd name="connsiteX52" fmla="*/ 772357 w 823260"/>
              <a:gd name="connsiteY52" fmla="*/ 266330 h 448322"/>
              <a:gd name="connsiteX53" fmla="*/ 798990 w 823260"/>
              <a:gd name="connsiteY53" fmla="*/ 288524 h 448322"/>
              <a:gd name="connsiteX54" fmla="*/ 781235 w 823260"/>
              <a:gd name="connsiteY54" fmla="*/ 292963 h 448322"/>
              <a:gd name="connsiteX55" fmla="*/ 745724 w 823260"/>
              <a:gd name="connsiteY55" fmla="*/ 279646 h 448322"/>
              <a:gd name="connsiteX56" fmla="*/ 710213 w 823260"/>
              <a:gd name="connsiteY56" fmla="*/ 270769 h 448322"/>
              <a:gd name="connsiteX57" fmla="*/ 688019 w 823260"/>
              <a:gd name="connsiteY57" fmla="*/ 253013 h 448322"/>
              <a:gd name="connsiteX58" fmla="*/ 679141 w 823260"/>
              <a:gd name="connsiteY58" fmla="*/ 239697 h 448322"/>
              <a:gd name="connsiteX59" fmla="*/ 612559 w 823260"/>
              <a:gd name="connsiteY59" fmla="*/ 244136 h 448322"/>
              <a:gd name="connsiteX60" fmla="*/ 581487 w 823260"/>
              <a:gd name="connsiteY60" fmla="*/ 257452 h 448322"/>
              <a:gd name="connsiteX61" fmla="*/ 568171 w 823260"/>
              <a:gd name="connsiteY61" fmla="*/ 261891 h 448322"/>
              <a:gd name="connsiteX62" fmla="*/ 528221 w 823260"/>
              <a:gd name="connsiteY62" fmla="*/ 292963 h 448322"/>
              <a:gd name="connsiteX63" fmla="*/ 514905 w 823260"/>
              <a:gd name="connsiteY63" fmla="*/ 301841 h 448322"/>
              <a:gd name="connsiteX64" fmla="*/ 497149 w 823260"/>
              <a:gd name="connsiteY64" fmla="*/ 315157 h 448322"/>
              <a:gd name="connsiteX65" fmla="*/ 470516 w 823260"/>
              <a:gd name="connsiteY65" fmla="*/ 341790 h 448322"/>
              <a:gd name="connsiteX66" fmla="*/ 448322 w 823260"/>
              <a:gd name="connsiteY66" fmla="*/ 372862 h 448322"/>
              <a:gd name="connsiteX67" fmla="*/ 435005 w 823260"/>
              <a:gd name="connsiteY67" fmla="*/ 399495 h 448322"/>
              <a:gd name="connsiteX68" fmla="*/ 430567 w 823260"/>
              <a:gd name="connsiteY68" fmla="*/ 412812 h 448322"/>
              <a:gd name="connsiteX69" fmla="*/ 426128 w 823260"/>
              <a:gd name="connsiteY69" fmla="*/ 395056 h 448322"/>
              <a:gd name="connsiteX70" fmla="*/ 430567 w 823260"/>
              <a:gd name="connsiteY70" fmla="*/ 341790 h 448322"/>
              <a:gd name="connsiteX71" fmla="*/ 439444 w 823260"/>
              <a:gd name="connsiteY71" fmla="*/ 324035 h 448322"/>
              <a:gd name="connsiteX72" fmla="*/ 479394 w 823260"/>
              <a:gd name="connsiteY72" fmla="*/ 301841 h 448322"/>
              <a:gd name="connsiteX73" fmla="*/ 497149 w 823260"/>
              <a:gd name="connsiteY73" fmla="*/ 297402 h 448322"/>
              <a:gd name="connsiteX74" fmla="*/ 506027 w 823260"/>
              <a:gd name="connsiteY74" fmla="*/ 284085 h 448322"/>
              <a:gd name="connsiteX75" fmla="*/ 537099 w 823260"/>
              <a:gd name="connsiteY75" fmla="*/ 270769 h 448322"/>
              <a:gd name="connsiteX76" fmla="*/ 554854 w 823260"/>
              <a:gd name="connsiteY76" fmla="*/ 261891 h 448322"/>
              <a:gd name="connsiteX77" fmla="*/ 612559 w 823260"/>
              <a:gd name="connsiteY77" fmla="*/ 248575 h 448322"/>
              <a:gd name="connsiteX78" fmla="*/ 634753 w 823260"/>
              <a:gd name="connsiteY78" fmla="*/ 235258 h 448322"/>
              <a:gd name="connsiteX79" fmla="*/ 648070 w 823260"/>
              <a:gd name="connsiteY79" fmla="*/ 226380 h 448322"/>
              <a:gd name="connsiteX80" fmla="*/ 665825 w 823260"/>
              <a:gd name="connsiteY80" fmla="*/ 230819 h 448322"/>
              <a:gd name="connsiteX81" fmla="*/ 692458 w 823260"/>
              <a:gd name="connsiteY81" fmla="*/ 226380 h 448322"/>
              <a:gd name="connsiteX82" fmla="*/ 719091 w 823260"/>
              <a:gd name="connsiteY82" fmla="*/ 217503 h 448322"/>
              <a:gd name="connsiteX83" fmla="*/ 745724 w 823260"/>
              <a:gd name="connsiteY83" fmla="*/ 230819 h 448322"/>
              <a:gd name="connsiteX84" fmla="*/ 759040 w 823260"/>
              <a:gd name="connsiteY84" fmla="*/ 239697 h 448322"/>
              <a:gd name="connsiteX85" fmla="*/ 754602 w 823260"/>
              <a:gd name="connsiteY85" fmla="*/ 253013 h 448322"/>
              <a:gd name="connsiteX86" fmla="*/ 772357 w 823260"/>
              <a:gd name="connsiteY86" fmla="*/ 297402 h 448322"/>
              <a:gd name="connsiteX87" fmla="*/ 776796 w 823260"/>
              <a:gd name="connsiteY87" fmla="*/ 319596 h 448322"/>
              <a:gd name="connsiteX88" fmla="*/ 785673 w 823260"/>
              <a:gd name="connsiteY88" fmla="*/ 346229 h 448322"/>
              <a:gd name="connsiteX89" fmla="*/ 772357 w 823260"/>
              <a:gd name="connsiteY89" fmla="*/ 350668 h 448322"/>
              <a:gd name="connsiteX90" fmla="*/ 732407 w 823260"/>
              <a:gd name="connsiteY90" fmla="*/ 332913 h 448322"/>
              <a:gd name="connsiteX91" fmla="*/ 705774 w 823260"/>
              <a:gd name="connsiteY91" fmla="*/ 328474 h 448322"/>
              <a:gd name="connsiteX92" fmla="*/ 679141 w 823260"/>
              <a:gd name="connsiteY92" fmla="*/ 319596 h 448322"/>
              <a:gd name="connsiteX93" fmla="*/ 661386 w 823260"/>
              <a:gd name="connsiteY93" fmla="*/ 306279 h 448322"/>
              <a:gd name="connsiteX94" fmla="*/ 634753 w 823260"/>
              <a:gd name="connsiteY94" fmla="*/ 301841 h 448322"/>
              <a:gd name="connsiteX95" fmla="*/ 616998 w 823260"/>
              <a:gd name="connsiteY95" fmla="*/ 292963 h 448322"/>
              <a:gd name="connsiteX96" fmla="*/ 585926 w 823260"/>
              <a:gd name="connsiteY96" fmla="*/ 275208 h 448322"/>
              <a:gd name="connsiteX97" fmla="*/ 568171 w 823260"/>
              <a:gd name="connsiteY97" fmla="*/ 270769 h 448322"/>
              <a:gd name="connsiteX98" fmla="*/ 550415 w 823260"/>
              <a:gd name="connsiteY98" fmla="*/ 261891 h 448322"/>
              <a:gd name="connsiteX99" fmla="*/ 514905 w 823260"/>
              <a:gd name="connsiteY99" fmla="*/ 253013 h 448322"/>
              <a:gd name="connsiteX100" fmla="*/ 466077 w 823260"/>
              <a:gd name="connsiteY100" fmla="*/ 257452 h 448322"/>
              <a:gd name="connsiteX101" fmla="*/ 452761 w 823260"/>
              <a:gd name="connsiteY101" fmla="*/ 261891 h 448322"/>
              <a:gd name="connsiteX102" fmla="*/ 439444 w 823260"/>
              <a:gd name="connsiteY102" fmla="*/ 288524 h 448322"/>
              <a:gd name="connsiteX103" fmla="*/ 435005 w 823260"/>
              <a:gd name="connsiteY103" fmla="*/ 372862 h 448322"/>
              <a:gd name="connsiteX104" fmla="*/ 421689 w 823260"/>
              <a:gd name="connsiteY104" fmla="*/ 395056 h 448322"/>
              <a:gd name="connsiteX105" fmla="*/ 426128 w 823260"/>
              <a:gd name="connsiteY105" fmla="*/ 306279 h 448322"/>
              <a:gd name="connsiteX106" fmla="*/ 439444 w 823260"/>
              <a:gd name="connsiteY106" fmla="*/ 279646 h 448322"/>
              <a:gd name="connsiteX107" fmla="*/ 443883 w 823260"/>
              <a:gd name="connsiteY107" fmla="*/ 266330 h 448322"/>
              <a:gd name="connsiteX108" fmla="*/ 452761 w 823260"/>
              <a:gd name="connsiteY108" fmla="*/ 248575 h 448322"/>
              <a:gd name="connsiteX109" fmla="*/ 474955 w 823260"/>
              <a:gd name="connsiteY109" fmla="*/ 208625 h 448322"/>
              <a:gd name="connsiteX110" fmla="*/ 532660 w 823260"/>
              <a:gd name="connsiteY110" fmla="*/ 159798 h 448322"/>
              <a:gd name="connsiteX111" fmla="*/ 559293 w 823260"/>
              <a:gd name="connsiteY111" fmla="*/ 150920 h 448322"/>
              <a:gd name="connsiteX112" fmla="*/ 572609 w 823260"/>
              <a:gd name="connsiteY112" fmla="*/ 146481 h 448322"/>
              <a:gd name="connsiteX113" fmla="*/ 634753 w 823260"/>
              <a:gd name="connsiteY113" fmla="*/ 150920 h 448322"/>
              <a:gd name="connsiteX114" fmla="*/ 665825 w 823260"/>
              <a:gd name="connsiteY114" fmla="*/ 168676 h 448322"/>
              <a:gd name="connsiteX115" fmla="*/ 679141 w 823260"/>
              <a:gd name="connsiteY115" fmla="*/ 173114 h 448322"/>
              <a:gd name="connsiteX116" fmla="*/ 665825 w 823260"/>
              <a:gd name="connsiteY116" fmla="*/ 177553 h 448322"/>
              <a:gd name="connsiteX117" fmla="*/ 625875 w 823260"/>
              <a:gd name="connsiteY117" fmla="*/ 150920 h 448322"/>
              <a:gd name="connsiteX118" fmla="*/ 621437 w 823260"/>
              <a:gd name="connsiteY118" fmla="*/ 137604 h 448322"/>
              <a:gd name="connsiteX119" fmla="*/ 585926 w 823260"/>
              <a:gd name="connsiteY119" fmla="*/ 133165 h 448322"/>
              <a:gd name="connsiteX120" fmla="*/ 568171 w 823260"/>
              <a:gd name="connsiteY120" fmla="*/ 128726 h 448322"/>
              <a:gd name="connsiteX121" fmla="*/ 497149 w 823260"/>
              <a:gd name="connsiteY121" fmla="*/ 133165 h 448322"/>
              <a:gd name="connsiteX122" fmla="*/ 474955 w 823260"/>
              <a:gd name="connsiteY122" fmla="*/ 142043 h 448322"/>
              <a:gd name="connsiteX123" fmla="*/ 452761 w 823260"/>
              <a:gd name="connsiteY123" fmla="*/ 146481 h 448322"/>
              <a:gd name="connsiteX124" fmla="*/ 439444 w 823260"/>
              <a:gd name="connsiteY124" fmla="*/ 150920 h 448322"/>
              <a:gd name="connsiteX125" fmla="*/ 403934 w 823260"/>
              <a:gd name="connsiteY125" fmla="*/ 177553 h 448322"/>
              <a:gd name="connsiteX126" fmla="*/ 381739 w 823260"/>
              <a:gd name="connsiteY126" fmla="*/ 181992 h 448322"/>
              <a:gd name="connsiteX127" fmla="*/ 363984 w 823260"/>
              <a:gd name="connsiteY127" fmla="*/ 199747 h 448322"/>
              <a:gd name="connsiteX128" fmla="*/ 355106 w 823260"/>
              <a:gd name="connsiteY128" fmla="*/ 213064 h 448322"/>
              <a:gd name="connsiteX129" fmla="*/ 350668 w 823260"/>
              <a:gd name="connsiteY129" fmla="*/ 226380 h 448322"/>
              <a:gd name="connsiteX130" fmla="*/ 337351 w 823260"/>
              <a:gd name="connsiteY130" fmla="*/ 253013 h 448322"/>
              <a:gd name="connsiteX131" fmla="*/ 341790 w 823260"/>
              <a:gd name="connsiteY131" fmla="*/ 355107 h 448322"/>
              <a:gd name="connsiteX132" fmla="*/ 368423 w 823260"/>
              <a:gd name="connsiteY132" fmla="*/ 399495 h 448322"/>
              <a:gd name="connsiteX133" fmla="*/ 377301 w 823260"/>
              <a:gd name="connsiteY133" fmla="*/ 412812 h 448322"/>
              <a:gd name="connsiteX134" fmla="*/ 363984 w 823260"/>
              <a:gd name="connsiteY134" fmla="*/ 301841 h 448322"/>
              <a:gd name="connsiteX135" fmla="*/ 350668 w 823260"/>
              <a:gd name="connsiteY135" fmla="*/ 261891 h 448322"/>
              <a:gd name="connsiteX136" fmla="*/ 346229 w 823260"/>
              <a:gd name="connsiteY136" fmla="*/ 248575 h 448322"/>
              <a:gd name="connsiteX137" fmla="*/ 332912 w 823260"/>
              <a:gd name="connsiteY137" fmla="*/ 239697 h 448322"/>
              <a:gd name="connsiteX138" fmla="*/ 319596 w 823260"/>
              <a:gd name="connsiteY138" fmla="*/ 221942 h 448322"/>
              <a:gd name="connsiteX139" fmla="*/ 292963 w 823260"/>
              <a:gd name="connsiteY139" fmla="*/ 186431 h 448322"/>
              <a:gd name="connsiteX140" fmla="*/ 275207 w 823260"/>
              <a:gd name="connsiteY140" fmla="*/ 177553 h 448322"/>
              <a:gd name="connsiteX141" fmla="*/ 266330 w 823260"/>
              <a:gd name="connsiteY141" fmla="*/ 164237 h 448322"/>
              <a:gd name="connsiteX142" fmla="*/ 235258 w 823260"/>
              <a:gd name="connsiteY142" fmla="*/ 146481 h 448322"/>
              <a:gd name="connsiteX143" fmla="*/ 221941 w 823260"/>
              <a:gd name="connsiteY143" fmla="*/ 133165 h 448322"/>
              <a:gd name="connsiteX144" fmla="*/ 204186 w 823260"/>
              <a:gd name="connsiteY144" fmla="*/ 128726 h 448322"/>
              <a:gd name="connsiteX145" fmla="*/ 213064 w 823260"/>
              <a:gd name="connsiteY145" fmla="*/ 164237 h 448322"/>
              <a:gd name="connsiteX146" fmla="*/ 88776 w 823260"/>
              <a:gd name="connsiteY146" fmla="*/ 155359 h 448322"/>
              <a:gd name="connsiteX147" fmla="*/ 119848 w 823260"/>
              <a:gd name="connsiteY147" fmla="*/ 142043 h 448322"/>
              <a:gd name="connsiteX148" fmla="*/ 137604 w 823260"/>
              <a:gd name="connsiteY148" fmla="*/ 137604 h 448322"/>
              <a:gd name="connsiteX149" fmla="*/ 150920 w 823260"/>
              <a:gd name="connsiteY149" fmla="*/ 133165 h 448322"/>
              <a:gd name="connsiteX150" fmla="*/ 221941 w 823260"/>
              <a:gd name="connsiteY150" fmla="*/ 142043 h 448322"/>
              <a:gd name="connsiteX151" fmla="*/ 235258 w 823260"/>
              <a:gd name="connsiteY151" fmla="*/ 150920 h 448322"/>
              <a:gd name="connsiteX152" fmla="*/ 248574 w 823260"/>
              <a:gd name="connsiteY152" fmla="*/ 155359 h 448322"/>
              <a:gd name="connsiteX153" fmla="*/ 288524 w 823260"/>
              <a:gd name="connsiteY153" fmla="*/ 177553 h 448322"/>
              <a:gd name="connsiteX154" fmla="*/ 297402 w 823260"/>
              <a:gd name="connsiteY154" fmla="*/ 190870 h 448322"/>
              <a:gd name="connsiteX155" fmla="*/ 324035 w 823260"/>
              <a:gd name="connsiteY155" fmla="*/ 226380 h 448322"/>
              <a:gd name="connsiteX156" fmla="*/ 337351 w 823260"/>
              <a:gd name="connsiteY156" fmla="*/ 253013 h 448322"/>
              <a:gd name="connsiteX157" fmla="*/ 346229 w 823260"/>
              <a:gd name="connsiteY157" fmla="*/ 275208 h 448322"/>
              <a:gd name="connsiteX158" fmla="*/ 355106 w 823260"/>
              <a:gd name="connsiteY158" fmla="*/ 346229 h 448322"/>
              <a:gd name="connsiteX159" fmla="*/ 372862 w 823260"/>
              <a:gd name="connsiteY159" fmla="*/ 417250 h 448322"/>
              <a:gd name="connsiteX160" fmla="*/ 381739 w 823260"/>
              <a:gd name="connsiteY160" fmla="*/ 430567 h 448322"/>
              <a:gd name="connsiteX161" fmla="*/ 386178 w 823260"/>
              <a:gd name="connsiteY161" fmla="*/ 448322 h 448322"/>
              <a:gd name="connsiteX162" fmla="*/ 386178 w 823260"/>
              <a:gd name="connsiteY162" fmla="*/ 417250 h 448322"/>
              <a:gd name="connsiteX163" fmla="*/ 377301 w 823260"/>
              <a:gd name="connsiteY163" fmla="*/ 403934 h 448322"/>
              <a:gd name="connsiteX164" fmla="*/ 350668 w 823260"/>
              <a:gd name="connsiteY164" fmla="*/ 386179 h 448322"/>
              <a:gd name="connsiteX165" fmla="*/ 319596 w 823260"/>
              <a:gd name="connsiteY165" fmla="*/ 350668 h 448322"/>
              <a:gd name="connsiteX166" fmla="*/ 310718 w 823260"/>
              <a:gd name="connsiteY166" fmla="*/ 337351 h 448322"/>
              <a:gd name="connsiteX167" fmla="*/ 270769 w 823260"/>
              <a:gd name="connsiteY167" fmla="*/ 315157 h 448322"/>
              <a:gd name="connsiteX168" fmla="*/ 235258 w 823260"/>
              <a:gd name="connsiteY168" fmla="*/ 261891 h 448322"/>
              <a:gd name="connsiteX169" fmla="*/ 226380 w 823260"/>
              <a:gd name="connsiteY169" fmla="*/ 248575 h 448322"/>
              <a:gd name="connsiteX170" fmla="*/ 204186 w 823260"/>
              <a:gd name="connsiteY170" fmla="*/ 239697 h 448322"/>
              <a:gd name="connsiteX171" fmla="*/ 164237 w 823260"/>
              <a:gd name="connsiteY171" fmla="*/ 204186 h 448322"/>
              <a:gd name="connsiteX172" fmla="*/ 150920 w 823260"/>
              <a:gd name="connsiteY172" fmla="*/ 199747 h 448322"/>
              <a:gd name="connsiteX173" fmla="*/ 128726 w 823260"/>
              <a:gd name="connsiteY173" fmla="*/ 181992 h 448322"/>
              <a:gd name="connsiteX174" fmla="*/ 115409 w 823260"/>
              <a:gd name="connsiteY174" fmla="*/ 177553 h 448322"/>
              <a:gd name="connsiteX175" fmla="*/ 84338 w 823260"/>
              <a:gd name="connsiteY175" fmla="*/ 168676 h 448322"/>
              <a:gd name="connsiteX176" fmla="*/ 62143 w 823260"/>
              <a:gd name="connsiteY176" fmla="*/ 173114 h 448322"/>
              <a:gd name="connsiteX177" fmla="*/ 44388 w 823260"/>
              <a:gd name="connsiteY177" fmla="*/ 204186 h 448322"/>
              <a:gd name="connsiteX178" fmla="*/ 22194 w 823260"/>
              <a:gd name="connsiteY178" fmla="*/ 230819 h 448322"/>
              <a:gd name="connsiteX179" fmla="*/ 0 w 823260"/>
              <a:gd name="connsiteY179" fmla="*/ 266330 h 448322"/>
              <a:gd name="connsiteX180" fmla="*/ 4438 w 823260"/>
              <a:gd name="connsiteY180" fmla="*/ 324035 h 448322"/>
              <a:gd name="connsiteX181" fmla="*/ 17755 w 823260"/>
              <a:gd name="connsiteY181" fmla="*/ 315157 h 448322"/>
              <a:gd name="connsiteX182" fmla="*/ 22194 w 823260"/>
              <a:gd name="connsiteY182" fmla="*/ 292963 h 448322"/>
              <a:gd name="connsiteX183" fmla="*/ 53266 w 823260"/>
              <a:gd name="connsiteY183" fmla="*/ 261891 h 448322"/>
              <a:gd name="connsiteX184" fmla="*/ 66582 w 823260"/>
              <a:gd name="connsiteY184" fmla="*/ 253013 h 448322"/>
              <a:gd name="connsiteX185" fmla="*/ 97654 w 823260"/>
              <a:gd name="connsiteY185" fmla="*/ 248575 h 448322"/>
              <a:gd name="connsiteX186" fmla="*/ 195308 w 823260"/>
              <a:gd name="connsiteY186" fmla="*/ 248575 h 448322"/>
              <a:gd name="connsiteX187" fmla="*/ 208625 w 823260"/>
              <a:gd name="connsiteY187" fmla="*/ 257452 h 448322"/>
              <a:gd name="connsiteX188" fmla="*/ 253013 w 823260"/>
              <a:gd name="connsiteY188" fmla="*/ 270769 h 448322"/>
              <a:gd name="connsiteX189" fmla="*/ 270769 w 823260"/>
              <a:gd name="connsiteY189" fmla="*/ 292963 h 448322"/>
              <a:gd name="connsiteX190" fmla="*/ 284085 w 823260"/>
              <a:gd name="connsiteY190" fmla="*/ 297402 h 448322"/>
              <a:gd name="connsiteX191" fmla="*/ 310718 w 823260"/>
              <a:gd name="connsiteY191" fmla="*/ 315157 h 448322"/>
              <a:gd name="connsiteX192" fmla="*/ 324035 w 823260"/>
              <a:gd name="connsiteY192" fmla="*/ 324035 h 448322"/>
              <a:gd name="connsiteX193" fmla="*/ 332912 w 823260"/>
              <a:gd name="connsiteY193" fmla="*/ 337351 h 448322"/>
              <a:gd name="connsiteX194" fmla="*/ 363984 w 823260"/>
              <a:gd name="connsiteY194" fmla="*/ 368423 h 448322"/>
              <a:gd name="connsiteX195" fmla="*/ 386178 w 823260"/>
              <a:gd name="connsiteY195" fmla="*/ 399495 h 448322"/>
              <a:gd name="connsiteX196" fmla="*/ 390617 w 823260"/>
              <a:gd name="connsiteY196" fmla="*/ 412812 h 448322"/>
              <a:gd name="connsiteX197" fmla="*/ 403934 w 823260"/>
              <a:gd name="connsiteY197" fmla="*/ 421689 h 448322"/>
              <a:gd name="connsiteX198" fmla="*/ 408372 w 823260"/>
              <a:gd name="connsiteY198" fmla="*/ 435006 h 448322"/>
              <a:gd name="connsiteX199" fmla="*/ 381739 w 823260"/>
              <a:gd name="connsiteY199" fmla="*/ 421689 h 448322"/>
              <a:gd name="connsiteX200" fmla="*/ 363984 w 823260"/>
              <a:gd name="connsiteY200" fmla="*/ 381740 h 448322"/>
              <a:gd name="connsiteX201" fmla="*/ 359545 w 823260"/>
              <a:gd name="connsiteY201" fmla="*/ 355107 h 448322"/>
              <a:gd name="connsiteX202" fmla="*/ 355106 w 823260"/>
              <a:gd name="connsiteY202" fmla="*/ 341790 h 448322"/>
              <a:gd name="connsiteX203" fmla="*/ 355106 w 823260"/>
              <a:gd name="connsiteY203" fmla="*/ 221942 h 448322"/>
              <a:gd name="connsiteX204" fmla="*/ 372862 w 823260"/>
              <a:gd name="connsiteY204" fmla="*/ 195309 h 448322"/>
              <a:gd name="connsiteX205" fmla="*/ 390617 w 823260"/>
              <a:gd name="connsiteY205" fmla="*/ 155359 h 448322"/>
              <a:gd name="connsiteX206" fmla="*/ 395056 w 823260"/>
              <a:gd name="connsiteY206" fmla="*/ 137604 h 448322"/>
              <a:gd name="connsiteX207" fmla="*/ 417250 w 823260"/>
              <a:gd name="connsiteY207" fmla="*/ 110971 h 448322"/>
              <a:gd name="connsiteX208" fmla="*/ 421689 w 823260"/>
              <a:gd name="connsiteY208" fmla="*/ 97654 h 448322"/>
              <a:gd name="connsiteX209" fmla="*/ 430567 w 823260"/>
              <a:gd name="connsiteY209" fmla="*/ 66582 h 448322"/>
              <a:gd name="connsiteX210" fmla="*/ 439444 w 823260"/>
              <a:gd name="connsiteY210" fmla="*/ 53266 h 448322"/>
              <a:gd name="connsiteX211" fmla="*/ 501588 w 823260"/>
              <a:gd name="connsiteY211" fmla="*/ 57705 h 448322"/>
              <a:gd name="connsiteX212" fmla="*/ 514905 w 823260"/>
              <a:gd name="connsiteY212" fmla="*/ 62144 h 448322"/>
              <a:gd name="connsiteX213" fmla="*/ 545976 w 823260"/>
              <a:gd name="connsiteY213" fmla="*/ 79899 h 448322"/>
              <a:gd name="connsiteX214" fmla="*/ 568171 w 823260"/>
              <a:gd name="connsiteY214" fmla="*/ 106532 h 448322"/>
              <a:gd name="connsiteX215" fmla="*/ 581487 w 823260"/>
              <a:gd name="connsiteY215" fmla="*/ 110971 h 448322"/>
              <a:gd name="connsiteX216" fmla="*/ 608120 w 823260"/>
              <a:gd name="connsiteY216" fmla="*/ 128726 h 448322"/>
              <a:gd name="connsiteX217" fmla="*/ 621437 w 823260"/>
              <a:gd name="connsiteY217" fmla="*/ 137604 h 448322"/>
              <a:gd name="connsiteX218" fmla="*/ 634753 w 823260"/>
              <a:gd name="connsiteY218" fmla="*/ 142043 h 448322"/>
              <a:gd name="connsiteX219" fmla="*/ 634753 w 823260"/>
              <a:gd name="connsiteY219" fmla="*/ 177553 h 448322"/>
              <a:gd name="connsiteX220" fmla="*/ 656947 w 823260"/>
              <a:gd name="connsiteY220" fmla="*/ 221942 h 448322"/>
              <a:gd name="connsiteX221" fmla="*/ 679141 w 823260"/>
              <a:gd name="connsiteY221" fmla="*/ 244136 h 448322"/>
              <a:gd name="connsiteX222" fmla="*/ 688019 w 823260"/>
              <a:gd name="connsiteY222" fmla="*/ 261891 h 448322"/>
              <a:gd name="connsiteX223" fmla="*/ 652508 w 823260"/>
              <a:gd name="connsiteY223" fmla="*/ 248575 h 448322"/>
              <a:gd name="connsiteX224" fmla="*/ 608120 w 823260"/>
              <a:gd name="connsiteY224" fmla="*/ 244136 h 448322"/>
              <a:gd name="connsiteX225" fmla="*/ 563732 w 823260"/>
              <a:gd name="connsiteY225" fmla="*/ 235258 h 448322"/>
              <a:gd name="connsiteX226" fmla="*/ 550415 w 823260"/>
              <a:gd name="connsiteY226" fmla="*/ 230819 h 448322"/>
              <a:gd name="connsiteX227" fmla="*/ 532660 w 823260"/>
              <a:gd name="connsiteY227" fmla="*/ 221942 h 448322"/>
              <a:gd name="connsiteX228" fmla="*/ 435005 w 823260"/>
              <a:gd name="connsiteY228" fmla="*/ 226380 h 448322"/>
              <a:gd name="connsiteX229" fmla="*/ 412811 w 823260"/>
              <a:gd name="connsiteY229" fmla="*/ 261891 h 448322"/>
              <a:gd name="connsiteX230" fmla="*/ 403934 w 823260"/>
              <a:gd name="connsiteY230" fmla="*/ 275208 h 448322"/>
              <a:gd name="connsiteX231" fmla="*/ 395056 w 823260"/>
              <a:gd name="connsiteY231" fmla="*/ 301841 h 448322"/>
              <a:gd name="connsiteX232" fmla="*/ 363984 w 823260"/>
              <a:gd name="connsiteY232" fmla="*/ 310718 h 448322"/>
              <a:gd name="connsiteX233" fmla="*/ 359545 w 823260"/>
              <a:gd name="connsiteY233" fmla="*/ 355107 h 448322"/>
              <a:gd name="connsiteX234" fmla="*/ 350668 w 823260"/>
              <a:gd name="connsiteY234" fmla="*/ 341790 h 448322"/>
              <a:gd name="connsiteX235" fmla="*/ 355106 w 823260"/>
              <a:gd name="connsiteY235" fmla="*/ 204186 h 448322"/>
              <a:gd name="connsiteX236" fmla="*/ 381739 w 823260"/>
              <a:gd name="connsiteY236" fmla="*/ 164237 h 448322"/>
              <a:gd name="connsiteX237" fmla="*/ 390617 w 823260"/>
              <a:gd name="connsiteY237" fmla="*/ 146481 h 448322"/>
              <a:gd name="connsiteX238" fmla="*/ 403934 w 823260"/>
              <a:gd name="connsiteY238" fmla="*/ 137604 h 448322"/>
              <a:gd name="connsiteX239" fmla="*/ 421689 w 823260"/>
              <a:gd name="connsiteY239" fmla="*/ 124287 h 448322"/>
              <a:gd name="connsiteX240" fmla="*/ 435005 w 823260"/>
              <a:gd name="connsiteY240" fmla="*/ 115410 h 448322"/>
              <a:gd name="connsiteX241" fmla="*/ 461638 w 823260"/>
              <a:gd name="connsiteY241" fmla="*/ 106532 h 448322"/>
              <a:gd name="connsiteX242" fmla="*/ 506027 w 823260"/>
              <a:gd name="connsiteY242" fmla="*/ 119848 h 448322"/>
              <a:gd name="connsiteX243" fmla="*/ 519343 w 823260"/>
              <a:gd name="connsiteY243" fmla="*/ 128726 h 448322"/>
              <a:gd name="connsiteX244" fmla="*/ 532660 w 823260"/>
              <a:gd name="connsiteY244" fmla="*/ 133165 h 448322"/>
              <a:gd name="connsiteX245" fmla="*/ 559293 w 823260"/>
              <a:gd name="connsiteY245" fmla="*/ 146481 h 448322"/>
              <a:gd name="connsiteX246" fmla="*/ 590365 w 823260"/>
              <a:gd name="connsiteY246" fmla="*/ 164237 h 448322"/>
              <a:gd name="connsiteX247" fmla="*/ 616998 w 823260"/>
              <a:gd name="connsiteY247" fmla="*/ 190870 h 448322"/>
              <a:gd name="connsiteX248" fmla="*/ 634753 w 823260"/>
              <a:gd name="connsiteY248" fmla="*/ 195309 h 448322"/>
              <a:gd name="connsiteX249" fmla="*/ 648070 w 823260"/>
              <a:gd name="connsiteY249" fmla="*/ 208625 h 448322"/>
              <a:gd name="connsiteX250" fmla="*/ 674703 w 823260"/>
              <a:gd name="connsiteY250" fmla="*/ 217503 h 448322"/>
              <a:gd name="connsiteX251" fmla="*/ 652508 w 823260"/>
              <a:gd name="connsiteY251" fmla="*/ 230819 h 448322"/>
              <a:gd name="connsiteX252" fmla="*/ 599242 w 823260"/>
              <a:gd name="connsiteY252" fmla="*/ 217503 h 448322"/>
              <a:gd name="connsiteX253" fmla="*/ 581487 w 823260"/>
              <a:gd name="connsiteY253" fmla="*/ 208625 h 448322"/>
              <a:gd name="connsiteX254" fmla="*/ 550415 w 823260"/>
              <a:gd name="connsiteY254" fmla="*/ 199747 h 448322"/>
              <a:gd name="connsiteX255" fmla="*/ 523782 w 823260"/>
              <a:gd name="connsiteY255" fmla="*/ 190870 h 448322"/>
              <a:gd name="connsiteX256" fmla="*/ 452761 w 823260"/>
              <a:gd name="connsiteY256" fmla="*/ 208625 h 448322"/>
              <a:gd name="connsiteX257" fmla="*/ 448322 w 823260"/>
              <a:gd name="connsiteY257" fmla="*/ 221942 h 448322"/>
              <a:gd name="connsiteX258" fmla="*/ 439444 w 823260"/>
              <a:gd name="connsiteY258" fmla="*/ 288524 h 448322"/>
              <a:gd name="connsiteX259" fmla="*/ 439444 w 823260"/>
              <a:gd name="connsiteY259" fmla="*/ 301841 h 448322"/>
              <a:gd name="connsiteX260" fmla="*/ 435005 w 823260"/>
              <a:gd name="connsiteY260" fmla="*/ 324035 h 448322"/>
              <a:gd name="connsiteX261" fmla="*/ 443883 w 823260"/>
              <a:gd name="connsiteY261" fmla="*/ 363984 h 448322"/>
              <a:gd name="connsiteX262" fmla="*/ 426128 w 823260"/>
              <a:gd name="connsiteY262" fmla="*/ 332913 h 448322"/>
              <a:gd name="connsiteX263" fmla="*/ 421689 w 823260"/>
              <a:gd name="connsiteY263" fmla="*/ 301841 h 448322"/>
              <a:gd name="connsiteX264" fmla="*/ 412811 w 823260"/>
              <a:gd name="connsiteY264" fmla="*/ 208625 h 448322"/>
              <a:gd name="connsiteX265" fmla="*/ 408372 w 823260"/>
              <a:gd name="connsiteY265" fmla="*/ 190870 h 448322"/>
              <a:gd name="connsiteX266" fmla="*/ 412811 w 823260"/>
              <a:gd name="connsiteY266" fmla="*/ 173114 h 448322"/>
              <a:gd name="connsiteX267" fmla="*/ 421689 w 823260"/>
              <a:gd name="connsiteY267" fmla="*/ 124287 h 448322"/>
              <a:gd name="connsiteX268" fmla="*/ 426128 w 823260"/>
              <a:gd name="connsiteY268" fmla="*/ 110971 h 448322"/>
              <a:gd name="connsiteX269" fmla="*/ 417250 w 823260"/>
              <a:gd name="connsiteY269" fmla="*/ 97654 h 448322"/>
              <a:gd name="connsiteX270" fmla="*/ 377301 w 823260"/>
              <a:gd name="connsiteY270" fmla="*/ 88777 h 448322"/>
              <a:gd name="connsiteX271" fmla="*/ 359545 w 823260"/>
              <a:gd name="connsiteY271" fmla="*/ 84338 h 448322"/>
              <a:gd name="connsiteX272" fmla="*/ 324035 w 823260"/>
              <a:gd name="connsiteY272" fmla="*/ 75460 h 448322"/>
              <a:gd name="connsiteX273" fmla="*/ 310718 w 823260"/>
              <a:gd name="connsiteY273" fmla="*/ 66582 h 448322"/>
              <a:gd name="connsiteX274" fmla="*/ 204186 w 823260"/>
              <a:gd name="connsiteY274" fmla="*/ 75460 h 448322"/>
              <a:gd name="connsiteX275" fmla="*/ 164237 w 823260"/>
              <a:gd name="connsiteY275" fmla="*/ 62144 h 448322"/>
              <a:gd name="connsiteX276" fmla="*/ 208625 w 823260"/>
              <a:gd name="connsiteY276" fmla="*/ 79899 h 448322"/>
              <a:gd name="connsiteX277" fmla="*/ 226380 w 823260"/>
              <a:gd name="connsiteY277" fmla="*/ 84338 h 448322"/>
              <a:gd name="connsiteX278" fmla="*/ 257452 w 823260"/>
              <a:gd name="connsiteY278" fmla="*/ 93215 h 448322"/>
              <a:gd name="connsiteX279" fmla="*/ 288524 w 823260"/>
              <a:gd name="connsiteY279" fmla="*/ 106532 h 448322"/>
              <a:gd name="connsiteX280" fmla="*/ 301840 w 823260"/>
              <a:gd name="connsiteY280" fmla="*/ 110971 h 448322"/>
              <a:gd name="connsiteX281" fmla="*/ 328473 w 823260"/>
              <a:gd name="connsiteY281" fmla="*/ 133165 h 448322"/>
              <a:gd name="connsiteX282" fmla="*/ 341790 w 823260"/>
              <a:gd name="connsiteY282" fmla="*/ 146481 h 448322"/>
              <a:gd name="connsiteX283" fmla="*/ 355106 w 823260"/>
              <a:gd name="connsiteY283" fmla="*/ 181992 h 448322"/>
              <a:gd name="connsiteX284" fmla="*/ 359545 w 823260"/>
              <a:gd name="connsiteY284" fmla="*/ 164237 h 448322"/>
              <a:gd name="connsiteX285" fmla="*/ 390617 w 823260"/>
              <a:gd name="connsiteY285" fmla="*/ 199747 h 448322"/>
              <a:gd name="connsiteX286" fmla="*/ 412811 w 823260"/>
              <a:gd name="connsiteY286" fmla="*/ 239697 h 448322"/>
              <a:gd name="connsiteX287" fmla="*/ 421689 w 823260"/>
              <a:gd name="connsiteY287" fmla="*/ 253013 h 448322"/>
              <a:gd name="connsiteX288" fmla="*/ 430567 w 823260"/>
              <a:gd name="connsiteY288" fmla="*/ 266330 h 448322"/>
              <a:gd name="connsiteX289" fmla="*/ 439444 w 823260"/>
              <a:gd name="connsiteY289" fmla="*/ 315157 h 448322"/>
              <a:gd name="connsiteX290" fmla="*/ 417250 w 823260"/>
              <a:gd name="connsiteY290" fmla="*/ 270769 h 448322"/>
              <a:gd name="connsiteX291" fmla="*/ 399495 w 823260"/>
              <a:gd name="connsiteY291" fmla="*/ 239697 h 448322"/>
              <a:gd name="connsiteX292" fmla="*/ 390617 w 823260"/>
              <a:gd name="connsiteY292" fmla="*/ 208625 h 448322"/>
              <a:gd name="connsiteX293" fmla="*/ 381739 w 823260"/>
              <a:gd name="connsiteY293" fmla="*/ 190870 h 448322"/>
              <a:gd name="connsiteX294" fmla="*/ 377301 w 823260"/>
              <a:gd name="connsiteY294" fmla="*/ 168676 h 448322"/>
              <a:gd name="connsiteX295" fmla="*/ 377301 w 823260"/>
              <a:gd name="connsiteY295" fmla="*/ 0 h 448322"/>
              <a:gd name="connsiteX296" fmla="*/ 381739 w 823260"/>
              <a:gd name="connsiteY296" fmla="*/ 31072 h 448322"/>
              <a:gd name="connsiteX297" fmla="*/ 372862 w 823260"/>
              <a:gd name="connsiteY297" fmla="*/ 66582 h 448322"/>
              <a:gd name="connsiteX298" fmla="*/ 359545 w 823260"/>
              <a:gd name="connsiteY298" fmla="*/ 97654 h 448322"/>
              <a:gd name="connsiteX299" fmla="*/ 346229 w 823260"/>
              <a:gd name="connsiteY299" fmla="*/ 146481 h 448322"/>
              <a:gd name="connsiteX300" fmla="*/ 332912 w 823260"/>
              <a:gd name="connsiteY300" fmla="*/ 159798 h 448322"/>
              <a:gd name="connsiteX301" fmla="*/ 337351 w 823260"/>
              <a:gd name="connsiteY301" fmla="*/ 257452 h 448322"/>
              <a:gd name="connsiteX302" fmla="*/ 341790 w 823260"/>
              <a:gd name="connsiteY302" fmla="*/ 275208 h 448322"/>
              <a:gd name="connsiteX303" fmla="*/ 355106 w 823260"/>
              <a:gd name="connsiteY303" fmla="*/ 292963 h 448322"/>
              <a:gd name="connsiteX304" fmla="*/ 381739 w 823260"/>
              <a:gd name="connsiteY304" fmla="*/ 337351 h 448322"/>
              <a:gd name="connsiteX305" fmla="*/ 399495 w 823260"/>
              <a:gd name="connsiteY305" fmla="*/ 363984 h 448322"/>
              <a:gd name="connsiteX306" fmla="*/ 408372 w 823260"/>
              <a:gd name="connsiteY306" fmla="*/ 377301 h 448322"/>
              <a:gd name="connsiteX307" fmla="*/ 381739 w 823260"/>
              <a:gd name="connsiteY307" fmla="*/ 332913 h 448322"/>
              <a:gd name="connsiteX308" fmla="*/ 359545 w 823260"/>
              <a:gd name="connsiteY308" fmla="*/ 324035 h 448322"/>
              <a:gd name="connsiteX309" fmla="*/ 350668 w 823260"/>
              <a:gd name="connsiteY309" fmla="*/ 310718 h 448322"/>
              <a:gd name="connsiteX310" fmla="*/ 337351 w 823260"/>
              <a:gd name="connsiteY310" fmla="*/ 306279 h 448322"/>
              <a:gd name="connsiteX311" fmla="*/ 332912 w 823260"/>
              <a:gd name="connsiteY311" fmla="*/ 292963 h 448322"/>
              <a:gd name="connsiteX312" fmla="*/ 319596 w 823260"/>
              <a:gd name="connsiteY312" fmla="*/ 284085 h 448322"/>
              <a:gd name="connsiteX313" fmla="*/ 306279 w 823260"/>
              <a:gd name="connsiteY313" fmla="*/ 270769 h 448322"/>
              <a:gd name="connsiteX314" fmla="*/ 279646 w 823260"/>
              <a:gd name="connsiteY314" fmla="*/ 253013 h 448322"/>
              <a:gd name="connsiteX315" fmla="*/ 257452 w 823260"/>
              <a:gd name="connsiteY315" fmla="*/ 230819 h 448322"/>
              <a:gd name="connsiteX316" fmla="*/ 244136 w 823260"/>
              <a:gd name="connsiteY316" fmla="*/ 217503 h 448322"/>
              <a:gd name="connsiteX317" fmla="*/ 221941 w 823260"/>
              <a:gd name="connsiteY317" fmla="*/ 213064 h 448322"/>
              <a:gd name="connsiteX318" fmla="*/ 110971 w 823260"/>
              <a:gd name="connsiteY318" fmla="*/ 217503 h 448322"/>
              <a:gd name="connsiteX319" fmla="*/ 177553 w 823260"/>
              <a:gd name="connsiteY319" fmla="*/ 221942 h 448322"/>
              <a:gd name="connsiteX320" fmla="*/ 301840 w 823260"/>
              <a:gd name="connsiteY320" fmla="*/ 226380 h 448322"/>
              <a:gd name="connsiteX321" fmla="*/ 306279 w 823260"/>
              <a:gd name="connsiteY321" fmla="*/ 239697 h 448322"/>
              <a:gd name="connsiteX322" fmla="*/ 315157 w 823260"/>
              <a:gd name="connsiteY322" fmla="*/ 261891 h 448322"/>
              <a:gd name="connsiteX323" fmla="*/ 319596 w 823260"/>
              <a:gd name="connsiteY323" fmla="*/ 279646 h 448322"/>
              <a:gd name="connsiteX324" fmla="*/ 324035 w 823260"/>
              <a:gd name="connsiteY324" fmla="*/ 315157 h 448322"/>
              <a:gd name="connsiteX325" fmla="*/ 337351 w 823260"/>
              <a:gd name="connsiteY325" fmla="*/ 346229 h 448322"/>
              <a:gd name="connsiteX326" fmla="*/ 350668 w 823260"/>
              <a:gd name="connsiteY326" fmla="*/ 359546 h 448322"/>
              <a:gd name="connsiteX327" fmla="*/ 372862 w 823260"/>
              <a:gd name="connsiteY327" fmla="*/ 386179 h 448322"/>
              <a:gd name="connsiteX328" fmla="*/ 377301 w 823260"/>
              <a:gd name="connsiteY328" fmla="*/ 408373 h 448322"/>
              <a:gd name="connsiteX329" fmla="*/ 368423 w 823260"/>
              <a:gd name="connsiteY329" fmla="*/ 390617 h 448322"/>
              <a:gd name="connsiteX330" fmla="*/ 359545 w 823260"/>
              <a:gd name="connsiteY330" fmla="*/ 377301 h 448322"/>
              <a:gd name="connsiteX331" fmla="*/ 355106 w 823260"/>
              <a:gd name="connsiteY331" fmla="*/ 363984 h 448322"/>
              <a:gd name="connsiteX332" fmla="*/ 328473 w 823260"/>
              <a:gd name="connsiteY332" fmla="*/ 324035 h 448322"/>
              <a:gd name="connsiteX333" fmla="*/ 324035 w 823260"/>
              <a:gd name="connsiteY333" fmla="*/ 310718 h 448322"/>
              <a:gd name="connsiteX334" fmla="*/ 292963 w 823260"/>
              <a:gd name="connsiteY334" fmla="*/ 257452 h 448322"/>
              <a:gd name="connsiteX335" fmla="*/ 279646 w 823260"/>
              <a:gd name="connsiteY335" fmla="*/ 239697 h 448322"/>
              <a:gd name="connsiteX336" fmla="*/ 266330 w 823260"/>
              <a:gd name="connsiteY336" fmla="*/ 226380 h 448322"/>
              <a:gd name="connsiteX337" fmla="*/ 261891 w 823260"/>
              <a:gd name="connsiteY337" fmla="*/ 213064 h 448322"/>
              <a:gd name="connsiteX338" fmla="*/ 230819 w 823260"/>
              <a:gd name="connsiteY338" fmla="*/ 155359 h 448322"/>
              <a:gd name="connsiteX339" fmla="*/ 204186 w 823260"/>
              <a:gd name="connsiteY339" fmla="*/ 146481 h 448322"/>
              <a:gd name="connsiteX340" fmla="*/ 190870 w 823260"/>
              <a:gd name="connsiteY340" fmla="*/ 142043 h 448322"/>
              <a:gd name="connsiteX341" fmla="*/ 164237 w 823260"/>
              <a:gd name="connsiteY341" fmla="*/ 137604 h 448322"/>
              <a:gd name="connsiteX342" fmla="*/ 150920 w 823260"/>
              <a:gd name="connsiteY342" fmla="*/ 133165 h 448322"/>
              <a:gd name="connsiteX343" fmla="*/ 128726 w 823260"/>
              <a:gd name="connsiteY343" fmla="*/ 128726 h 448322"/>
              <a:gd name="connsiteX344" fmla="*/ 115409 w 823260"/>
              <a:gd name="connsiteY344" fmla="*/ 150920 h 448322"/>
              <a:gd name="connsiteX345" fmla="*/ 137604 w 823260"/>
              <a:gd name="connsiteY345" fmla="*/ 155359 h 448322"/>
              <a:gd name="connsiteX346" fmla="*/ 150920 w 823260"/>
              <a:gd name="connsiteY346" fmla="*/ 159798 h 448322"/>
              <a:gd name="connsiteX347" fmla="*/ 230819 w 823260"/>
              <a:gd name="connsiteY347" fmla="*/ 168676 h 448322"/>
              <a:gd name="connsiteX348" fmla="*/ 301840 w 823260"/>
              <a:gd name="connsiteY348" fmla="*/ 190870 h 448322"/>
              <a:gd name="connsiteX349" fmla="*/ 341790 w 823260"/>
              <a:gd name="connsiteY349" fmla="*/ 204186 h 448322"/>
              <a:gd name="connsiteX350" fmla="*/ 368423 w 823260"/>
              <a:gd name="connsiteY350" fmla="*/ 221942 h 448322"/>
              <a:gd name="connsiteX351" fmla="*/ 403934 w 823260"/>
              <a:gd name="connsiteY351" fmla="*/ 235258 h 448322"/>
              <a:gd name="connsiteX352" fmla="*/ 430567 w 823260"/>
              <a:gd name="connsiteY352" fmla="*/ 257452 h 448322"/>
              <a:gd name="connsiteX353" fmla="*/ 443883 w 823260"/>
              <a:gd name="connsiteY353" fmla="*/ 301841 h 448322"/>
              <a:gd name="connsiteX354" fmla="*/ 448322 w 823260"/>
              <a:gd name="connsiteY354" fmla="*/ 359546 h 448322"/>
              <a:gd name="connsiteX355" fmla="*/ 439444 w 823260"/>
              <a:gd name="connsiteY355" fmla="*/ 395056 h 448322"/>
              <a:gd name="connsiteX356" fmla="*/ 448322 w 823260"/>
              <a:gd name="connsiteY356" fmla="*/ 386179 h 448322"/>
              <a:gd name="connsiteX357" fmla="*/ 452761 w 823260"/>
              <a:gd name="connsiteY357" fmla="*/ 288524 h 448322"/>
              <a:gd name="connsiteX358" fmla="*/ 461638 w 823260"/>
              <a:gd name="connsiteY358" fmla="*/ 275208 h 448322"/>
              <a:gd name="connsiteX359" fmla="*/ 466077 w 823260"/>
              <a:gd name="connsiteY359" fmla="*/ 261891 h 448322"/>
              <a:gd name="connsiteX360" fmla="*/ 479394 w 823260"/>
              <a:gd name="connsiteY360" fmla="*/ 248575 h 448322"/>
              <a:gd name="connsiteX361" fmla="*/ 519343 w 823260"/>
              <a:gd name="connsiteY361" fmla="*/ 226380 h 448322"/>
              <a:gd name="connsiteX362" fmla="*/ 523782 w 823260"/>
              <a:gd name="connsiteY362" fmla="*/ 239697 h 448322"/>
              <a:gd name="connsiteX363" fmla="*/ 514905 w 823260"/>
              <a:gd name="connsiteY363" fmla="*/ 226380 h 448322"/>
              <a:gd name="connsiteX364" fmla="*/ 470516 w 823260"/>
              <a:gd name="connsiteY364" fmla="*/ 239697 h 448322"/>
              <a:gd name="connsiteX365" fmla="*/ 439444 w 823260"/>
              <a:gd name="connsiteY365" fmla="*/ 244136 h 448322"/>
              <a:gd name="connsiteX366" fmla="*/ 430567 w 823260"/>
              <a:gd name="connsiteY366" fmla="*/ 346229 h 44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</a:cxnLst>
            <a:rect l="l" t="t" r="r" b="b"/>
            <a:pathLst>
              <a:path w="823260" h="448322">
                <a:moveTo>
                  <a:pt x="421689" y="403934"/>
                </a:moveTo>
                <a:cubicBezTo>
                  <a:pt x="415771" y="396536"/>
                  <a:pt x="411064" y="387979"/>
                  <a:pt x="403934" y="381740"/>
                </a:cubicBezTo>
                <a:cubicBezTo>
                  <a:pt x="398954" y="377383"/>
                  <a:pt x="391789" y="376369"/>
                  <a:pt x="386178" y="372862"/>
                </a:cubicBezTo>
                <a:cubicBezTo>
                  <a:pt x="379905" y="368941"/>
                  <a:pt x="374040" y="364360"/>
                  <a:pt x="368423" y="359546"/>
                </a:cubicBezTo>
                <a:cubicBezTo>
                  <a:pt x="343228" y="337950"/>
                  <a:pt x="368309" y="352831"/>
                  <a:pt x="337351" y="337351"/>
                </a:cubicBezTo>
                <a:cubicBezTo>
                  <a:pt x="334392" y="332912"/>
                  <a:pt x="332997" y="326862"/>
                  <a:pt x="328473" y="324035"/>
                </a:cubicBezTo>
                <a:cubicBezTo>
                  <a:pt x="320537" y="319075"/>
                  <a:pt x="310718" y="318116"/>
                  <a:pt x="301840" y="315157"/>
                </a:cubicBezTo>
                <a:cubicBezTo>
                  <a:pt x="297401" y="313677"/>
                  <a:pt x="293063" y="311853"/>
                  <a:pt x="288524" y="310718"/>
                </a:cubicBezTo>
                <a:cubicBezTo>
                  <a:pt x="282606" y="309238"/>
                  <a:pt x="276556" y="308208"/>
                  <a:pt x="270769" y="306279"/>
                </a:cubicBezTo>
                <a:cubicBezTo>
                  <a:pt x="250401" y="299490"/>
                  <a:pt x="250569" y="296002"/>
                  <a:pt x="230819" y="292963"/>
                </a:cubicBezTo>
                <a:cubicBezTo>
                  <a:pt x="217577" y="290926"/>
                  <a:pt x="204186" y="290004"/>
                  <a:pt x="190870" y="288524"/>
                </a:cubicBezTo>
                <a:cubicBezTo>
                  <a:pt x="173115" y="290004"/>
                  <a:pt x="154735" y="288068"/>
                  <a:pt x="137604" y="292963"/>
                </a:cubicBezTo>
                <a:cubicBezTo>
                  <a:pt x="132475" y="294429"/>
                  <a:pt x="132498" y="302507"/>
                  <a:pt x="128726" y="306279"/>
                </a:cubicBezTo>
                <a:cubicBezTo>
                  <a:pt x="124953" y="310051"/>
                  <a:pt x="119848" y="312198"/>
                  <a:pt x="115409" y="315157"/>
                </a:cubicBezTo>
                <a:cubicBezTo>
                  <a:pt x="111133" y="327987"/>
                  <a:pt x="106062" y="345297"/>
                  <a:pt x="97654" y="355107"/>
                </a:cubicBezTo>
                <a:cubicBezTo>
                  <a:pt x="94609" y="358659"/>
                  <a:pt x="88777" y="358066"/>
                  <a:pt x="84338" y="359546"/>
                </a:cubicBezTo>
                <a:cubicBezTo>
                  <a:pt x="81379" y="363985"/>
                  <a:pt x="76214" y="378143"/>
                  <a:pt x="75460" y="372862"/>
                </a:cubicBezTo>
                <a:cubicBezTo>
                  <a:pt x="71701" y="346552"/>
                  <a:pt x="80942" y="325344"/>
                  <a:pt x="88776" y="301841"/>
                </a:cubicBezTo>
                <a:cubicBezTo>
                  <a:pt x="90256" y="297402"/>
                  <a:pt x="89322" y="291120"/>
                  <a:pt x="93215" y="288524"/>
                </a:cubicBezTo>
                <a:cubicBezTo>
                  <a:pt x="97654" y="285565"/>
                  <a:pt x="101760" y="282032"/>
                  <a:pt x="106532" y="279646"/>
                </a:cubicBezTo>
                <a:cubicBezTo>
                  <a:pt x="112897" y="276464"/>
                  <a:pt x="131920" y="272190"/>
                  <a:pt x="137604" y="270769"/>
                </a:cubicBezTo>
                <a:lnTo>
                  <a:pt x="213064" y="279646"/>
                </a:lnTo>
                <a:cubicBezTo>
                  <a:pt x="222214" y="281607"/>
                  <a:pt x="239697" y="288524"/>
                  <a:pt x="239697" y="288524"/>
                </a:cubicBezTo>
                <a:cubicBezTo>
                  <a:pt x="243728" y="291547"/>
                  <a:pt x="264271" y="307469"/>
                  <a:pt x="270769" y="310718"/>
                </a:cubicBezTo>
                <a:cubicBezTo>
                  <a:pt x="290786" y="320726"/>
                  <a:pt x="278322" y="308135"/>
                  <a:pt x="297402" y="324035"/>
                </a:cubicBezTo>
                <a:cubicBezTo>
                  <a:pt x="302224" y="328054"/>
                  <a:pt x="305896" y="333332"/>
                  <a:pt x="310718" y="337351"/>
                </a:cubicBezTo>
                <a:cubicBezTo>
                  <a:pt x="314816" y="340766"/>
                  <a:pt x="319937" y="342814"/>
                  <a:pt x="324035" y="346229"/>
                </a:cubicBezTo>
                <a:cubicBezTo>
                  <a:pt x="335332" y="355643"/>
                  <a:pt x="337049" y="362587"/>
                  <a:pt x="350668" y="368423"/>
                </a:cubicBezTo>
                <a:cubicBezTo>
                  <a:pt x="356275" y="370826"/>
                  <a:pt x="362505" y="371382"/>
                  <a:pt x="368423" y="372862"/>
                </a:cubicBezTo>
                <a:cubicBezTo>
                  <a:pt x="372862" y="375821"/>
                  <a:pt x="376968" y="379354"/>
                  <a:pt x="381739" y="381740"/>
                </a:cubicBezTo>
                <a:cubicBezTo>
                  <a:pt x="418502" y="400122"/>
                  <a:pt x="370203" y="369611"/>
                  <a:pt x="408372" y="395056"/>
                </a:cubicBezTo>
                <a:cubicBezTo>
                  <a:pt x="405413" y="399495"/>
                  <a:pt x="404830" y="408373"/>
                  <a:pt x="399495" y="408373"/>
                </a:cubicBezTo>
                <a:cubicBezTo>
                  <a:pt x="394816" y="408373"/>
                  <a:pt x="396341" y="399555"/>
                  <a:pt x="395056" y="395056"/>
                </a:cubicBezTo>
                <a:cubicBezTo>
                  <a:pt x="389758" y="376514"/>
                  <a:pt x="389666" y="371598"/>
                  <a:pt x="386178" y="350668"/>
                </a:cubicBezTo>
                <a:cubicBezTo>
                  <a:pt x="387658" y="341790"/>
                  <a:pt x="387155" y="332343"/>
                  <a:pt x="390617" y="324035"/>
                </a:cubicBezTo>
                <a:cubicBezTo>
                  <a:pt x="400576" y="300133"/>
                  <a:pt x="404872" y="299735"/>
                  <a:pt x="421689" y="288524"/>
                </a:cubicBezTo>
                <a:cubicBezTo>
                  <a:pt x="426128" y="282606"/>
                  <a:pt x="429388" y="275583"/>
                  <a:pt x="435005" y="270769"/>
                </a:cubicBezTo>
                <a:cubicBezTo>
                  <a:pt x="446192" y="261181"/>
                  <a:pt x="461456" y="260152"/>
                  <a:pt x="474955" y="257452"/>
                </a:cubicBezTo>
                <a:cubicBezTo>
                  <a:pt x="505481" y="237102"/>
                  <a:pt x="491466" y="243071"/>
                  <a:pt x="514905" y="235258"/>
                </a:cubicBezTo>
                <a:cubicBezTo>
                  <a:pt x="535915" y="214248"/>
                  <a:pt x="519231" y="226008"/>
                  <a:pt x="550415" y="217503"/>
                </a:cubicBezTo>
                <a:cubicBezTo>
                  <a:pt x="559443" y="215041"/>
                  <a:pt x="568170" y="211584"/>
                  <a:pt x="577048" y="208625"/>
                </a:cubicBezTo>
                <a:lnTo>
                  <a:pt x="590365" y="204186"/>
                </a:lnTo>
                <a:lnTo>
                  <a:pt x="665825" y="217503"/>
                </a:lnTo>
                <a:cubicBezTo>
                  <a:pt x="671818" y="218645"/>
                  <a:pt x="677973" y="219539"/>
                  <a:pt x="683580" y="221942"/>
                </a:cubicBezTo>
                <a:cubicBezTo>
                  <a:pt x="688484" y="224043"/>
                  <a:pt x="692022" y="228652"/>
                  <a:pt x="696897" y="230819"/>
                </a:cubicBezTo>
                <a:cubicBezTo>
                  <a:pt x="705448" y="234620"/>
                  <a:pt x="723530" y="239697"/>
                  <a:pt x="723530" y="239697"/>
                </a:cubicBezTo>
                <a:cubicBezTo>
                  <a:pt x="756380" y="261599"/>
                  <a:pt x="719193" y="242140"/>
                  <a:pt x="790112" y="226380"/>
                </a:cubicBezTo>
                <a:cubicBezTo>
                  <a:pt x="798898" y="224428"/>
                  <a:pt x="807867" y="229339"/>
                  <a:pt x="816745" y="230819"/>
                </a:cubicBezTo>
                <a:cubicBezTo>
                  <a:pt x="818225" y="236738"/>
                  <a:pt x="827255" y="249182"/>
                  <a:pt x="821184" y="248575"/>
                </a:cubicBezTo>
                <a:cubicBezTo>
                  <a:pt x="803394" y="246796"/>
                  <a:pt x="788348" y="234376"/>
                  <a:pt x="772357" y="226380"/>
                </a:cubicBezTo>
                <a:cubicBezTo>
                  <a:pt x="768172" y="224288"/>
                  <a:pt x="781234" y="229339"/>
                  <a:pt x="785673" y="230819"/>
                </a:cubicBezTo>
                <a:cubicBezTo>
                  <a:pt x="787153" y="238217"/>
                  <a:pt x="792761" y="245949"/>
                  <a:pt x="790112" y="253013"/>
                </a:cubicBezTo>
                <a:cubicBezTo>
                  <a:pt x="787514" y="259940"/>
                  <a:pt x="773573" y="259033"/>
                  <a:pt x="772357" y="266330"/>
                </a:cubicBezTo>
                <a:cubicBezTo>
                  <a:pt x="771503" y="271457"/>
                  <a:pt x="795700" y="286330"/>
                  <a:pt x="798990" y="288524"/>
                </a:cubicBezTo>
                <a:cubicBezTo>
                  <a:pt x="793072" y="290004"/>
                  <a:pt x="787335" y="292963"/>
                  <a:pt x="781235" y="292963"/>
                </a:cubicBezTo>
                <a:cubicBezTo>
                  <a:pt x="764489" y="292963"/>
                  <a:pt x="760878" y="284697"/>
                  <a:pt x="745724" y="279646"/>
                </a:cubicBezTo>
                <a:cubicBezTo>
                  <a:pt x="734149" y="275788"/>
                  <a:pt x="710213" y="270769"/>
                  <a:pt x="710213" y="270769"/>
                </a:cubicBezTo>
                <a:cubicBezTo>
                  <a:pt x="700792" y="242505"/>
                  <a:pt x="714294" y="270530"/>
                  <a:pt x="688019" y="253013"/>
                </a:cubicBezTo>
                <a:cubicBezTo>
                  <a:pt x="683580" y="250054"/>
                  <a:pt x="682100" y="244136"/>
                  <a:pt x="679141" y="239697"/>
                </a:cubicBezTo>
                <a:cubicBezTo>
                  <a:pt x="656947" y="241177"/>
                  <a:pt x="634666" y="241680"/>
                  <a:pt x="612559" y="244136"/>
                </a:cubicBezTo>
                <a:cubicBezTo>
                  <a:pt x="603191" y="245177"/>
                  <a:pt x="588966" y="254247"/>
                  <a:pt x="581487" y="257452"/>
                </a:cubicBezTo>
                <a:cubicBezTo>
                  <a:pt x="577186" y="259295"/>
                  <a:pt x="572261" y="259619"/>
                  <a:pt x="568171" y="261891"/>
                </a:cubicBezTo>
                <a:cubicBezTo>
                  <a:pt x="527787" y="284327"/>
                  <a:pt x="554100" y="271396"/>
                  <a:pt x="528221" y="292963"/>
                </a:cubicBezTo>
                <a:cubicBezTo>
                  <a:pt x="524123" y="296378"/>
                  <a:pt x="519246" y="298740"/>
                  <a:pt x="514905" y="301841"/>
                </a:cubicBezTo>
                <a:cubicBezTo>
                  <a:pt x="508885" y="306141"/>
                  <a:pt x="503068" y="310718"/>
                  <a:pt x="497149" y="315157"/>
                </a:cubicBezTo>
                <a:cubicBezTo>
                  <a:pt x="476229" y="346541"/>
                  <a:pt x="503551" y="308755"/>
                  <a:pt x="470516" y="341790"/>
                </a:cubicBezTo>
                <a:cubicBezTo>
                  <a:pt x="465016" y="347290"/>
                  <a:pt x="453360" y="365306"/>
                  <a:pt x="448322" y="372862"/>
                </a:cubicBezTo>
                <a:cubicBezTo>
                  <a:pt x="437162" y="406342"/>
                  <a:pt x="452218" y="365068"/>
                  <a:pt x="435005" y="399495"/>
                </a:cubicBezTo>
                <a:cubicBezTo>
                  <a:pt x="432913" y="403680"/>
                  <a:pt x="432046" y="408373"/>
                  <a:pt x="430567" y="412812"/>
                </a:cubicBezTo>
                <a:cubicBezTo>
                  <a:pt x="429087" y="406893"/>
                  <a:pt x="426128" y="401157"/>
                  <a:pt x="426128" y="395056"/>
                </a:cubicBezTo>
                <a:cubicBezTo>
                  <a:pt x="426128" y="377239"/>
                  <a:pt x="427284" y="359302"/>
                  <a:pt x="430567" y="341790"/>
                </a:cubicBezTo>
                <a:cubicBezTo>
                  <a:pt x="431786" y="335287"/>
                  <a:pt x="434765" y="328714"/>
                  <a:pt x="439444" y="324035"/>
                </a:cubicBezTo>
                <a:cubicBezTo>
                  <a:pt x="452166" y="311312"/>
                  <a:pt x="463762" y="306307"/>
                  <a:pt x="479394" y="301841"/>
                </a:cubicBezTo>
                <a:cubicBezTo>
                  <a:pt x="485260" y="300165"/>
                  <a:pt x="491231" y="298882"/>
                  <a:pt x="497149" y="297402"/>
                </a:cubicBezTo>
                <a:cubicBezTo>
                  <a:pt x="500108" y="292963"/>
                  <a:pt x="502255" y="287857"/>
                  <a:pt x="506027" y="284085"/>
                </a:cubicBezTo>
                <a:cubicBezTo>
                  <a:pt x="516244" y="273868"/>
                  <a:pt x="523517" y="274165"/>
                  <a:pt x="537099" y="270769"/>
                </a:cubicBezTo>
                <a:cubicBezTo>
                  <a:pt x="543017" y="267810"/>
                  <a:pt x="548772" y="264498"/>
                  <a:pt x="554854" y="261891"/>
                </a:cubicBezTo>
                <a:cubicBezTo>
                  <a:pt x="570972" y="254983"/>
                  <a:pt x="600711" y="250944"/>
                  <a:pt x="612559" y="248575"/>
                </a:cubicBezTo>
                <a:cubicBezTo>
                  <a:pt x="619957" y="244136"/>
                  <a:pt x="627437" y="239831"/>
                  <a:pt x="634753" y="235258"/>
                </a:cubicBezTo>
                <a:cubicBezTo>
                  <a:pt x="639277" y="232430"/>
                  <a:pt x="642789" y="227135"/>
                  <a:pt x="648070" y="226380"/>
                </a:cubicBezTo>
                <a:cubicBezTo>
                  <a:pt x="654109" y="225517"/>
                  <a:pt x="659907" y="229339"/>
                  <a:pt x="665825" y="230819"/>
                </a:cubicBezTo>
                <a:cubicBezTo>
                  <a:pt x="674703" y="229339"/>
                  <a:pt x="683727" y="228563"/>
                  <a:pt x="692458" y="226380"/>
                </a:cubicBezTo>
                <a:cubicBezTo>
                  <a:pt x="701536" y="224110"/>
                  <a:pt x="719091" y="217503"/>
                  <a:pt x="719091" y="217503"/>
                </a:cubicBezTo>
                <a:cubicBezTo>
                  <a:pt x="727969" y="221942"/>
                  <a:pt x="737048" y="225999"/>
                  <a:pt x="745724" y="230819"/>
                </a:cubicBezTo>
                <a:cubicBezTo>
                  <a:pt x="750387" y="233410"/>
                  <a:pt x="757059" y="234744"/>
                  <a:pt x="759040" y="239697"/>
                </a:cubicBezTo>
                <a:cubicBezTo>
                  <a:pt x="760778" y="244041"/>
                  <a:pt x="756081" y="248574"/>
                  <a:pt x="754602" y="253013"/>
                </a:cubicBezTo>
                <a:cubicBezTo>
                  <a:pt x="762491" y="268794"/>
                  <a:pt x="768701" y="279122"/>
                  <a:pt x="772357" y="297402"/>
                </a:cubicBezTo>
                <a:cubicBezTo>
                  <a:pt x="773837" y="304800"/>
                  <a:pt x="774811" y="312317"/>
                  <a:pt x="776796" y="319596"/>
                </a:cubicBezTo>
                <a:cubicBezTo>
                  <a:pt x="779258" y="328624"/>
                  <a:pt x="785673" y="346229"/>
                  <a:pt x="785673" y="346229"/>
                </a:cubicBezTo>
                <a:cubicBezTo>
                  <a:pt x="781234" y="347709"/>
                  <a:pt x="777036" y="350668"/>
                  <a:pt x="772357" y="350668"/>
                </a:cubicBezTo>
                <a:cubicBezTo>
                  <a:pt x="751591" y="350668"/>
                  <a:pt x="752255" y="340130"/>
                  <a:pt x="732407" y="332913"/>
                </a:cubicBezTo>
                <a:cubicBezTo>
                  <a:pt x="723949" y="329837"/>
                  <a:pt x="714652" y="329954"/>
                  <a:pt x="705774" y="328474"/>
                </a:cubicBezTo>
                <a:cubicBezTo>
                  <a:pt x="696896" y="325515"/>
                  <a:pt x="686627" y="325211"/>
                  <a:pt x="679141" y="319596"/>
                </a:cubicBezTo>
                <a:cubicBezTo>
                  <a:pt x="673223" y="315157"/>
                  <a:pt x="668255" y="309027"/>
                  <a:pt x="661386" y="306279"/>
                </a:cubicBezTo>
                <a:cubicBezTo>
                  <a:pt x="653030" y="302936"/>
                  <a:pt x="643631" y="303320"/>
                  <a:pt x="634753" y="301841"/>
                </a:cubicBezTo>
                <a:cubicBezTo>
                  <a:pt x="628835" y="298882"/>
                  <a:pt x="622743" y="296246"/>
                  <a:pt x="616998" y="292963"/>
                </a:cubicBezTo>
                <a:cubicBezTo>
                  <a:pt x="600607" y="283596"/>
                  <a:pt x="605437" y="282524"/>
                  <a:pt x="585926" y="275208"/>
                </a:cubicBezTo>
                <a:cubicBezTo>
                  <a:pt x="580214" y="273066"/>
                  <a:pt x="573883" y="272911"/>
                  <a:pt x="568171" y="270769"/>
                </a:cubicBezTo>
                <a:cubicBezTo>
                  <a:pt x="561975" y="268445"/>
                  <a:pt x="556497" y="264498"/>
                  <a:pt x="550415" y="261891"/>
                </a:cubicBezTo>
                <a:cubicBezTo>
                  <a:pt x="538471" y="256772"/>
                  <a:pt x="527933" y="255619"/>
                  <a:pt x="514905" y="253013"/>
                </a:cubicBezTo>
                <a:cubicBezTo>
                  <a:pt x="498629" y="254493"/>
                  <a:pt x="482256" y="255141"/>
                  <a:pt x="466077" y="257452"/>
                </a:cubicBezTo>
                <a:cubicBezTo>
                  <a:pt x="461445" y="258114"/>
                  <a:pt x="456414" y="258968"/>
                  <a:pt x="452761" y="261891"/>
                </a:cubicBezTo>
                <a:cubicBezTo>
                  <a:pt x="444939" y="268149"/>
                  <a:pt x="442368" y="279751"/>
                  <a:pt x="439444" y="288524"/>
                </a:cubicBezTo>
                <a:cubicBezTo>
                  <a:pt x="437964" y="316637"/>
                  <a:pt x="437084" y="344787"/>
                  <a:pt x="435005" y="372862"/>
                </a:cubicBezTo>
                <a:cubicBezTo>
                  <a:pt x="431775" y="416471"/>
                  <a:pt x="436348" y="417044"/>
                  <a:pt x="421689" y="395056"/>
                </a:cubicBezTo>
                <a:cubicBezTo>
                  <a:pt x="423169" y="365464"/>
                  <a:pt x="423561" y="335797"/>
                  <a:pt x="426128" y="306279"/>
                </a:cubicBezTo>
                <a:cubicBezTo>
                  <a:pt x="427302" y="292777"/>
                  <a:pt x="433618" y="291298"/>
                  <a:pt x="439444" y="279646"/>
                </a:cubicBezTo>
                <a:cubicBezTo>
                  <a:pt x="441536" y="275461"/>
                  <a:pt x="442040" y="270630"/>
                  <a:pt x="443883" y="266330"/>
                </a:cubicBezTo>
                <a:cubicBezTo>
                  <a:pt x="446490" y="260248"/>
                  <a:pt x="450154" y="254657"/>
                  <a:pt x="452761" y="248575"/>
                </a:cubicBezTo>
                <a:cubicBezTo>
                  <a:pt x="461134" y="229038"/>
                  <a:pt x="453327" y="230253"/>
                  <a:pt x="474955" y="208625"/>
                </a:cubicBezTo>
                <a:cubicBezTo>
                  <a:pt x="486926" y="196654"/>
                  <a:pt x="513249" y="166269"/>
                  <a:pt x="532660" y="159798"/>
                </a:cubicBezTo>
                <a:lnTo>
                  <a:pt x="559293" y="150920"/>
                </a:lnTo>
                <a:lnTo>
                  <a:pt x="572609" y="146481"/>
                </a:lnTo>
                <a:cubicBezTo>
                  <a:pt x="593324" y="147961"/>
                  <a:pt x="614268" y="147506"/>
                  <a:pt x="634753" y="150920"/>
                </a:cubicBezTo>
                <a:cubicBezTo>
                  <a:pt x="646425" y="152865"/>
                  <a:pt x="655754" y="163641"/>
                  <a:pt x="665825" y="168676"/>
                </a:cubicBezTo>
                <a:cubicBezTo>
                  <a:pt x="670010" y="170768"/>
                  <a:pt x="674702" y="171635"/>
                  <a:pt x="679141" y="173114"/>
                </a:cubicBezTo>
                <a:cubicBezTo>
                  <a:pt x="674702" y="174594"/>
                  <a:pt x="670504" y="177553"/>
                  <a:pt x="665825" y="177553"/>
                </a:cubicBezTo>
                <a:cubicBezTo>
                  <a:pt x="644897" y="177553"/>
                  <a:pt x="640418" y="165462"/>
                  <a:pt x="625875" y="150920"/>
                </a:cubicBezTo>
                <a:cubicBezTo>
                  <a:pt x="624396" y="146481"/>
                  <a:pt x="625712" y="139504"/>
                  <a:pt x="621437" y="137604"/>
                </a:cubicBezTo>
                <a:cubicBezTo>
                  <a:pt x="610536" y="132759"/>
                  <a:pt x="597693" y="135126"/>
                  <a:pt x="585926" y="133165"/>
                </a:cubicBezTo>
                <a:cubicBezTo>
                  <a:pt x="579909" y="132162"/>
                  <a:pt x="574089" y="130206"/>
                  <a:pt x="568171" y="128726"/>
                </a:cubicBezTo>
                <a:cubicBezTo>
                  <a:pt x="544497" y="130206"/>
                  <a:pt x="520631" y="129810"/>
                  <a:pt x="497149" y="133165"/>
                </a:cubicBezTo>
                <a:cubicBezTo>
                  <a:pt x="489261" y="134292"/>
                  <a:pt x="482587" y="139753"/>
                  <a:pt x="474955" y="142043"/>
                </a:cubicBezTo>
                <a:cubicBezTo>
                  <a:pt x="467729" y="144211"/>
                  <a:pt x="460080" y="144651"/>
                  <a:pt x="452761" y="146481"/>
                </a:cubicBezTo>
                <a:cubicBezTo>
                  <a:pt x="448222" y="147616"/>
                  <a:pt x="443883" y="149440"/>
                  <a:pt x="439444" y="150920"/>
                </a:cubicBezTo>
                <a:cubicBezTo>
                  <a:pt x="438919" y="151340"/>
                  <a:pt x="410587" y="175058"/>
                  <a:pt x="403934" y="177553"/>
                </a:cubicBezTo>
                <a:cubicBezTo>
                  <a:pt x="396869" y="180202"/>
                  <a:pt x="389137" y="180512"/>
                  <a:pt x="381739" y="181992"/>
                </a:cubicBezTo>
                <a:cubicBezTo>
                  <a:pt x="372056" y="211047"/>
                  <a:pt x="385505" y="182531"/>
                  <a:pt x="363984" y="199747"/>
                </a:cubicBezTo>
                <a:cubicBezTo>
                  <a:pt x="359818" y="203080"/>
                  <a:pt x="358065" y="208625"/>
                  <a:pt x="355106" y="213064"/>
                </a:cubicBezTo>
                <a:cubicBezTo>
                  <a:pt x="353627" y="217503"/>
                  <a:pt x="352760" y="222195"/>
                  <a:pt x="350668" y="226380"/>
                </a:cubicBezTo>
                <a:cubicBezTo>
                  <a:pt x="333455" y="260806"/>
                  <a:pt x="348511" y="219537"/>
                  <a:pt x="337351" y="253013"/>
                </a:cubicBezTo>
                <a:cubicBezTo>
                  <a:pt x="338831" y="287044"/>
                  <a:pt x="338028" y="321252"/>
                  <a:pt x="341790" y="355107"/>
                </a:cubicBezTo>
                <a:cubicBezTo>
                  <a:pt x="342700" y="363295"/>
                  <a:pt x="367540" y="398171"/>
                  <a:pt x="368423" y="399495"/>
                </a:cubicBezTo>
                <a:lnTo>
                  <a:pt x="377301" y="412812"/>
                </a:lnTo>
                <a:cubicBezTo>
                  <a:pt x="368804" y="251378"/>
                  <a:pt x="382950" y="377702"/>
                  <a:pt x="363984" y="301841"/>
                </a:cubicBezTo>
                <a:cubicBezTo>
                  <a:pt x="347502" y="235917"/>
                  <a:pt x="371155" y="302867"/>
                  <a:pt x="350668" y="261891"/>
                </a:cubicBezTo>
                <a:cubicBezTo>
                  <a:pt x="348576" y="257706"/>
                  <a:pt x="349152" y="252228"/>
                  <a:pt x="346229" y="248575"/>
                </a:cubicBezTo>
                <a:cubicBezTo>
                  <a:pt x="342896" y="244409"/>
                  <a:pt x="337351" y="242656"/>
                  <a:pt x="332912" y="239697"/>
                </a:cubicBezTo>
                <a:cubicBezTo>
                  <a:pt x="328473" y="233779"/>
                  <a:pt x="323700" y="228097"/>
                  <a:pt x="319596" y="221942"/>
                </a:cubicBezTo>
                <a:cubicBezTo>
                  <a:pt x="309245" y="206415"/>
                  <a:pt x="307872" y="197080"/>
                  <a:pt x="292963" y="186431"/>
                </a:cubicBezTo>
                <a:cubicBezTo>
                  <a:pt x="287578" y="182585"/>
                  <a:pt x="281126" y="180512"/>
                  <a:pt x="275207" y="177553"/>
                </a:cubicBezTo>
                <a:cubicBezTo>
                  <a:pt x="272248" y="173114"/>
                  <a:pt x="270102" y="168009"/>
                  <a:pt x="266330" y="164237"/>
                </a:cubicBezTo>
                <a:cubicBezTo>
                  <a:pt x="252893" y="150800"/>
                  <a:pt x="250494" y="151560"/>
                  <a:pt x="235258" y="146481"/>
                </a:cubicBezTo>
                <a:cubicBezTo>
                  <a:pt x="230819" y="142042"/>
                  <a:pt x="227391" y="136279"/>
                  <a:pt x="221941" y="133165"/>
                </a:cubicBezTo>
                <a:cubicBezTo>
                  <a:pt x="216644" y="130138"/>
                  <a:pt x="205862" y="122860"/>
                  <a:pt x="204186" y="128726"/>
                </a:cubicBezTo>
                <a:cubicBezTo>
                  <a:pt x="200834" y="140458"/>
                  <a:pt x="224953" y="161493"/>
                  <a:pt x="213064" y="164237"/>
                </a:cubicBezTo>
                <a:cubicBezTo>
                  <a:pt x="172593" y="173576"/>
                  <a:pt x="130205" y="158318"/>
                  <a:pt x="88776" y="155359"/>
                </a:cubicBezTo>
                <a:cubicBezTo>
                  <a:pt x="139755" y="142614"/>
                  <a:pt x="76931" y="160435"/>
                  <a:pt x="119848" y="142043"/>
                </a:cubicBezTo>
                <a:cubicBezTo>
                  <a:pt x="125456" y="139640"/>
                  <a:pt x="131738" y="139280"/>
                  <a:pt x="137604" y="137604"/>
                </a:cubicBezTo>
                <a:cubicBezTo>
                  <a:pt x="142103" y="136319"/>
                  <a:pt x="146481" y="134645"/>
                  <a:pt x="150920" y="133165"/>
                </a:cubicBezTo>
                <a:cubicBezTo>
                  <a:pt x="156266" y="133651"/>
                  <a:pt x="207263" y="136539"/>
                  <a:pt x="221941" y="142043"/>
                </a:cubicBezTo>
                <a:cubicBezTo>
                  <a:pt x="226936" y="143916"/>
                  <a:pt x="230486" y="148534"/>
                  <a:pt x="235258" y="150920"/>
                </a:cubicBezTo>
                <a:cubicBezTo>
                  <a:pt x="239443" y="153012"/>
                  <a:pt x="244484" y="153087"/>
                  <a:pt x="248574" y="155359"/>
                </a:cubicBezTo>
                <a:cubicBezTo>
                  <a:pt x="294361" y="180796"/>
                  <a:pt x="258392" y="167509"/>
                  <a:pt x="288524" y="177553"/>
                </a:cubicBezTo>
                <a:cubicBezTo>
                  <a:pt x="291483" y="181992"/>
                  <a:pt x="294201" y="186602"/>
                  <a:pt x="297402" y="190870"/>
                </a:cubicBezTo>
                <a:cubicBezTo>
                  <a:pt x="329041" y="233056"/>
                  <a:pt x="303960" y="196270"/>
                  <a:pt x="324035" y="226380"/>
                </a:cubicBezTo>
                <a:cubicBezTo>
                  <a:pt x="335188" y="259847"/>
                  <a:pt x="320144" y="218600"/>
                  <a:pt x="337351" y="253013"/>
                </a:cubicBezTo>
                <a:cubicBezTo>
                  <a:pt x="340915" y="260140"/>
                  <a:pt x="343270" y="267810"/>
                  <a:pt x="346229" y="275208"/>
                </a:cubicBezTo>
                <a:cubicBezTo>
                  <a:pt x="349937" y="312283"/>
                  <a:pt x="349209" y="314775"/>
                  <a:pt x="355106" y="346229"/>
                </a:cubicBezTo>
                <a:cubicBezTo>
                  <a:pt x="356276" y="352469"/>
                  <a:pt x="365131" y="405652"/>
                  <a:pt x="372862" y="417250"/>
                </a:cubicBezTo>
                <a:lnTo>
                  <a:pt x="381739" y="430567"/>
                </a:lnTo>
                <a:cubicBezTo>
                  <a:pt x="383219" y="436485"/>
                  <a:pt x="380078" y="448322"/>
                  <a:pt x="386178" y="448322"/>
                </a:cubicBezTo>
                <a:cubicBezTo>
                  <a:pt x="398748" y="448322"/>
                  <a:pt x="387180" y="419255"/>
                  <a:pt x="386178" y="417250"/>
                </a:cubicBezTo>
                <a:cubicBezTo>
                  <a:pt x="383792" y="412479"/>
                  <a:pt x="381316" y="407447"/>
                  <a:pt x="377301" y="403934"/>
                </a:cubicBezTo>
                <a:cubicBezTo>
                  <a:pt x="369271" y="396908"/>
                  <a:pt x="350668" y="386179"/>
                  <a:pt x="350668" y="386179"/>
                </a:cubicBezTo>
                <a:cubicBezTo>
                  <a:pt x="329953" y="355107"/>
                  <a:pt x="341790" y="365465"/>
                  <a:pt x="319596" y="350668"/>
                </a:cubicBezTo>
                <a:cubicBezTo>
                  <a:pt x="316637" y="346229"/>
                  <a:pt x="314490" y="341123"/>
                  <a:pt x="310718" y="337351"/>
                </a:cubicBezTo>
                <a:cubicBezTo>
                  <a:pt x="303528" y="330161"/>
                  <a:pt x="275409" y="317477"/>
                  <a:pt x="270769" y="315157"/>
                </a:cubicBezTo>
                <a:lnTo>
                  <a:pt x="235258" y="261891"/>
                </a:lnTo>
                <a:cubicBezTo>
                  <a:pt x="232299" y="257452"/>
                  <a:pt x="231333" y="250556"/>
                  <a:pt x="226380" y="248575"/>
                </a:cubicBezTo>
                <a:lnTo>
                  <a:pt x="204186" y="239697"/>
                </a:lnTo>
                <a:cubicBezTo>
                  <a:pt x="192426" y="227937"/>
                  <a:pt x="180077" y="212106"/>
                  <a:pt x="164237" y="204186"/>
                </a:cubicBezTo>
                <a:cubicBezTo>
                  <a:pt x="160052" y="202093"/>
                  <a:pt x="155359" y="201227"/>
                  <a:pt x="150920" y="199747"/>
                </a:cubicBezTo>
                <a:cubicBezTo>
                  <a:pt x="143522" y="193829"/>
                  <a:pt x="136760" y="187013"/>
                  <a:pt x="128726" y="181992"/>
                </a:cubicBezTo>
                <a:cubicBezTo>
                  <a:pt x="124758" y="179512"/>
                  <a:pt x="119908" y="178838"/>
                  <a:pt x="115409" y="177553"/>
                </a:cubicBezTo>
                <a:cubicBezTo>
                  <a:pt x="76376" y="166400"/>
                  <a:pt x="116279" y="179322"/>
                  <a:pt x="84338" y="168676"/>
                </a:cubicBezTo>
                <a:cubicBezTo>
                  <a:pt x="76940" y="170155"/>
                  <a:pt x="68541" y="169115"/>
                  <a:pt x="62143" y="173114"/>
                </a:cubicBezTo>
                <a:cubicBezTo>
                  <a:pt x="40702" y="186514"/>
                  <a:pt x="54530" y="188973"/>
                  <a:pt x="44388" y="204186"/>
                </a:cubicBezTo>
                <a:cubicBezTo>
                  <a:pt x="37978" y="213801"/>
                  <a:pt x="29413" y="221795"/>
                  <a:pt x="22194" y="230819"/>
                </a:cubicBezTo>
                <a:cubicBezTo>
                  <a:pt x="6827" y="250028"/>
                  <a:pt x="10468" y="245393"/>
                  <a:pt x="0" y="266330"/>
                </a:cubicBezTo>
                <a:cubicBezTo>
                  <a:pt x="1479" y="285565"/>
                  <a:pt x="-2155" y="305905"/>
                  <a:pt x="4438" y="324035"/>
                </a:cubicBezTo>
                <a:cubicBezTo>
                  <a:pt x="6261" y="329049"/>
                  <a:pt x="15108" y="319789"/>
                  <a:pt x="17755" y="315157"/>
                </a:cubicBezTo>
                <a:cubicBezTo>
                  <a:pt x="21498" y="308607"/>
                  <a:pt x="18009" y="299240"/>
                  <a:pt x="22194" y="292963"/>
                </a:cubicBezTo>
                <a:cubicBezTo>
                  <a:pt x="30319" y="280776"/>
                  <a:pt x="41079" y="270016"/>
                  <a:pt x="53266" y="261891"/>
                </a:cubicBezTo>
                <a:cubicBezTo>
                  <a:pt x="57705" y="258932"/>
                  <a:pt x="61472" y="254546"/>
                  <a:pt x="66582" y="253013"/>
                </a:cubicBezTo>
                <a:cubicBezTo>
                  <a:pt x="76603" y="250007"/>
                  <a:pt x="87297" y="250054"/>
                  <a:pt x="97654" y="248575"/>
                </a:cubicBezTo>
                <a:cubicBezTo>
                  <a:pt x="135040" y="236113"/>
                  <a:pt x="122165" y="238601"/>
                  <a:pt x="195308" y="248575"/>
                </a:cubicBezTo>
                <a:cubicBezTo>
                  <a:pt x="200594" y="249296"/>
                  <a:pt x="203853" y="255066"/>
                  <a:pt x="208625" y="257452"/>
                </a:cubicBezTo>
                <a:cubicBezTo>
                  <a:pt x="228093" y="267186"/>
                  <a:pt x="232219" y="266610"/>
                  <a:pt x="253013" y="270769"/>
                </a:cubicBezTo>
                <a:cubicBezTo>
                  <a:pt x="258932" y="278167"/>
                  <a:pt x="263576" y="286797"/>
                  <a:pt x="270769" y="292963"/>
                </a:cubicBezTo>
                <a:cubicBezTo>
                  <a:pt x="274321" y="296008"/>
                  <a:pt x="279995" y="295130"/>
                  <a:pt x="284085" y="297402"/>
                </a:cubicBezTo>
                <a:cubicBezTo>
                  <a:pt x="293412" y="302584"/>
                  <a:pt x="301840" y="309239"/>
                  <a:pt x="310718" y="315157"/>
                </a:cubicBezTo>
                <a:lnTo>
                  <a:pt x="324035" y="324035"/>
                </a:lnTo>
                <a:cubicBezTo>
                  <a:pt x="326994" y="328474"/>
                  <a:pt x="329343" y="333386"/>
                  <a:pt x="332912" y="337351"/>
                </a:cubicBezTo>
                <a:cubicBezTo>
                  <a:pt x="342711" y="348238"/>
                  <a:pt x="355196" y="356705"/>
                  <a:pt x="363984" y="368423"/>
                </a:cubicBezTo>
                <a:cubicBezTo>
                  <a:pt x="367001" y="372445"/>
                  <a:pt x="382932" y="393003"/>
                  <a:pt x="386178" y="399495"/>
                </a:cubicBezTo>
                <a:cubicBezTo>
                  <a:pt x="388271" y="403680"/>
                  <a:pt x="387694" y="409158"/>
                  <a:pt x="390617" y="412812"/>
                </a:cubicBezTo>
                <a:cubicBezTo>
                  <a:pt x="393950" y="416978"/>
                  <a:pt x="399495" y="418730"/>
                  <a:pt x="403934" y="421689"/>
                </a:cubicBezTo>
                <a:cubicBezTo>
                  <a:pt x="405413" y="426128"/>
                  <a:pt x="411681" y="431697"/>
                  <a:pt x="408372" y="435006"/>
                </a:cubicBezTo>
                <a:cubicBezTo>
                  <a:pt x="404697" y="438681"/>
                  <a:pt x="382185" y="421986"/>
                  <a:pt x="381739" y="421689"/>
                </a:cubicBezTo>
                <a:cubicBezTo>
                  <a:pt x="367362" y="349792"/>
                  <a:pt x="390151" y="447155"/>
                  <a:pt x="363984" y="381740"/>
                </a:cubicBezTo>
                <a:cubicBezTo>
                  <a:pt x="360641" y="373384"/>
                  <a:pt x="361497" y="363893"/>
                  <a:pt x="359545" y="355107"/>
                </a:cubicBezTo>
                <a:cubicBezTo>
                  <a:pt x="358530" y="350539"/>
                  <a:pt x="356586" y="346229"/>
                  <a:pt x="355106" y="341790"/>
                </a:cubicBezTo>
                <a:cubicBezTo>
                  <a:pt x="347152" y="286105"/>
                  <a:pt x="348237" y="307807"/>
                  <a:pt x="355106" y="221942"/>
                </a:cubicBezTo>
                <a:cubicBezTo>
                  <a:pt x="357160" y="196259"/>
                  <a:pt x="354435" y="201450"/>
                  <a:pt x="372862" y="195309"/>
                </a:cubicBezTo>
                <a:cubicBezTo>
                  <a:pt x="383426" y="163615"/>
                  <a:pt x="376548" y="176462"/>
                  <a:pt x="390617" y="155359"/>
                </a:cubicBezTo>
                <a:cubicBezTo>
                  <a:pt x="392097" y="149441"/>
                  <a:pt x="392653" y="143211"/>
                  <a:pt x="395056" y="137604"/>
                </a:cubicBezTo>
                <a:cubicBezTo>
                  <a:pt x="399691" y="126789"/>
                  <a:pt x="409251" y="118970"/>
                  <a:pt x="417250" y="110971"/>
                </a:cubicBezTo>
                <a:cubicBezTo>
                  <a:pt x="418730" y="106532"/>
                  <a:pt x="420404" y="102153"/>
                  <a:pt x="421689" y="97654"/>
                </a:cubicBezTo>
                <a:cubicBezTo>
                  <a:pt x="423585" y="91017"/>
                  <a:pt x="427020" y="73677"/>
                  <a:pt x="430567" y="66582"/>
                </a:cubicBezTo>
                <a:cubicBezTo>
                  <a:pt x="432953" y="61811"/>
                  <a:pt x="436485" y="57705"/>
                  <a:pt x="439444" y="53266"/>
                </a:cubicBezTo>
                <a:cubicBezTo>
                  <a:pt x="460159" y="54746"/>
                  <a:pt x="480963" y="55278"/>
                  <a:pt x="501588" y="57705"/>
                </a:cubicBezTo>
                <a:cubicBezTo>
                  <a:pt x="506235" y="58252"/>
                  <a:pt x="510604" y="60301"/>
                  <a:pt x="514905" y="62144"/>
                </a:cubicBezTo>
                <a:cubicBezTo>
                  <a:pt x="530676" y="68903"/>
                  <a:pt x="532601" y="70982"/>
                  <a:pt x="545976" y="79899"/>
                </a:cubicBezTo>
                <a:cubicBezTo>
                  <a:pt x="552527" y="89725"/>
                  <a:pt x="557918" y="99696"/>
                  <a:pt x="568171" y="106532"/>
                </a:cubicBezTo>
                <a:cubicBezTo>
                  <a:pt x="572064" y="109127"/>
                  <a:pt x="577397" y="108699"/>
                  <a:pt x="581487" y="110971"/>
                </a:cubicBezTo>
                <a:cubicBezTo>
                  <a:pt x="590814" y="116153"/>
                  <a:pt x="599242" y="122808"/>
                  <a:pt x="608120" y="128726"/>
                </a:cubicBezTo>
                <a:cubicBezTo>
                  <a:pt x="612559" y="131685"/>
                  <a:pt x="616376" y="135917"/>
                  <a:pt x="621437" y="137604"/>
                </a:cubicBezTo>
                <a:lnTo>
                  <a:pt x="634753" y="142043"/>
                </a:lnTo>
                <a:cubicBezTo>
                  <a:pt x="644900" y="172481"/>
                  <a:pt x="634753" y="134702"/>
                  <a:pt x="634753" y="177553"/>
                </a:cubicBezTo>
                <a:cubicBezTo>
                  <a:pt x="634753" y="195119"/>
                  <a:pt x="648097" y="208667"/>
                  <a:pt x="656947" y="221942"/>
                </a:cubicBezTo>
                <a:cubicBezTo>
                  <a:pt x="668783" y="239696"/>
                  <a:pt x="661388" y="232300"/>
                  <a:pt x="679141" y="244136"/>
                </a:cubicBezTo>
                <a:cubicBezTo>
                  <a:pt x="682100" y="250054"/>
                  <a:pt x="694546" y="260803"/>
                  <a:pt x="688019" y="261891"/>
                </a:cubicBezTo>
                <a:cubicBezTo>
                  <a:pt x="675549" y="263969"/>
                  <a:pt x="664849" y="251317"/>
                  <a:pt x="652508" y="248575"/>
                </a:cubicBezTo>
                <a:cubicBezTo>
                  <a:pt x="637992" y="245349"/>
                  <a:pt x="622875" y="245980"/>
                  <a:pt x="608120" y="244136"/>
                </a:cubicBezTo>
                <a:cubicBezTo>
                  <a:pt x="592617" y="242198"/>
                  <a:pt x="578596" y="239505"/>
                  <a:pt x="563732" y="235258"/>
                </a:cubicBezTo>
                <a:cubicBezTo>
                  <a:pt x="559233" y="233973"/>
                  <a:pt x="554716" y="232662"/>
                  <a:pt x="550415" y="230819"/>
                </a:cubicBezTo>
                <a:cubicBezTo>
                  <a:pt x="544333" y="228213"/>
                  <a:pt x="538578" y="224901"/>
                  <a:pt x="532660" y="221942"/>
                </a:cubicBezTo>
                <a:cubicBezTo>
                  <a:pt x="500108" y="223421"/>
                  <a:pt x="467211" y="221425"/>
                  <a:pt x="435005" y="226380"/>
                </a:cubicBezTo>
                <a:cubicBezTo>
                  <a:pt x="411497" y="229997"/>
                  <a:pt x="418413" y="246952"/>
                  <a:pt x="412811" y="261891"/>
                </a:cubicBezTo>
                <a:cubicBezTo>
                  <a:pt x="410938" y="266886"/>
                  <a:pt x="406101" y="270333"/>
                  <a:pt x="403934" y="275208"/>
                </a:cubicBezTo>
                <a:cubicBezTo>
                  <a:pt x="400133" y="283759"/>
                  <a:pt x="404054" y="299270"/>
                  <a:pt x="395056" y="301841"/>
                </a:cubicBezTo>
                <a:lnTo>
                  <a:pt x="363984" y="310718"/>
                </a:lnTo>
                <a:cubicBezTo>
                  <a:pt x="362504" y="325514"/>
                  <a:pt x="365402" y="341439"/>
                  <a:pt x="359545" y="355107"/>
                </a:cubicBezTo>
                <a:cubicBezTo>
                  <a:pt x="357444" y="360011"/>
                  <a:pt x="350825" y="347123"/>
                  <a:pt x="350668" y="341790"/>
                </a:cubicBezTo>
                <a:cubicBezTo>
                  <a:pt x="349319" y="295918"/>
                  <a:pt x="351187" y="249910"/>
                  <a:pt x="355106" y="204186"/>
                </a:cubicBezTo>
                <a:cubicBezTo>
                  <a:pt x="356127" y="192277"/>
                  <a:pt x="377167" y="171095"/>
                  <a:pt x="381739" y="164237"/>
                </a:cubicBezTo>
                <a:cubicBezTo>
                  <a:pt x="385410" y="158731"/>
                  <a:pt x="386381" y="151564"/>
                  <a:pt x="390617" y="146481"/>
                </a:cubicBezTo>
                <a:cubicBezTo>
                  <a:pt x="394032" y="142383"/>
                  <a:pt x="399593" y="140705"/>
                  <a:pt x="403934" y="137604"/>
                </a:cubicBezTo>
                <a:cubicBezTo>
                  <a:pt x="409954" y="133304"/>
                  <a:pt x="415669" y="128587"/>
                  <a:pt x="421689" y="124287"/>
                </a:cubicBezTo>
                <a:cubicBezTo>
                  <a:pt x="426030" y="121186"/>
                  <a:pt x="430130" y="117577"/>
                  <a:pt x="435005" y="115410"/>
                </a:cubicBezTo>
                <a:cubicBezTo>
                  <a:pt x="443556" y="111609"/>
                  <a:pt x="461638" y="106532"/>
                  <a:pt x="461638" y="106532"/>
                </a:cubicBezTo>
                <a:cubicBezTo>
                  <a:pt x="482427" y="110690"/>
                  <a:pt x="486563" y="110116"/>
                  <a:pt x="506027" y="119848"/>
                </a:cubicBezTo>
                <a:cubicBezTo>
                  <a:pt x="510799" y="122234"/>
                  <a:pt x="514572" y="126340"/>
                  <a:pt x="519343" y="128726"/>
                </a:cubicBezTo>
                <a:cubicBezTo>
                  <a:pt x="523528" y="130819"/>
                  <a:pt x="528384" y="131265"/>
                  <a:pt x="532660" y="133165"/>
                </a:cubicBezTo>
                <a:cubicBezTo>
                  <a:pt x="541730" y="137196"/>
                  <a:pt x="550782" y="141374"/>
                  <a:pt x="559293" y="146481"/>
                </a:cubicBezTo>
                <a:cubicBezTo>
                  <a:pt x="592887" y="166637"/>
                  <a:pt x="562379" y="154908"/>
                  <a:pt x="590365" y="164237"/>
                </a:cubicBezTo>
                <a:cubicBezTo>
                  <a:pt x="599777" y="176786"/>
                  <a:pt x="602650" y="184720"/>
                  <a:pt x="616998" y="190870"/>
                </a:cubicBezTo>
                <a:cubicBezTo>
                  <a:pt x="622605" y="193273"/>
                  <a:pt x="628835" y="193829"/>
                  <a:pt x="634753" y="195309"/>
                </a:cubicBezTo>
                <a:cubicBezTo>
                  <a:pt x="639192" y="199748"/>
                  <a:pt x="642582" y="205576"/>
                  <a:pt x="648070" y="208625"/>
                </a:cubicBezTo>
                <a:cubicBezTo>
                  <a:pt x="656250" y="213170"/>
                  <a:pt x="674703" y="217503"/>
                  <a:pt x="674703" y="217503"/>
                </a:cubicBezTo>
                <a:cubicBezTo>
                  <a:pt x="667305" y="221942"/>
                  <a:pt x="661136" y="230819"/>
                  <a:pt x="652508" y="230819"/>
                </a:cubicBezTo>
                <a:cubicBezTo>
                  <a:pt x="634206" y="230819"/>
                  <a:pt x="599242" y="217503"/>
                  <a:pt x="599242" y="217503"/>
                </a:cubicBezTo>
                <a:cubicBezTo>
                  <a:pt x="593324" y="214544"/>
                  <a:pt x="587569" y="211232"/>
                  <a:pt x="581487" y="208625"/>
                </a:cubicBezTo>
                <a:cubicBezTo>
                  <a:pt x="569885" y="203652"/>
                  <a:pt x="562929" y="203501"/>
                  <a:pt x="550415" y="199747"/>
                </a:cubicBezTo>
                <a:cubicBezTo>
                  <a:pt x="541452" y="197058"/>
                  <a:pt x="523782" y="190870"/>
                  <a:pt x="523782" y="190870"/>
                </a:cubicBezTo>
                <a:cubicBezTo>
                  <a:pt x="476903" y="194219"/>
                  <a:pt x="467869" y="178407"/>
                  <a:pt x="452761" y="208625"/>
                </a:cubicBezTo>
                <a:cubicBezTo>
                  <a:pt x="450668" y="212810"/>
                  <a:pt x="449802" y="217503"/>
                  <a:pt x="448322" y="221942"/>
                </a:cubicBezTo>
                <a:cubicBezTo>
                  <a:pt x="447665" y="227198"/>
                  <a:pt x="441115" y="281284"/>
                  <a:pt x="439444" y="288524"/>
                </a:cubicBezTo>
                <a:cubicBezTo>
                  <a:pt x="433851" y="312761"/>
                  <a:pt x="422543" y="327194"/>
                  <a:pt x="439444" y="301841"/>
                </a:cubicBezTo>
                <a:cubicBezTo>
                  <a:pt x="437964" y="309239"/>
                  <a:pt x="435005" y="316490"/>
                  <a:pt x="435005" y="324035"/>
                </a:cubicBezTo>
                <a:cubicBezTo>
                  <a:pt x="435005" y="407451"/>
                  <a:pt x="436317" y="394249"/>
                  <a:pt x="443883" y="363984"/>
                </a:cubicBezTo>
                <a:cubicBezTo>
                  <a:pt x="438319" y="355638"/>
                  <a:pt x="428728" y="342447"/>
                  <a:pt x="426128" y="332913"/>
                </a:cubicBezTo>
                <a:cubicBezTo>
                  <a:pt x="423375" y="322819"/>
                  <a:pt x="422730" y="312252"/>
                  <a:pt x="421689" y="301841"/>
                </a:cubicBezTo>
                <a:cubicBezTo>
                  <a:pt x="417844" y="263393"/>
                  <a:pt x="418710" y="244017"/>
                  <a:pt x="412811" y="208625"/>
                </a:cubicBezTo>
                <a:cubicBezTo>
                  <a:pt x="411808" y="202608"/>
                  <a:pt x="409852" y="196788"/>
                  <a:pt x="408372" y="190870"/>
                </a:cubicBezTo>
                <a:cubicBezTo>
                  <a:pt x="409852" y="184951"/>
                  <a:pt x="411615" y="179096"/>
                  <a:pt x="412811" y="173114"/>
                </a:cubicBezTo>
                <a:cubicBezTo>
                  <a:pt x="416768" y="153329"/>
                  <a:pt x="416929" y="143328"/>
                  <a:pt x="421689" y="124287"/>
                </a:cubicBezTo>
                <a:cubicBezTo>
                  <a:pt x="422824" y="119748"/>
                  <a:pt x="424648" y="115410"/>
                  <a:pt x="426128" y="110971"/>
                </a:cubicBezTo>
                <a:cubicBezTo>
                  <a:pt x="423169" y="106532"/>
                  <a:pt x="421689" y="100613"/>
                  <a:pt x="417250" y="97654"/>
                </a:cubicBezTo>
                <a:cubicBezTo>
                  <a:pt x="414541" y="95848"/>
                  <a:pt x="377818" y="88892"/>
                  <a:pt x="377301" y="88777"/>
                </a:cubicBezTo>
                <a:cubicBezTo>
                  <a:pt x="371345" y="87454"/>
                  <a:pt x="365501" y="85661"/>
                  <a:pt x="359545" y="84338"/>
                </a:cubicBezTo>
                <a:cubicBezTo>
                  <a:pt x="350427" y="82312"/>
                  <a:pt x="333554" y="80220"/>
                  <a:pt x="324035" y="75460"/>
                </a:cubicBezTo>
                <a:cubicBezTo>
                  <a:pt x="319263" y="73074"/>
                  <a:pt x="315157" y="69541"/>
                  <a:pt x="310718" y="66582"/>
                </a:cubicBezTo>
                <a:cubicBezTo>
                  <a:pt x="272098" y="79456"/>
                  <a:pt x="274109" y="80121"/>
                  <a:pt x="204186" y="75460"/>
                </a:cubicBezTo>
                <a:cubicBezTo>
                  <a:pt x="190180" y="74526"/>
                  <a:pt x="154312" y="52219"/>
                  <a:pt x="164237" y="62144"/>
                </a:cubicBezTo>
                <a:cubicBezTo>
                  <a:pt x="175505" y="73412"/>
                  <a:pt x="193618" y="74539"/>
                  <a:pt x="208625" y="79899"/>
                </a:cubicBezTo>
                <a:cubicBezTo>
                  <a:pt x="214370" y="81951"/>
                  <a:pt x="220494" y="82733"/>
                  <a:pt x="226380" y="84338"/>
                </a:cubicBezTo>
                <a:cubicBezTo>
                  <a:pt x="236772" y="87172"/>
                  <a:pt x="247135" y="90120"/>
                  <a:pt x="257452" y="93215"/>
                </a:cubicBezTo>
                <a:cubicBezTo>
                  <a:pt x="280582" y="100154"/>
                  <a:pt x="261584" y="94985"/>
                  <a:pt x="288524" y="106532"/>
                </a:cubicBezTo>
                <a:cubicBezTo>
                  <a:pt x="292824" y="108375"/>
                  <a:pt x="297401" y="109491"/>
                  <a:pt x="301840" y="110971"/>
                </a:cubicBezTo>
                <a:cubicBezTo>
                  <a:pt x="340746" y="149874"/>
                  <a:pt x="291394" y="102266"/>
                  <a:pt x="328473" y="133165"/>
                </a:cubicBezTo>
                <a:cubicBezTo>
                  <a:pt x="333295" y="137184"/>
                  <a:pt x="337351" y="142042"/>
                  <a:pt x="341790" y="146481"/>
                </a:cubicBezTo>
                <a:cubicBezTo>
                  <a:pt x="343684" y="152162"/>
                  <a:pt x="353116" y="181329"/>
                  <a:pt x="355106" y="181992"/>
                </a:cubicBezTo>
                <a:cubicBezTo>
                  <a:pt x="360893" y="183921"/>
                  <a:pt x="358065" y="170155"/>
                  <a:pt x="359545" y="164237"/>
                </a:cubicBezTo>
                <a:cubicBezTo>
                  <a:pt x="380260" y="195309"/>
                  <a:pt x="368423" y="184952"/>
                  <a:pt x="390617" y="199747"/>
                </a:cubicBezTo>
                <a:cubicBezTo>
                  <a:pt x="398430" y="223185"/>
                  <a:pt x="392461" y="209173"/>
                  <a:pt x="412811" y="239697"/>
                </a:cubicBezTo>
                <a:lnTo>
                  <a:pt x="421689" y="253013"/>
                </a:lnTo>
                <a:lnTo>
                  <a:pt x="430567" y="266330"/>
                </a:lnTo>
                <a:cubicBezTo>
                  <a:pt x="431599" y="270458"/>
                  <a:pt x="444335" y="318825"/>
                  <a:pt x="439444" y="315157"/>
                </a:cubicBezTo>
                <a:cubicBezTo>
                  <a:pt x="426210" y="305232"/>
                  <a:pt x="417250" y="270769"/>
                  <a:pt x="417250" y="270769"/>
                </a:cubicBezTo>
                <a:cubicBezTo>
                  <a:pt x="407861" y="233215"/>
                  <a:pt x="420651" y="271432"/>
                  <a:pt x="399495" y="239697"/>
                </a:cubicBezTo>
                <a:cubicBezTo>
                  <a:pt x="396429" y="235098"/>
                  <a:pt x="391886" y="212007"/>
                  <a:pt x="390617" y="208625"/>
                </a:cubicBezTo>
                <a:cubicBezTo>
                  <a:pt x="388294" y="202429"/>
                  <a:pt x="384698" y="196788"/>
                  <a:pt x="381739" y="190870"/>
                </a:cubicBezTo>
                <a:cubicBezTo>
                  <a:pt x="380260" y="183472"/>
                  <a:pt x="377984" y="176189"/>
                  <a:pt x="377301" y="168676"/>
                </a:cubicBezTo>
                <a:cubicBezTo>
                  <a:pt x="369861" y="86826"/>
                  <a:pt x="373113" y="87934"/>
                  <a:pt x="377301" y="0"/>
                </a:cubicBezTo>
                <a:cubicBezTo>
                  <a:pt x="378780" y="10357"/>
                  <a:pt x="381739" y="20610"/>
                  <a:pt x="381739" y="31072"/>
                </a:cubicBezTo>
                <a:cubicBezTo>
                  <a:pt x="381739" y="38023"/>
                  <a:pt x="376366" y="58407"/>
                  <a:pt x="372862" y="66582"/>
                </a:cubicBezTo>
                <a:cubicBezTo>
                  <a:pt x="365241" y="84364"/>
                  <a:pt x="363708" y="81001"/>
                  <a:pt x="359545" y="97654"/>
                </a:cubicBezTo>
                <a:cubicBezTo>
                  <a:pt x="357234" y="106899"/>
                  <a:pt x="352576" y="140134"/>
                  <a:pt x="346229" y="146481"/>
                </a:cubicBezTo>
                <a:lnTo>
                  <a:pt x="332912" y="159798"/>
                </a:lnTo>
                <a:cubicBezTo>
                  <a:pt x="334392" y="192349"/>
                  <a:pt x="334852" y="224963"/>
                  <a:pt x="337351" y="257452"/>
                </a:cubicBezTo>
                <a:cubicBezTo>
                  <a:pt x="337819" y="263535"/>
                  <a:pt x="339062" y="269751"/>
                  <a:pt x="341790" y="275208"/>
                </a:cubicBezTo>
                <a:cubicBezTo>
                  <a:pt x="345098" y="281825"/>
                  <a:pt x="350667" y="287045"/>
                  <a:pt x="355106" y="292963"/>
                </a:cubicBezTo>
                <a:cubicBezTo>
                  <a:pt x="362765" y="331254"/>
                  <a:pt x="352591" y="301726"/>
                  <a:pt x="381739" y="337351"/>
                </a:cubicBezTo>
                <a:cubicBezTo>
                  <a:pt x="388496" y="345609"/>
                  <a:pt x="393577" y="355106"/>
                  <a:pt x="399495" y="363984"/>
                </a:cubicBezTo>
                <a:cubicBezTo>
                  <a:pt x="402454" y="368423"/>
                  <a:pt x="410758" y="382073"/>
                  <a:pt x="408372" y="377301"/>
                </a:cubicBezTo>
                <a:cubicBezTo>
                  <a:pt x="403812" y="368180"/>
                  <a:pt x="392019" y="340623"/>
                  <a:pt x="381739" y="332913"/>
                </a:cubicBezTo>
                <a:cubicBezTo>
                  <a:pt x="375365" y="328132"/>
                  <a:pt x="366943" y="326994"/>
                  <a:pt x="359545" y="324035"/>
                </a:cubicBezTo>
                <a:cubicBezTo>
                  <a:pt x="356586" y="319596"/>
                  <a:pt x="354834" y="314051"/>
                  <a:pt x="350668" y="310718"/>
                </a:cubicBezTo>
                <a:cubicBezTo>
                  <a:pt x="347014" y="307795"/>
                  <a:pt x="340660" y="309588"/>
                  <a:pt x="337351" y="306279"/>
                </a:cubicBezTo>
                <a:cubicBezTo>
                  <a:pt x="334042" y="302971"/>
                  <a:pt x="335835" y="296617"/>
                  <a:pt x="332912" y="292963"/>
                </a:cubicBezTo>
                <a:cubicBezTo>
                  <a:pt x="329579" y="288797"/>
                  <a:pt x="323694" y="287500"/>
                  <a:pt x="319596" y="284085"/>
                </a:cubicBezTo>
                <a:cubicBezTo>
                  <a:pt x="314774" y="280066"/>
                  <a:pt x="311234" y="274623"/>
                  <a:pt x="306279" y="270769"/>
                </a:cubicBezTo>
                <a:cubicBezTo>
                  <a:pt x="297857" y="264218"/>
                  <a:pt x="279646" y="253013"/>
                  <a:pt x="279646" y="253013"/>
                </a:cubicBezTo>
                <a:cubicBezTo>
                  <a:pt x="263372" y="228601"/>
                  <a:pt x="279646" y="249314"/>
                  <a:pt x="257452" y="230819"/>
                </a:cubicBezTo>
                <a:cubicBezTo>
                  <a:pt x="252630" y="226800"/>
                  <a:pt x="249751" y="220310"/>
                  <a:pt x="244136" y="217503"/>
                </a:cubicBezTo>
                <a:cubicBezTo>
                  <a:pt x="237388" y="214129"/>
                  <a:pt x="229339" y="214544"/>
                  <a:pt x="221941" y="213064"/>
                </a:cubicBezTo>
                <a:lnTo>
                  <a:pt x="110971" y="217503"/>
                </a:lnTo>
                <a:cubicBezTo>
                  <a:pt x="89160" y="221865"/>
                  <a:pt x="155334" y="220909"/>
                  <a:pt x="177553" y="221942"/>
                </a:cubicBezTo>
                <a:cubicBezTo>
                  <a:pt x="218964" y="223868"/>
                  <a:pt x="260411" y="224901"/>
                  <a:pt x="301840" y="226380"/>
                </a:cubicBezTo>
                <a:cubicBezTo>
                  <a:pt x="303320" y="230819"/>
                  <a:pt x="304636" y="235316"/>
                  <a:pt x="306279" y="239697"/>
                </a:cubicBezTo>
                <a:cubicBezTo>
                  <a:pt x="309077" y="247158"/>
                  <a:pt x="312637" y="254332"/>
                  <a:pt x="315157" y="261891"/>
                </a:cubicBezTo>
                <a:cubicBezTo>
                  <a:pt x="317086" y="267678"/>
                  <a:pt x="318116" y="273728"/>
                  <a:pt x="319596" y="279646"/>
                </a:cubicBezTo>
                <a:cubicBezTo>
                  <a:pt x="321076" y="291483"/>
                  <a:pt x="321901" y="303420"/>
                  <a:pt x="324035" y="315157"/>
                </a:cubicBezTo>
                <a:cubicBezTo>
                  <a:pt x="325449" y="322936"/>
                  <a:pt x="333615" y="340999"/>
                  <a:pt x="337351" y="346229"/>
                </a:cubicBezTo>
                <a:cubicBezTo>
                  <a:pt x="341000" y="351337"/>
                  <a:pt x="346649" y="354723"/>
                  <a:pt x="350668" y="359546"/>
                </a:cubicBezTo>
                <a:cubicBezTo>
                  <a:pt x="381568" y="396626"/>
                  <a:pt x="333954" y="347271"/>
                  <a:pt x="372862" y="386179"/>
                </a:cubicBezTo>
                <a:cubicBezTo>
                  <a:pt x="374342" y="393577"/>
                  <a:pt x="382636" y="403039"/>
                  <a:pt x="377301" y="408373"/>
                </a:cubicBezTo>
                <a:cubicBezTo>
                  <a:pt x="372621" y="413052"/>
                  <a:pt x="371706" y="396362"/>
                  <a:pt x="368423" y="390617"/>
                </a:cubicBezTo>
                <a:cubicBezTo>
                  <a:pt x="365776" y="385985"/>
                  <a:pt x="362504" y="381740"/>
                  <a:pt x="359545" y="377301"/>
                </a:cubicBezTo>
                <a:cubicBezTo>
                  <a:pt x="358065" y="372862"/>
                  <a:pt x="357464" y="368026"/>
                  <a:pt x="355106" y="363984"/>
                </a:cubicBezTo>
                <a:cubicBezTo>
                  <a:pt x="347042" y="350160"/>
                  <a:pt x="328473" y="324035"/>
                  <a:pt x="328473" y="324035"/>
                </a:cubicBezTo>
                <a:cubicBezTo>
                  <a:pt x="326994" y="319596"/>
                  <a:pt x="325935" y="314994"/>
                  <a:pt x="324035" y="310718"/>
                </a:cubicBezTo>
                <a:cubicBezTo>
                  <a:pt x="314818" y="289979"/>
                  <a:pt x="306687" y="275750"/>
                  <a:pt x="292963" y="257452"/>
                </a:cubicBezTo>
                <a:cubicBezTo>
                  <a:pt x="288524" y="251534"/>
                  <a:pt x="284461" y="245314"/>
                  <a:pt x="279646" y="239697"/>
                </a:cubicBezTo>
                <a:cubicBezTo>
                  <a:pt x="275561" y="234931"/>
                  <a:pt x="270769" y="230819"/>
                  <a:pt x="266330" y="226380"/>
                </a:cubicBezTo>
                <a:cubicBezTo>
                  <a:pt x="264850" y="221941"/>
                  <a:pt x="263176" y="217563"/>
                  <a:pt x="261891" y="213064"/>
                </a:cubicBezTo>
                <a:cubicBezTo>
                  <a:pt x="256472" y="194098"/>
                  <a:pt x="253223" y="162827"/>
                  <a:pt x="230819" y="155359"/>
                </a:cubicBezTo>
                <a:lnTo>
                  <a:pt x="204186" y="146481"/>
                </a:lnTo>
                <a:cubicBezTo>
                  <a:pt x="199747" y="145001"/>
                  <a:pt x="195485" y="142812"/>
                  <a:pt x="190870" y="142043"/>
                </a:cubicBezTo>
                <a:cubicBezTo>
                  <a:pt x="181992" y="140563"/>
                  <a:pt x="173023" y="139556"/>
                  <a:pt x="164237" y="137604"/>
                </a:cubicBezTo>
                <a:cubicBezTo>
                  <a:pt x="159669" y="136589"/>
                  <a:pt x="155459" y="134300"/>
                  <a:pt x="150920" y="133165"/>
                </a:cubicBezTo>
                <a:cubicBezTo>
                  <a:pt x="143601" y="131335"/>
                  <a:pt x="136124" y="130206"/>
                  <a:pt x="128726" y="128726"/>
                </a:cubicBezTo>
                <a:cubicBezTo>
                  <a:pt x="115170" y="130985"/>
                  <a:pt x="79946" y="128756"/>
                  <a:pt x="115409" y="150920"/>
                </a:cubicBezTo>
                <a:cubicBezTo>
                  <a:pt x="121807" y="154919"/>
                  <a:pt x="130284" y="153529"/>
                  <a:pt x="137604" y="155359"/>
                </a:cubicBezTo>
                <a:cubicBezTo>
                  <a:pt x="142143" y="156494"/>
                  <a:pt x="146353" y="158783"/>
                  <a:pt x="150920" y="159798"/>
                </a:cubicBezTo>
                <a:cubicBezTo>
                  <a:pt x="177444" y="165693"/>
                  <a:pt x="203591" y="166407"/>
                  <a:pt x="230819" y="168676"/>
                </a:cubicBezTo>
                <a:cubicBezTo>
                  <a:pt x="289872" y="188360"/>
                  <a:pt x="265928" y="181892"/>
                  <a:pt x="301840" y="190870"/>
                </a:cubicBezTo>
                <a:cubicBezTo>
                  <a:pt x="341559" y="217347"/>
                  <a:pt x="277987" y="177600"/>
                  <a:pt x="341790" y="204186"/>
                </a:cubicBezTo>
                <a:cubicBezTo>
                  <a:pt x="351639" y="208290"/>
                  <a:pt x="358301" y="218568"/>
                  <a:pt x="368423" y="221942"/>
                </a:cubicBezTo>
                <a:cubicBezTo>
                  <a:pt x="379951" y="225784"/>
                  <a:pt x="393314" y="229948"/>
                  <a:pt x="403934" y="235258"/>
                </a:cubicBezTo>
                <a:cubicBezTo>
                  <a:pt x="416291" y="241437"/>
                  <a:pt x="420752" y="247638"/>
                  <a:pt x="430567" y="257452"/>
                </a:cubicBezTo>
                <a:cubicBezTo>
                  <a:pt x="441373" y="289873"/>
                  <a:pt x="437174" y="275007"/>
                  <a:pt x="443883" y="301841"/>
                </a:cubicBezTo>
                <a:cubicBezTo>
                  <a:pt x="445363" y="321076"/>
                  <a:pt x="448322" y="340254"/>
                  <a:pt x="448322" y="359546"/>
                </a:cubicBezTo>
                <a:cubicBezTo>
                  <a:pt x="448322" y="370259"/>
                  <a:pt x="442947" y="384548"/>
                  <a:pt x="439444" y="395056"/>
                </a:cubicBezTo>
                <a:cubicBezTo>
                  <a:pt x="444557" y="410396"/>
                  <a:pt x="445725" y="421240"/>
                  <a:pt x="448322" y="386179"/>
                </a:cubicBezTo>
                <a:cubicBezTo>
                  <a:pt x="450729" y="353683"/>
                  <a:pt x="448879" y="320877"/>
                  <a:pt x="452761" y="288524"/>
                </a:cubicBezTo>
                <a:cubicBezTo>
                  <a:pt x="453397" y="283227"/>
                  <a:pt x="459252" y="279979"/>
                  <a:pt x="461638" y="275208"/>
                </a:cubicBezTo>
                <a:cubicBezTo>
                  <a:pt x="463731" y="271023"/>
                  <a:pt x="463481" y="265784"/>
                  <a:pt x="466077" y="261891"/>
                </a:cubicBezTo>
                <a:cubicBezTo>
                  <a:pt x="469559" y="256668"/>
                  <a:pt x="474439" y="252429"/>
                  <a:pt x="479394" y="248575"/>
                </a:cubicBezTo>
                <a:cubicBezTo>
                  <a:pt x="502290" y="230767"/>
                  <a:pt x="499251" y="233078"/>
                  <a:pt x="519343" y="226380"/>
                </a:cubicBezTo>
                <a:cubicBezTo>
                  <a:pt x="520823" y="230819"/>
                  <a:pt x="528461" y="239697"/>
                  <a:pt x="523782" y="239697"/>
                </a:cubicBezTo>
                <a:cubicBezTo>
                  <a:pt x="518447" y="239697"/>
                  <a:pt x="520240" y="226380"/>
                  <a:pt x="514905" y="226380"/>
                </a:cubicBezTo>
                <a:cubicBezTo>
                  <a:pt x="499457" y="226380"/>
                  <a:pt x="485553" y="236159"/>
                  <a:pt x="470516" y="239697"/>
                </a:cubicBezTo>
                <a:cubicBezTo>
                  <a:pt x="460332" y="242093"/>
                  <a:pt x="449801" y="242656"/>
                  <a:pt x="439444" y="244136"/>
                </a:cubicBezTo>
                <a:cubicBezTo>
                  <a:pt x="414153" y="282075"/>
                  <a:pt x="430567" y="252117"/>
                  <a:pt x="430567" y="346229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26846" y="3162468"/>
            <a:ext cx="435006" cy="636726"/>
          </a:xfrm>
          <a:custGeom>
            <a:avLst/>
            <a:gdLst>
              <a:gd name="connsiteX0" fmla="*/ 93216 w 435006"/>
              <a:gd name="connsiteY0" fmla="*/ 631138 h 636726"/>
              <a:gd name="connsiteX1" fmla="*/ 115410 w 435006"/>
              <a:gd name="connsiteY1" fmla="*/ 555678 h 636726"/>
              <a:gd name="connsiteX2" fmla="*/ 119849 w 435006"/>
              <a:gd name="connsiteY2" fmla="*/ 537922 h 636726"/>
              <a:gd name="connsiteX3" fmla="*/ 115410 w 435006"/>
              <a:gd name="connsiteY3" fmla="*/ 347052 h 636726"/>
              <a:gd name="connsiteX4" fmla="*/ 110971 w 435006"/>
              <a:gd name="connsiteY4" fmla="*/ 324858 h 636726"/>
              <a:gd name="connsiteX5" fmla="*/ 106533 w 435006"/>
              <a:gd name="connsiteY5" fmla="*/ 240520 h 636726"/>
              <a:gd name="connsiteX6" fmla="*/ 93216 w 435006"/>
              <a:gd name="connsiteY6" fmla="*/ 213887 h 636726"/>
              <a:gd name="connsiteX7" fmla="*/ 88777 w 435006"/>
              <a:gd name="connsiteY7" fmla="*/ 200571 h 636726"/>
              <a:gd name="connsiteX8" fmla="*/ 79900 w 435006"/>
              <a:gd name="connsiteY8" fmla="*/ 187254 h 636726"/>
              <a:gd name="connsiteX9" fmla="*/ 71022 w 435006"/>
              <a:gd name="connsiteY9" fmla="*/ 160621 h 636726"/>
              <a:gd name="connsiteX10" fmla="*/ 66583 w 435006"/>
              <a:gd name="connsiteY10" fmla="*/ 147305 h 636726"/>
              <a:gd name="connsiteX11" fmla="*/ 53266 w 435006"/>
              <a:gd name="connsiteY11" fmla="*/ 102916 h 636726"/>
              <a:gd name="connsiteX12" fmla="*/ 31072 w 435006"/>
              <a:gd name="connsiteY12" fmla="*/ 36334 h 636726"/>
              <a:gd name="connsiteX13" fmla="*/ 8878 w 435006"/>
              <a:gd name="connsiteY13" fmla="*/ 14140 h 636726"/>
              <a:gd name="connsiteX14" fmla="*/ 13317 w 435006"/>
              <a:gd name="connsiteY14" fmla="*/ 823 h 636726"/>
              <a:gd name="connsiteX15" fmla="*/ 0 w 435006"/>
              <a:gd name="connsiteY15" fmla="*/ 31895 h 636726"/>
              <a:gd name="connsiteX16" fmla="*/ 13317 w 435006"/>
              <a:gd name="connsiteY16" fmla="*/ 62967 h 636726"/>
              <a:gd name="connsiteX17" fmla="*/ 8878 w 435006"/>
              <a:gd name="connsiteY17" fmla="*/ 49650 h 636726"/>
              <a:gd name="connsiteX18" fmla="*/ 13317 w 435006"/>
              <a:gd name="connsiteY18" fmla="*/ 62967 h 636726"/>
              <a:gd name="connsiteX19" fmla="*/ 26633 w 435006"/>
              <a:gd name="connsiteY19" fmla="*/ 71845 h 636726"/>
              <a:gd name="connsiteX20" fmla="*/ 31072 w 435006"/>
              <a:gd name="connsiteY20" fmla="*/ 85161 h 636726"/>
              <a:gd name="connsiteX21" fmla="*/ 44389 w 435006"/>
              <a:gd name="connsiteY21" fmla="*/ 94039 h 636726"/>
              <a:gd name="connsiteX22" fmla="*/ 57705 w 435006"/>
              <a:gd name="connsiteY22" fmla="*/ 111794 h 636726"/>
              <a:gd name="connsiteX23" fmla="*/ 75461 w 435006"/>
              <a:gd name="connsiteY23" fmla="*/ 138427 h 636726"/>
              <a:gd name="connsiteX24" fmla="*/ 84338 w 435006"/>
              <a:gd name="connsiteY24" fmla="*/ 151744 h 636726"/>
              <a:gd name="connsiteX25" fmla="*/ 93216 w 435006"/>
              <a:gd name="connsiteY25" fmla="*/ 227204 h 636726"/>
              <a:gd name="connsiteX26" fmla="*/ 97655 w 435006"/>
              <a:gd name="connsiteY26" fmla="*/ 244959 h 636726"/>
              <a:gd name="connsiteX27" fmla="*/ 106533 w 435006"/>
              <a:gd name="connsiteY27" fmla="*/ 258276 h 636726"/>
              <a:gd name="connsiteX28" fmla="*/ 110971 w 435006"/>
              <a:gd name="connsiteY28" fmla="*/ 289347 h 636726"/>
              <a:gd name="connsiteX29" fmla="*/ 155360 w 435006"/>
              <a:gd name="connsiteY29" fmla="*/ 276031 h 636726"/>
              <a:gd name="connsiteX30" fmla="*/ 168676 w 435006"/>
              <a:gd name="connsiteY30" fmla="*/ 271592 h 636726"/>
              <a:gd name="connsiteX31" fmla="*/ 186432 w 435006"/>
              <a:gd name="connsiteY31" fmla="*/ 267153 h 636726"/>
              <a:gd name="connsiteX32" fmla="*/ 213065 w 435006"/>
              <a:gd name="connsiteY32" fmla="*/ 258276 h 636726"/>
              <a:gd name="connsiteX33" fmla="*/ 226381 w 435006"/>
              <a:gd name="connsiteY33" fmla="*/ 249398 h 636726"/>
              <a:gd name="connsiteX34" fmla="*/ 310719 w 435006"/>
              <a:gd name="connsiteY34" fmla="*/ 240520 h 636726"/>
              <a:gd name="connsiteX35" fmla="*/ 363985 w 435006"/>
              <a:gd name="connsiteY35" fmla="*/ 222765 h 636726"/>
              <a:gd name="connsiteX36" fmla="*/ 377301 w 435006"/>
              <a:gd name="connsiteY36" fmla="*/ 218326 h 636726"/>
              <a:gd name="connsiteX37" fmla="*/ 390618 w 435006"/>
              <a:gd name="connsiteY37" fmla="*/ 213887 h 636726"/>
              <a:gd name="connsiteX38" fmla="*/ 408373 w 435006"/>
              <a:gd name="connsiteY38" fmla="*/ 205010 h 636726"/>
              <a:gd name="connsiteX39" fmla="*/ 435006 w 435006"/>
              <a:gd name="connsiteY39" fmla="*/ 196132 h 636726"/>
              <a:gd name="connsiteX40" fmla="*/ 417251 w 435006"/>
              <a:gd name="connsiteY40" fmla="*/ 182815 h 636726"/>
              <a:gd name="connsiteX41" fmla="*/ 381740 w 435006"/>
              <a:gd name="connsiteY41" fmla="*/ 196132 h 636726"/>
              <a:gd name="connsiteX42" fmla="*/ 355107 w 435006"/>
              <a:gd name="connsiteY42" fmla="*/ 200571 h 636726"/>
              <a:gd name="connsiteX43" fmla="*/ 341791 w 435006"/>
              <a:gd name="connsiteY43" fmla="*/ 205010 h 636726"/>
              <a:gd name="connsiteX44" fmla="*/ 288525 w 435006"/>
              <a:gd name="connsiteY44" fmla="*/ 213887 h 636726"/>
              <a:gd name="connsiteX45" fmla="*/ 253014 w 435006"/>
              <a:gd name="connsiteY45" fmla="*/ 227204 h 636726"/>
              <a:gd name="connsiteX46" fmla="*/ 213065 w 435006"/>
              <a:gd name="connsiteY46" fmla="*/ 236081 h 636726"/>
              <a:gd name="connsiteX47" fmla="*/ 164237 w 435006"/>
              <a:gd name="connsiteY47" fmla="*/ 253837 h 636726"/>
              <a:gd name="connsiteX48" fmla="*/ 137604 w 435006"/>
              <a:gd name="connsiteY48" fmla="*/ 258276 h 636726"/>
              <a:gd name="connsiteX49" fmla="*/ 124288 w 435006"/>
              <a:gd name="connsiteY49" fmla="*/ 267153 h 636726"/>
              <a:gd name="connsiteX50" fmla="*/ 133166 w 435006"/>
              <a:gd name="connsiteY50" fmla="*/ 236081 h 636726"/>
              <a:gd name="connsiteX51" fmla="*/ 146482 w 435006"/>
              <a:gd name="connsiteY51" fmla="*/ 227204 h 636726"/>
              <a:gd name="connsiteX52" fmla="*/ 164237 w 435006"/>
              <a:gd name="connsiteY52" fmla="*/ 244959 h 636726"/>
              <a:gd name="connsiteX53" fmla="*/ 195309 w 435006"/>
              <a:gd name="connsiteY53" fmla="*/ 240520 h 636726"/>
              <a:gd name="connsiteX54" fmla="*/ 168676 w 435006"/>
              <a:gd name="connsiteY54" fmla="*/ 244959 h 636726"/>
              <a:gd name="connsiteX55" fmla="*/ 173115 w 435006"/>
              <a:gd name="connsiteY55" fmla="*/ 222765 h 636726"/>
              <a:gd name="connsiteX56" fmla="*/ 177554 w 435006"/>
              <a:gd name="connsiteY56" fmla="*/ 209448 h 636726"/>
              <a:gd name="connsiteX57" fmla="*/ 195309 w 435006"/>
              <a:gd name="connsiteY57" fmla="*/ 236081 h 636726"/>
              <a:gd name="connsiteX58" fmla="*/ 213065 w 435006"/>
              <a:gd name="connsiteY58" fmla="*/ 209448 h 636726"/>
              <a:gd name="connsiteX59" fmla="*/ 221942 w 435006"/>
              <a:gd name="connsiteY59" fmla="*/ 196132 h 636726"/>
              <a:gd name="connsiteX60" fmla="*/ 239698 w 435006"/>
              <a:gd name="connsiteY60" fmla="*/ 165060 h 636726"/>
              <a:gd name="connsiteX61" fmla="*/ 253014 w 435006"/>
              <a:gd name="connsiteY61" fmla="*/ 151744 h 636726"/>
              <a:gd name="connsiteX62" fmla="*/ 261892 w 435006"/>
              <a:gd name="connsiteY62" fmla="*/ 125111 h 636726"/>
              <a:gd name="connsiteX63" fmla="*/ 266331 w 435006"/>
              <a:gd name="connsiteY63" fmla="*/ 111794 h 636726"/>
              <a:gd name="connsiteX64" fmla="*/ 284086 w 435006"/>
              <a:gd name="connsiteY64" fmla="*/ 85161 h 636726"/>
              <a:gd name="connsiteX65" fmla="*/ 292964 w 435006"/>
              <a:gd name="connsiteY65" fmla="*/ 58528 h 636726"/>
              <a:gd name="connsiteX66" fmla="*/ 297402 w 435006"/>
              <a:gd name="connsiteY66" fmla="*/ 45212 h 636726"/>
              <a:gd name="connsiteX67" fmla="*/ 301841 w 435006"/>
              <a:gd name="connsiteY67" fmla="*/ 58528 h 636726"/>
              <a:gd name="connsiteX68" fmla="*/ 288525 w 435006"/>
              <a:gd name="connsiteY68" fmla="*/ 85161 h 636726"/>
              <a:gd name="connsiteX69" fmla="*/ 279647 w 435006"/>
              <a:gd name="connsiteY69" fmla="*/ 129549 h 636726"/>
              <a:gd name="connsiteX70" fmla="*/ 275208 w 435006"/>
              <a:gd name="connsiteY70" fmla="*/ 151744 h 636726"/>
              <a:gd name="connsiteX71" fmla="*/ 261892 w 435006"/>
              <a:gd name="connsiteY71" fmla="*/ 178377 h 636726"/>
              <a:gd name="connsiteX72" fmla="*/ 248575 w 435006"/>
              <a:gd name="connsiteY72" fmla="*/ 182815 h 636726"/>
              <a:gd name="connsiteX73" fmla="*/ 226381 w 435006"/>
              <a:gd name="connsiteY73" fmla="*/ 209448 h 636726"/>
              <a:gd name="connsiteX74" fmla="*/ 213065 w 435006"/>
              <a:gd name="connsiteY74" fmla="*/ 213887 h 636726"/>
              <a:gd name="connsiteX75" fmla="*/ 177554 w 435006"/>
              <a:gd name="connsiteY75" fmla="*/ 231643 h 636726"/>
              <a:gd name="connsiteX76" fmla="*/ 164237 w 435006"/>
              <a:gd name="connsiteY76" fmla="*/ 236081 h 636726"/>
              <a:gd name="connsiteX77" fmla="*/ 226381 w 435006"/>
              <a:gd name="connsiteY77" fmla="*/ 249398 h 636726"/>
              <a:gd name="connsiteX78" fmla="*/ 301841 w 435006"/>
              <a:gd name="connsiteY78" fmla="*/ 244959 h 636726"/>
              <a:gd name="connsiteX79" fmla="*/ 328474 w 435006"/>
              <a:gd name="connsiteY79" fmla="*/ 236081 h 636726"/>
              <a:gd name="connsiteX80" fmla="*/ 341791 w 435006"/>
              <a:gd name="connsiteY80" fmla="*/ 231643 h 636726"/>
              <a:gd name="connsiteX81" fmla="*/ 332913 w 435006"/>
              <a:gd name="connsiteY81" fmla="*/ 244959 h 636726"/>
              <a:gd name="connsiteX82" fmla="*/ 310719 w 435006"/>
              <a:gd name="connsiteY82" fmla="*/ 249398 h 636726"/>
              <a:gd name="connsiteX83" fmla="*/ 297402 w 435006"/>
              <a:gd name="connsiteY83" fmla="*/ 253837 h 636726"/>
              <a:gd name="connsiteX84" fmla="*/ 288525 w 435006"/>
              <a:gd name="connsiteY84" fmla="*/ 267153 h 636726"/>
              <a:gd name="connsiteX85" fmla="*/ 208626 w 435006"/>
              <a:gd name="connsiteY85" fmla="*/ 280470 h 636726"/>
              <a:gd name="connsiteX86" fmla="*/ 195309 w 435006"/>
              <a:gd name="connsiteY86" fmla="*/ 284909 h 636726"/>
              <a:gd name="connsiteX87" fmla="*/ 181993 w 435006"/>
              <a:gd name="connsiteY87" fmla="*/ 280470 h 636726"/>
              <a:gd name="connsiteX88" fmla="*/ 168676 w 435006"/>
              <a:gd name="connsiteY88" fmla="*/ 284909 h 636726"/>
              <a:gd name="connsiteX89" fmla="*/ 142043 w 435006"/>
              <a:gd name="connsiteY89" fmla="*/ 289347 h 636726"/>
              <a:gd name="connsiteX90" fmla="*/ 119849 w 435006"/>
              <a:gd name="connsiteY90" fmla="*/ 293786 h 636726"/>
              <a:gd name="connsiteX91" fmla="*/ 133166 w 435006"/>
              <a:gd name="connsiteY91" fmla="*/ 315980 h 636726"/>
              <a:gd name="connsiteX92" fmla="*/ 128727 w 435006"/>
              <a:gd name="connsiteY92" fmla="*/ 347052 h 636726"/>
              <a:gd name="connsiteX93" fmla="*/ 119849 w 435006"/>
              <a:gd name="connsiteY93" fmla="*/ 378124 h 636726"/>
              <a:gd name="connsiteX94" fmla="*/ 142043 w 435006"/>
              <a:gd name="connsiteY94" fmla="*/ 426951 h 636726"/>
              <a:gd name="connsiteX95" fmla="*/ 155360 w 435006"/>
              <a:gd name="connsiteY95" fmla="*/ 431390 h 636726"/>
              <a:gd name="connsiteX96" fmla="*/ 190870 w 435006"/>
              <a:gd name="connsiteY96" fmla="*/ 422512 h 636726"/>
              <a:gd name="connsiteX97" fmla="*/ 213065 w 435006"/>
              <a:gd name="connsiteY97" fmla="*/ 418074 h 636726"/>
              <a:gd name="connsiteX98" fmla="*/ 239698 w 435006"/>
              <a:gd name="connsiteY98" fmla="*/ 409196 h 636726"/>
              <a:gd name="connsiteX99" fmla="*/ 213065 w 435006"/>
              <a:gd name="connsiteY99" fmla="*/ 426951 h 636726"/>
              <a:gd name="connsiteX100" fmla="*/ 199748 w 435006"/>
              <a:gd name="connsiteY100" fmla="*/ 431390 h 636726"/>
              <a:gd name="connsiteX101" fmla="*/ 124288 w 435006"/>
              <a:gd name="connsiteY101" fmla="*/ 440268 h 636726"/>
              <a:gd name="connsiteX102" fmla="*/ 110971 w 435006"/>
              <a:gd name="connsiteY102" fmla="*/ 444707 h 636726"/>
              <a:gd name="connsiteX103" fmla="*/ 119849 w 435006"/>
              <a:gd name="connsiteY103" fmla="*/ 471340 h 636726"/>
              <a:gd name="connsiteX104" fmla="*/ 124288 w 435006"/>
              <a:gd name="connsiteY104" fmla="*/ 489095 h 636726"/>
              <a:gd name="connsiteX105" fmla="*/ 119849 w 435006"/>
              <a:gd name="connsiteY105" fmla="*/ 551239 h 636726"/>
              <a:gd name="connsiteX106" fmla="*/ 128727 w 435006"/>
              <a:gd name="connsiteY106" fmla="*/ 595627 h 636726"/>
              <a:gd name="connsiteX107" fmla="*/ 133166 w 435006"/>
              <a:gd name="connsiteY107" fmla="*/ 635577 h 636726"/>
              <a:gd name="connsiteX108" fmla="*/ 142043 w 435006"/>
              <a:gd name="connsiteY108" fmla="*/ 617821 h 636726"/>
              <a:gd name="connsiteX109" fmla="*/ 137604 w 435006"/>
              <a:gd name="connsiteY109" fmla="*/ 577872 h 636726"/>
              <a:gd name="connsiteX110" fmla="*/ 133166 w 435006"/>
              <a:gd name="connsiteY110" fmla="*/ 551239 h 636726"/>
              <a:gd name="connsiteX111" fmla="*/ 88777 w 435006"/>
              <a:gd name="connsiteY111" fmla="*/ 515728 h 636726"/>
              <a:gd name="connsiteX112" fmla="*/ 75461 w 435006"/>
              <a:gd name="connsiteY112" fmla="*/ 506850 h 636726"/>
              <a:gd name="connsiteX113" fmla="*/ 66583 w 435006"/>
              <a:gd name="connsiteY113" fmla="*/ 466901 h 636726"/>
              <a:gd name="connsiteX114" fmla="*/ 93216 w 435006"/>
              <a:gd name="connsiteY114" fmla="*/ 449145 h 636726"/>
              <a:gd name="connsiteX115" fmla="*/ 106533 w 435006"/>
              <a:gd name="connsiteY115" fmla="*/ 440268 h 636726"/>
              <a:gd name="connsiteX116" fmla="*/ 97655 w 435006"/>
              <a:gd name="connsiteY116" fmla="*/ 591188 h 636726"/>
              <a:gd name="connsiteX117" fmla="*/ 106533 w 435006"/>
              <a:gd name="connsiteY117" fmla="*/ 573433 h 636726"/>
              <a:gd name="connsiteX118" fmla="*/ 133166 w 435006"/>
              <a:gd name="connsiteY118" fmla="*/ 555678 h 636726"/>
              <a:gd name="connsiteX119" fmla="*/ 137604 w 435006"/>
              <a:gd name="connsiteY119" fmla="*/ 520167 h 636726"/>
              <a:gd name="connsiteX120" fmla="*/ 146482 w 435006"/>
              <a:gd name="connsiteY120" fmla="*/ 506850 h 636726"/>
              <a:gd name="connsiteX121" fmla="*/ 150921 w 435006"/>
              <a:gd name="connsiteY121" fmla="*/ 493534 h 636726"/>
              <a:gd name="connsiteX122" fmla="*/ 146482 w 435006"/>
              <a:gd name="connsiteY122" fmla="*/ 462462 h 636726"/>
              <a:gd name="connsiteX123" fmla="*/ 119849 w 435006"/>
              <a:gd name="connsiteY123" fmla="*/ 431390 h 636726"/>
              <a:gd name="connsiteX124" fmla="*/ 93216 w 435006"/>
              <a:gd name="connsiteY124" fmla="*/ 426951 h 636726"/>
              <a:gd name="connsiteX125" fmla="*/ 44389 w 435006"/>
              <a:gd name="connsiteY125" fmla="*/ 413635 h 636726"/>
              <a:gd name="connsiteX126" fmla="*/ 26633 w 435006"/>
              <a:gd name="connsiteY126" fmla="*/ 409196 h 636726"/>
              <a:gd name="connsiteX127" fmla="*/ 13317 w 435006"/>
              <a:gd name="connsiteY127" fmla="*/ 400318 h 636726"/>
              <a:gd name="connsiteX128" fmla="*/ 0 w 435006"/>
              <a:gd name="connsiteY128" fmla="*/ 395879 h 636726"/>
              <a:gd name="connsiteX129" fmla="*/ 13317 w 435006"/>
              <a:gd name="connsiteY129" fmla="*/ 387002 h 636726"/>
              <a:gd name="connsiteX130" fmla="*/ 35511 w 435006"/>
              <a:gd name="connsiteY130" fmla="*/ 391441 h 636726"/>
              <a:gd name="connsiteX131" fmla="*/ 75461 w 435006"/>
              <a:gd name="connsiteY131" fmla="*/ 395879 h 636726"/>
              <a:gd name="connsiteX132" fmla="*/ 88777 w 435006"/>
              <a:gd name="connsiteY132" fmla="*/ 404757 h 636726"/>
              <a:gd name="connsiteX133" fmla="*/ 115410 w 435006"/>
              <a:gd name="connsiteY133" fmla="*/ 413635 h 636726"/>
              <a:gd name="connsiteX134" fmla="*/ 128727 w 435006"/>
              <a:gd name="connsiteY134" fmla="*/ 418074 h 636726"/>
              <a:gd name="connsiteX135" fmla="*/ 124288 w 435006"/>
              <a:gd name="connsiteY135" fmla="*/ 404757 h 636726"/>
              <a:gd name="connsiteX136" fmla="*/ 119849 w 435006"/>
              <a:gd name="connsiteY136" fmla="*/ 293786 h 636726"/>
              <a:gd name="connsiteX137" fmla="*/ 102094 w 435006"/>
              <a:gd name="connsiteY137" fmla="*/ 289347 h 636726"/>
              <a:gd name="connsiteX138" fmla="*/ 88777 w 435006"/>
              <a:gd name="connsiteY138" fmla="*/ 293786 h 636726"/>
              <a:gd name="connsiteX139" fmla="*/ 53266 w 435006"/>
              <a:gd name="connsiteY139" fmla="*/ 302664 h 636726"/>
              <a:gd name="connsiteX140" fmla="*/ 22195 w 435006"/>
              <a:gd name="connsiteY140" fmla="*/ 284909 h 636726"/>
              <a:gd name="connsiteX141" fmla="*/ 26633 w 435006"/>
              <a:gd name="connsiteY141" fmla="*/ 271592 h 636726"/>
              <a:gd name="connsiteX142" fmla="*/ 13317 w 435006"/>
              <a:gd name="connsiteY142" fmla="*/ 218326 h 636726"/>
              <a:gd name="connsiteX143" fmla="*/ 0 w 435006"/>
              <a:gd name="connsiteY143" fmla="*/ 205010 h 63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5006" h="636726">
                <a:moveTo>
                  <a:pt x="93216" y="631138"/>
                </a:moveTo>
                <a:cubicBezTo>
                  <a:pt x="108892" y="591951"/>
                  <a:pt x="100161" y="616675"/>
                  <a:pt x="115410" y="555678"/>
                </a:cubicBezTo>
                <a:lnTo>
                  <a:pt x="119849" y="537922"/>
                </a:lnTo>
                <a:cubicBezTo>
                  <a:pt x="118369" y="474299"/>
                  <a:pt x="118059" y="410637"/>
                  <a:pt x="115410" y="347052"/>
                </a:cubicBezTo>
                <a:cubicBezTo>
                  <a:pt x="115096" y="339514"/>
                  <a:pt x="111597" y="332376"/>
                  <a:pt x="110971" y="324858"/>
                </a:cubicBezTo>
                <a:cubicBezTo>
                  <a:pt x="108633" y="296804"/>
                  <a:pt x="109082" y="268556"/>
                  <a:pt x="106533" y="240520"/>
                </a:cubicBezTo>
                <a:cubicBezTo>
                  <a:pt x="105294" y="226886"/>
                  <a:pt x="99117" y="225689"/>
                  <a:pt x="93216" y="213887"/>
                </a:cubicBezTo>
                <a:cubicBezTo>
                  <a:pt x="91124" y="209702"/>
                  <a:pt x="90869" y="204756"/>
                  <a:pt x="88777" y="200571"/>
                </a:cubicBezTo>
                <a:cubicBezTo>
                  <a:pt x="86391" y="195799"/>
                  <a:pt x="82067" y="192129"/>
                  <a:pt x="79900" y="187254"/>
                </a:cubicBezTo>
                <a:cubicBezTo>
                  <a:pt x="76099" y="178703"/>
                  <a:pt x="73981" y="169499"/>
                  <a:pt x="71022" y="160621"/>
                </a:cubicBezTo>
                <a:lnTo>
                  <a:pt x="66583" y="147305"/>
                </a:lnTo>
                <a:cubicBezTo>
                  <a:pt x="61756" y="132824"/>
                  <a:pt x="55791" y="118068"/>
                  <a:pt x="53266" y="102916"/>
                </a:cubicBezTo>
                <a:cubicBezTo>
                  <a:pt x="42044" y="35580"/>
                  <a:pt x="64616" y="47515"/>
                  <a:pt x="31072" y="36334"/>
                </a:cubicBezTo>
                <a:cubicBezTo>
                  <a:pt x="23305" y="31156"/>
                  <a:pt x="10727" y="25235"/>
                  <a:pt x="8878" y="14140"/>
                </a:cubicBezTo>
                <a:cubicBezTo>
                  <a:pt x="8109" y="9525"/>
                  <a:pt x="15410" y="-3362"/>
                  <a:pt x="13317" y="823"/>
                </a:cubicBezTo>
                <a:cubicBezTo>
                  <a:pt x="8277" y="10902"/>
                  <a:pt x="4439" y="21538"/>
                  <a:pt x="0" y="31895"/>
                </a:cubicBezTo>
                <a:cubicBezTo>
                  <a:pt x="7248" y="42767"/>
                  <a:pt x="13317" y="48636"/>
                  <a:pt x="13317" y="62967"/>
                </a:cubicBezTo>
                <a:cubicBezTo>
                  <a:pt x="13317" y="67646"/>
                  <a:pt x="8878" y="49650"/>
                  <a:pt x="8878" y="49650"/>
                </a:cubicBezTo>
                <a:cubicBezTo>
                  <a:pt x="8878" y="49650"/>
                  <a:pt x="9424" y="60371"/>
                  <a:pt x="13317" y="62967"/>
                </a:cubicBezTo>
                <a:lnTo>
                  <a:pt x="26633" y="71845"/>
                </a:lnTo>
                <a:cubicBezTo>
                  <a:pt x="28113" y="76284"/>
                  <a:pt x="28149" y="81508"/>
                  <a:pt x="31072" y="85161"/>
                </a:cubicBezTo>
                <a:cubicBezTo>
                  <a:pt x="34405" y="89327"/>
                  <a:pt x="40617" y="90267"/>
                  <a:pt x="44389" y="94039"/>
                </a:cubicBezTo>
                <a:cubicBezTo>
                  <a:pt x="49620" y="99270"/>
                  <a:pt x="53463" y="105733"/>
                  <a:pt x="57705" y="111794"/>
                </a:cubicBezTo>
                <a:cubicBezTo>
                  <a:pt x="63824" y="120535"/>
                  <a:pt x="69543" y="129549"/>
                  <a:pt x="75461" y="138427"/>
                </a:cubicBezTo>
                <a:lnTo>
                  <a:pt x="84338" y="151744"/>
                </a:lnTo>
                <a:cubicBezTo>
                  <a:pt x="86719" y="175550"/>
                  <a:pt x="88855" y="203218"/>
                  <a:pt x="93216" y="227204"/>
                </a:cubicBezTo>
                <a:cubicBezTo>
                  <a:pt x="94307" y="233206"/>
                  <a:pt x="95252" y="239352"/>
                  <a:pt x="97655" y="244959"/>
                </a:cubicBezTo>
                <a:cubicBezTo>
                  <a:pt x="99757" y="249863"/>
                  <a:pt x="103574" y="253837"/>
                  <a:pt x="106533" y="258276"/>
                </a:cubicBezTo>
                <a:cubicBezTo>
                  <a:pt x="108012" y="268633"/>
                  <a:pt x="102601" y="283070"/>
                  <a:pt x="110971" y="289347"/>
                </a:cubicBezTo>
                <a:cubicBezTo>
                  <a:pt x="127116" y="301456"/>
                  <a:pt x="143642" y="281890"/>
                  <a:pt x="155360" y="276031"/>
                </a:cubicBezTo>
                <a:cubicBezTo>
                  <a:pt x="159545" y="273939"/>
                  <a:pt x="164177" y="272877"/>
                  <a:pt x="168676" y="271592"/>
                </a:cubicBezTo>
                <a:cubicBezTo>
                  <a:pt x="174542" y="269916"/>
                  <a:pt x="180588" y="268906"/>
                  <a:pt x="186432" y="267153"/>
                </a:cubicBezTo>
                <a:cubicBezTo>
                  <a:pt x="195395" y="264464"/>
                  <a:pt x="213065" y="258276"/>
                  <a:pt x="213065" y="258276"/>
                </a:cubicBezTo>
                <a:cubicBezTo>
                  <a:pt x="217504" y="255317"/>
                  <a:pt x="221478" y="251500"/>
                  <a:pt x="226381" y="249398"/>
                </a:cubicBezTo>
                <a:cubicBezTo>
                  <a:pt x="246307" y="240858"/>
                  <a:pt x="308816" y="240647"/>
                  <a:pt x="310719" y="240520"/>
                </a:cubicBezTo>
                <a:lnTo>
                  <a:pt x="363985" y="222765"/>
                </a:lnTo>
                <a:lnTo>
                  <a:pt x="377301" y="218326"/>
                </a:lnTo>
                <a:cubicBezTo>
                  <a:pt x="381740" y="216846"/>
                  <a:pt x="386433" y="215979"/>
                  <a:pt x="390618" y="213887"/>
                </a:cubicBezTo>
                <a:cubicBezTo>
                  <a:pt x="396536" y="210928"/>
                  <a:pt x="402229" y="207467"/>
                  <a:pt x="408373" y="205010"/>
                </a:cubicBezTo>
                <a:cubicBezTo>
                  <a:pt x="417062" y="201535"/>
                  <a:pt x="435006" y="196132"/>
                  <a:pt x="435006" y="196132"/>
                </a:cubicBezTo>
                <a:cubicBezTo>
                  <a:pt x="429088" y="191693"/>
                  <a:pt x="424473" y="184420"/>
                  <a:pt x="417251" y="182815"/>
                </a:cubicBezTo>
                <a:cubicBezTo>
                  <a:pt x="394044" y="177658"/>
                  <a:pt x="398351" y="190595"/>
                  <a:pt x="381740" y="196132"/>
                </a:cubicBezTo>
                <a:cubicBezTo>
                  <a:pt x="373202" y="198978"/>
                  <a:pt x="363985" y="199091"/>
                  <a:pt x="355107" y="200571"/>
                </a:cubicBezTo>
                <a:cubicBezTo>
                  <a:pt x="350668" y="202051"/>
                  <a:pt x="346379" y="204092"/>
                  <a:pt x="341791" y="205010"/>
                </a:cubicBezTo>
                <a:cubicBezTo>
                  <a:pt x="324140" y="208540"/>
                  <a:pt x="288525" y="213887"/>
                  <a:pt x="288525" y="213887"/>
                </a:cubicBezTo>
                <a:cubicBezTo>
                  <a:pt x="281733" y="216604"/>
                  <a:pt x="262294" y="224884"/>
                  <a:pt x="253014" y="227204"/>
                </a:cubicBezTo>
                <a:cubicBezTo>
                  <a:pt x="238957" y="230718"/>
                  <a:pt x="226723" y="231529"/>
                  <a:pt x="213065" y="236081"/>
                </a:cubicBezTo>
                <a:cubicBezTo>
                  <a:pt x="198943" y="240788"/>
                  <a:pt x="178745" y="251419"/>
                  <a:pt x="164237" y="253837"/>
                </a:cubicBezTo>
                <a:lnTo>
                  <a:pt x="137604" y="258276"/>
                </a:lnTo>
                <a:cubicBezTo>
                  <a:pt x="133165" y="261235"/>
                  <a:pt x="128060" y="270925"/>
                  <a:pt x="124288" y="267153"/>
                </a:cubicBezTo>
                <a:cubicBezTo>
                  <a:pt x="123934" y="266799"/>
                  <a:pt x="131345" y="238357"/>
                  <a:pt x="133166" y="236081"/>
                </a:cubicBezTo>
                <a:cubicBezTo>
                  <a:pt x="136498" y="231915"/>
                  <a:pt x="142043" y="230163"/>
                  <a:pt x="146482" y="227204"/>
                </a:cubicBezTo>
                <a:cubicBezTo>
                  <a:pt x="152400" y="233122"/>
                  <a:pt x="156162" y="242757"/>
                  <a:pt x="164237" y="244959"/>
                </a:cubicBezTo>
                <a:cubicBezTo>
                  <a:pt x="174331" y="247712"/>
                  <a:pt x="184847" y="240520"/>
                  <a:pt x="195309" y="240520"/>
                </a:cubicBezTo>
                <a:cubicBezTo>
                  <a:pt x="204309" y="240520"/>
                  <a:pt x="177554" y="243479"/>
                  <a:pt x="168676" y="244959"/>
                </a:cubicBezTo>
                <a:cubicBezTo>
                  <a:pt x="170156" y="237561"/>
                  <a:pt x="171285" y="230084"/>
                  <a:pt x="173115" y="222765"/>
                </a:cubicBezTo>
                <a:cubicBezTo>
                  <a:pt x="174250" y="218226"/>
                  <a:pt x="173542" y="207041"/>
                  <a:pt x="177554" y="209448"/>
                </a:cubicBezTo>
                <a:cubicBezTo>
                  <a:pt x="186703" y="214937"/>
                  <a:pt x="189391" y="227203"/>
                  <a:pt x="195309" y="236081"/>
                </a:cubicBezTo>
                <a:lnTo>
                  <a:pt x="213065" y="209448"/>
                </a:lnTo>
                <a:cubicBezTo>
                  <a:pt x="216024" y="205009"/>
                  <a:pt x="219556" y="200903"/>
                  <a:pt x="221942" y="196132"/>
                </a:cubicBezTo>
                <a:cubicBezTo>
                  <a:pt x="227369" y="185279"/>
                  <a:pt x="231856" y="174471"/>
                  <a:pt x="239698" y="165060"/>
                </a:cubicBezTo>
                <a:cubicBezTo>
                  <a:pt x="243717" y="160238"/>
                  <a:pt x="248575" y="156183"/>
                  <a:pt x="253014" y="151744"/>
                </a:cubicBezTo>
                <a:lnTo>
                  <a:pt x="261892" y="125111"/>
                </a:lnTo>
                <a:cubicBezTo>
                  <a:pt x="263372" y="120672"/>
                  <a:pt x="263736" y="115687"/>
                  <a:pt x="266331" y="111794"/>
                </a:cubicBezTo>
                <a:cubicBezTo>
                  <a:pt x="272249" y="102916"/>
                  <a:pt x="280712" y="95283"/>
                  <a:pt x="284086" y="85161"/>
                </a:cubicBezTo>
                <a:lnTo>
                  <a:pt x="292964" y="58528"/>
                </a:lnTo>
                <a:lnTo>
                  <a:pt x="297402" y="45212"/>
                </a:lnTo>
                <a:cubicBezTo>
                  <a:pt x="298882" y="49651"/>
                  <a:pt x="301841" y="53849"/>
                  <a:pt x="301841" y="58528"/>
                </a:cubicBezTo>
                <a:cubicBezTo>
                  <a:pt x="301841" y="67717"/>
                  <a:pt x="293013" y="78428"/>
                  <a:pt x="288525" y="85161"/>
                </a:cubicBezTo>
                <a:cubicBezTo>
                  <a:pt x="279826" y="137356"/>
                  <a:pt x="288477" y="89815"/>
                  <a:pt x="279647" y="129549"/>
                </a:cubicBezTo>
                <a:cubicBezTo>
                  <a:pt x="278010" y="136914"/>
                  <a:pt x="277038" y="144424"/>
                  <a:pt x="275208" y="151744"/>
                </a:cubicBezTo>
                <a:cubicBezTo>
                  <a:pt x="273198" y="159783"/>
                  <a:pt x="268671" y="172954"/>
                  <a:pt x="261892" y="178377"/>
                </a:cubicBezTo>
                <a:cubicBezTo>
                  <a:pt x="258238" y="181300"/>
                  <a:pt x="253014" y="181336"/>
                  <a:pt x="248575" y="182815"/>
                </a:cubicBezTo>
                <a:cubicBezTo>
                  <a:pt x="242023" y="192644"/>
                  <a:pt x="236637" y="202611"/>
                  <a:pt x="226381" y="209448"/>
                </a:cubicBezTo>
                <a:cubicBezTo>
                  <a:pt x="222488" y="212043"/>
                  <a:pt x="217504" y="212407"/>
                  <a:pt x="213065" y="213887"/>
                </a:cubicBezTo>
                <a:cubicBezTo>
                  <a:pt x="201725" y="270587"/>
                  <a:pt x="214857" y="268946"/>
                  <a:pt x="177554" y="231643"/>
                </a:cubicBezTo>
                <a:cubicBezTo>
                  <a:pt x="173115" y="233122"/>
                  <a:pt x="161641" y="232188"/>
                  <a:pt x="164237" y="236081"/>
                </a:cubicBezTo>
                <a:cubicBezTo>
                  <a:pt x="171442" y="246887"/>
                  <a:pt x="224636" y="249204"/>
                  <a:pt x="226381" y="249398"/>
                </a:cubicBezTo>
                <a:cubicBezTo>
                  <a:pt x="251534" y="247918"/>
                  <a:pt x="276856" y="248218"/>
                  <a:pt x="301841" y="244959"/>
                </a:cubicBezTo>
                <a:cubicBezTo>
                  <a:pt x="311120" y="243749"/>
                  <a:pt x="319596" y="239040"/>
                  <a:pt x="328474" y="236081"/>
                </a:cubicBezTo>
                <a:lnTo>
                  <a:pt x="341791" y="231643"/>
                </a:lnTo>
                <a:cubicBezTo>
                  <a:pt x="338832" y="236082"/>
                  <a:pt x="337545" y="242312"/>
                  <a:pt x="332913" y="244959"/>
                </a:cubicBezTo>
                <a:cubicBezTo>
                  <a:pt x="326362" y="248702"/>
                  <a:pt x="318038" y="247568"/>
                  <a:pt x="310719" y="249398"/>
                </a:cubicBezTo>
                <a:cubicBezTo>
                  <a:pt x="306180" y="250533"/>
                  <a:pt x="301841" y="252357"/>
                  <a:pt x="297402" y="253837"/>
                </a:cubicBezTo>
                <a:cubicBezTo>
                  <a:pt x="294443" y="258276"/>
                  <a:pt x="293635" y="265620"/>
                  <a:pt x="288525" y="267153"/>
                </a:cubicBezTo>
                <a:cubicBezTo>
                  <a:pt x="262663" y="274912"/>
                  <a:pt x="234241" y="271932"/>
                  <a:pt x="208626" y="280470"/>
                </a:cubicBezTo>
                <a:lnTo>
                  <a:pt x="195309" y="284909"/>
                </a:lnTo>
                <a:cubicBezTo>
                  <a:pt x="190870" y="283429"/>
                  <a:pt x="186672" y="280470"/>
                  <a:pt x="181993" y="280470"/>
                </a:cubicBezTo>
                <a:cubicBezTo>
                  <a:pt x="177314" y="280470"/>
                  <a:pt x="173244" y="283894"/>
                  <a:pt x="168676" y="284909"/>
                </a:cubicBezTo>
                <a:cubicBezTo>
                  <a:pt x="159890" y="286861"/>
                  <a:pt x="150898" y="287737"/>
                  <a:pt x="142043" y="289347"/>
                </a:cubicBezTo>
                <a:cubicBezTo>
                  <a:pt x="134620" y="290697"/>
                  <a:pt x="127247" y="292306"/>
                  <a:pt x="119849" y="293786"/>
                </a:cubicBezTo>
                <a:cubicBezTo>
                  <a:pt x="124288" y="301184"/>
                  <a:pt x="131748" y="307470"/>
                  <a:pt x="133166" y="315980"/>
                </a:cubicBezTo>
                <a:cubicBezTo>
                  <a:pt x="134886" y="326300"/>
                  <a:pt x="130599" y="336758"/>
                  <a:pt x="128727" y="347052"/>
                </a:cubicBezTo>
                <a:cubicBezTo>
                  <a:pt x="126497" y="359316"/>
                  <a:pt x="123653" y="366713"/>
                  <a:pt x="119849" y="378124"/>
                </a:cubicBezTo>
                <a:cubicBezTo>
                  <a:pt x="125183" y="431466"/>
                  <a:pt x="109744" y="417722"/>
                  <a:pt x="142043" y="426951"/>
                </a:cubicBezTo>
                <a:cubicBezTo>
                  <a:pt x="146542" y="428236"/>
                  <a:pt x="150921" y="429910"/>
                  <a:pt x="155360" y="431390"/>
                </a:cubicBezTo>
                <a:cubicBezTo>
                  <a:pt x="167197" y="428431"/>
                  <a:pt x="178906" y="424904"/>
                  <a:pt x="190870" y="422512"/>
                </a:cubicBezTo>
                <a:cubicBezTo>
                  <a:pt x="198268" y="421033"/>
                  <a:pt x="205786" y="420059"/>
                  <a:pt x="213065" y="418074"/>
                </a:cubicBezTo>
                <a:cubicBezTo>
                  <a:pt x="222093" y="415612"/>
                  <a:pt x="247484" y="404005"/>
                  <a:pt x="239698" y="409196"/>
                </a:cubicBezTo>
                <a:cubicBezTo>
                  <a:pt x="230820" y="415114"/>
                  <a:pt x="223187" y="423577"/>
                  <a:pt x="213065" y="426951"/>
                </a:cubicBezTo>
                <a:cubicBezTo>
                  <a:pt x="208626" y="428431"/>
                  <a:pt x="204287" y="430255"/>
                  <a:pt x="199748" y="431390"/>
                </a:cubicBezTo>
                <a:cubicBezTo>
                  <a:pt x="171982" y="438332"/>
                  <a:pt x="156973" y="437544"/>
                  <a:pt x="124288" y="440268"/>
                </a:cubicBezTo>
                <a:cubicBezTo>
                  <a:pt x="119849" y="441748"/>
                  <a:pt x="111633" y="440075"/>
                  <a:pt x="110971" y="444707"/>
                </a:cubicBezTo>
                <a:cubicBezTo>
                  <a:pt x="109648" y="453971"/>
                  <a:pt x="117579" y="462262"/>
                  <a:pt x="119849" y="471340"/>
                </a:cubicBezTo>
                <a:lnTo>
                  <a:pt x="124288" y="489095"/>
                </a:lnTo>
                <a:cubicBezTo>
                  <a:pt x="122808" y="509810"/>
                  <a:pt x="119849" y="530472"/>
                  <a:pt x="119849" y="551239"/>
                </a:cubicBezTo>
                <a:cubicBezTo>
                  <a:pt x="119849" y="571642"/>
                  <a:pt x="123260" y="579228"/>
                  <a:pt x="128727" y="595627"/>
                </a:cubicBezTo>
                <a:cubicBezTo>
                  <a:pt x="130207" y="608944"/>
                  <a:pt x="126273" y="624088"/>
                  <a:pt x="133166" y="635577"/>
                </a:cubicBezTo>
                <a:cubicBezTo>
                  <a:pt x="136570" y="641251"/>
                  <a:pt x="141536" y="624419"/>
                  <a:pt x="142043" y="617821"/>
                </a:cubicBezTo>
                <a:cubicBezTo>
                  <a:pt x="143070" y="604462"/>
                  <a:pt x="139375" y="591153"/>
                  <a:pt x="137604" y="577872"/>
                </a:cubicBezTo>
                <a:cubicBezTo>
                  <a:pt x="136415" y="568951"/>
                  <a:pt x="137191" y="559289"/>
                  <a:pt x="133166" y="551239"/>
                </a:cubicBezTo>
                <a:cubicBezTo>
                  <a:pt x="126841" y="538588"/>
                  <a:pt x="98187" y="522001"/>
                  <a:pt x="88777" y="515728"/>
                </a:cubicBezTo>
                <a:lnTo>
                  <a:pt x="75461" y="506850"/>
                </a:lnTo>
                <a:cubicBezTo>
                  <a:pt x="72508" y="497991"/>
                  <a:pt x="63458" y="473151"/>
                  <a:pt x="66583" y="466901"/>
                </a:cubicBezTo>
                <a:cubicBezTo>
                  <a:pt x="71355" y="457358"/>
                  <a:pt x="84338" y="455063"/>
                  <a:pt x="93216" y="449145"/>
                </a:cubicBezTo>
                <a:lnTo>
                  <a:pt x="106533" y="440268"/>
                </a:lnTo>
                <a:cubicBezTo>
                  <a:pt x="91620" y="564542"/>
                  <a:pt x="89102" y="514211"/>
                  <a:pt x="97655" y="591188"/>
                </a:cubicBezTo>
                <a:cubicBezTo>
                  <a:pt x="100614" y="585270"/>
                  <a:pt x="101854" y="578112"/>
                  <a:pt x="106533" y="573433"/>
                </a:cubicBezTo>
                <a:cubicBezTo>
                  <a:pt x="114078" y="565889"/>
                  <a:pt x="127790" y="564894"/>
                  <a:pt x="133166" y="555678"/>
                </a:cubicBezTo>
                <a:cubicBezTo>
                  <a:pt x="139177" y="545374"/>
                  <a:pt x="134465" y="531676"/>
                  <a:pt x="137604" y="520167"/>
                </a:cubicBezTo>
                <a:cubicBezTo>
                  <a:pt x="139008" y="515020"/>
                  <a:pt x="144096" y="511622"/>
                  <a:pt x="146482" y="506850"/>
                </a:cubicBezTo>
                <a:cubicBezTo>
                  <a:pt x="148574" y="502665"/>
                  <a:pt x="149441" y="497973"/>
                  <a:pt x="150921" y="493534"/>
                </a:cubicBezTo>
                <a:cubicBezTo>
                  <a:pt x="149441" y="483177"/>
                  <a:pt x="148835" y="472657"/>
                  <a:pt x="146482" y="462462"/>
                </a:cubicBezTo>
                <a:cubicBezTo>
                  <a:pt x="139659" y="432897"/>
                  <a:pt x="144085" y="436237"/>
                  <a:pt x="119849" y="431390"/>
                </a:cubicBezTo>
                <a:cubicBezTo>
                  <a:pt x="111024" y="429625"/>
                  <a:pt x="102094" y="428431"/>
                  <a:pt x="93216" y="426951"/>
                </a:cubicBezTo>
                <a:cubicBezTo>
                  <a:pt x="68324" y="418653"/>
                  <a:pt x="84443" y="423648"/>
                  <a:pt x="44389" y="413635"/>
                </a:cubicBezTo>
                <a:lnTo>
                  <a:pt x="26633" y="409196"/>
                </a:lnTo>
                <a:cubicBezTo>
                  <a:pt x="22194" y="406237"/>
                  <a:pt x="18088" y="402704"/>
                  <a:pt x="13317" y="400318"/>
                </a:cubicBezTo>
                <a:cubicBezTo>
                  <a:pt x="9132" y="398225"/>
                  <a:pt x="0" y="400558"/>
                  <a:pt x="0" y="395879"/>
                </a:cubicBezTo>
                <a:cubicBezTo>
                  <a:pt x="0" y="390544"/>
                  <a:pt x="8878" y="389961"/>
                  <a:pt x="13317" y="387002"/>
                </a:cubicBezTo>
                <a:cubicBezTo>
                  <a:pt x="20715" y="388482"/>
                  <a:pt x="28042" y="390374"/>
                  <a:pt x="35511" y="391441"/>
                </a:cubicBezTo>
                <a:cubicBezTo>
                  <a:pt x="48775" y="393336"/>
                  <a:pt x="62462" y="392629"/>
                  <a:pt x="75461" y="395879"/>
                </a:cubicBezTo>
                <a:cubicBezTo>
                  <a:pt x="80636" y="397173"/>
                  <a:pt x="83902" y="402590"/>
                  <a:pt x="88777" y="404757"/>
                </a:cubicBezTo>
                <a:cubicBezTo>
                  <a:pt x="97328" y="408558"/>
                  <a:pt x="106532" y="410676"/>
                  <a:pt x="115410" y="413635"/>
                </a:cubicBezTo>
                <a:lnTo>
                  <a:pt x="128727" y="418074"/>
                </a:lnTo>
                <a:cubicBezTo>
                  <a:pt x="127247" y="413635"/>
                  <a:pt x="124621" y="409424"/>
                  <a:pt x="124288" y="404757"/>
                </a:cubicBezTo>
                <a:cubicBezTo>
                  <a:pt x="121650" y="367831"/>
                  <a:pt x="126840" y="330140"/>
                  <a:pt x="119849" y="293786"/>
                </a:cubicBezTo>
                <a:cubicBezTo>
                  <a:pt x="118697" y="287795"/>
                  <a:pt x="108012" y="290827"/>
                  <a:pt x="102094" y="289347"/>
                </a:cubicBezTo>
                <a:cubicBezTo>
                  <a:pt x="97655" y="290827"/>
                  <a:pt x="93291" y="292555"/>
                  <a:pt x="88777" y="293786"/>
                </a:cubicBezTo>
                <a:cubicBezTo>
                  <a:pt x="77006" y="296996"/>
                  <a:pt x="53266" y="302664"/>
                  <a:pt x="53266" y="302664"/>
                </a:cubicBezTo>
                <a:cubicBezTo>
                  <a:pt x="40173" y="300045"/>
                  <a:pt x="25123" y="302476"/>
                  <a:pt x="22195" y="284909"/>
                </a:cubicBezTo>
                <a:cubicBezTo>
                  <a:pt x="21426" y="280294"/>
                  <a:pt x="25154" y="276031"/>
                  <a:pt x="26633" y="271592"/>
                </a:cubicBezTo>
                <a:cubicBezTo>
                  <a:pt x="22399" y="237714"/>
                  <a:pt x="26962" y="242203"/>
                  <a:pt x="13317" y="218326"/>
                </a:cubicBezTo>
                <a:cubicBezTo>
                  <a:pt x="5004" y="203779"/>
                  <a:pt x="9389" y="205010"/>
                  <a:pt x="0" y="20501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5907" y="4396219"/>
            <a:ext cx="10581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Permafrost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96956" y="3997200"/>
            <a:ext cx="11801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Active Layer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448092" y="2930199"/>
            <a:ext cx="63350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Snow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0565" y="356464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85949" y="3253997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910966" y="324921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99871" y="324230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06379" y="337418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172750" y="332689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23" name="Freeform 22"/>
          <p:cNvSpPr/>
          <p:nvPr/>
        </p:nvSpPr>
        <p:spPr>
          <a:xfrm>
            <a:off x="1113530" y="3718146"/>
            <a:ext cx="2263806" cy="368423"/>
          </a:xfrm>
          <a:custGeom>
            <a:avLst/>
            <a:gdLst>
              <a:gd name="connsiteX0" fmla="*/ 0 w 2263806"/>
              <a:gd name="connsiteY0" fmla="*/ 97654 h 368423"/>
              <a:gd name="connsiteX1" fmla="*/ 159798 w 2263806"/>
              <a:gd name="connsiteY1" fmla="*/ 44388 h 368423"/>
              <a:gd name="connsiteX2" fmla="*/ 532660 w 2263806"/>
              <a:gd name="connsiteY2" fmla="*/ 0 h 368423"/>
              <a:gd name="connsiteX3" fmla="*/ 759041 w 2263806"/>
              <a:gd name="connsiteY3" fmla="*/ 93215 h 368423"/>
              <a:gd name="connsiteX4" fmla="*/ 954349 w 2263806"/>
              <a:gd name="connsiteY4" fmla="*/ 168675 h 368423"/>
              <a:gd name="connsiteX5" fmla="*/ 1100831 w 2263806"/>
              <a:gd name="connsiteY5" fmla="*/ 217502 h 368423"/>
              <a:gd name="connsiteX6" fmla="*/ 1229557 w 2263806"/>
              <a:gd name="connsiteY6" fmla="*/ 159798 h 368423"/>
              <a:gd name="connsiteX7" fmla="*/ 1300579 w 2263806"/>
              <a:gd name="connsiteY7" fmla="*/ 17755 h 368423"/>
              <a:gd name="connsiteX8" fmla="*/ 1415988 w 2263806"/>
              <a:gd name="connsiteY8" fmla="*/ 4438 h 368423"/>
              <a:gd name="connsiteX9" fmla="*/ 1553592 w 2263806"/>
              <a:gd name="connsiteY9" fmla="*/ 62143 h 368423"/>
              <a:gd name="connsiteX10" fmla="*/ 1642369 w 2263806"/>
              <a:gd name="connsiteY10" fmla="*/ 128726 h 368423"/>
              <a:gd name="connsiteX11" fmla="*/ 1757779 w 2263806"/>
              <a:gd name="connsiteY11" fmla="*/ 226380 h 368423"/>
              <a:gd name="connsiteX12" fmla="*/ 1895382 w 2263806"/>
              <a:gd name="connsiteY12" fmla="*/ 266330 h 368423"/>
              <a:gd name="connsiteX13" fmla="*/ 2001915 w 2263806"/>
              <a:gd name="connsiteY13" fmla="*/ 119848 h 368423"/>
              <a:gd name="connsiteX14" fmla="*/ 2117324 w 2263806"/>
              <a:gd name="connsiteY14" fmla="*/ 88776 h 368423"/>
              <a:gd name="connsiteX15" fmla="*/ 2263806 w 2263806"/>
              <a:gd name="connsiteY15" fmla="*/ 124287 h 368423"/>
              <a:gd name="connsiteX16" fmla="*/ 2263806 w 2263806"/>
              <a:gd name="connsiteY16" fmla="*/ 332912 h 368423"/>
              <a:gd name="connsiteX17" fmla="*/ 1895382 w 2263806"/>
              <a:gd name="connsiteY17" fmla="*/ 368423 h 368423"/>
              <a:gd name="connsiteX18" fmla="*/ 1593542 w 2263806"/>
              <a:gd name="connsiteY18" fmla="*/ 341790 h 368423"/>
              <a:gd name="connsiteX19" fmla="*/ 1415988 w 2263806"/>
              <a:gd name="connsiteY19" fmla="*/ 270768 h 368423"/>
              <a:gd name="connsiteX20" fmla="*/ 1353845 w 2263806"/>
              <a:gd name="connsiteY20" fmla="*/ 270768 h 368423"/>
              <a:gd name="connsiteX21" fmla="*/ 1162975 w 2263806"/>
              <a:gd name="connsiteY21" fmla="*/ 328473 h 368423"/>
              <a:gd name="connsiteX22" fmla="*/ 905522 w 2263806"/>
              <a:gd name="connsiteY22" fmla="*/ 297401 h 368423"/>
              <a:gd name="connsiteX23" fmla="*/ 865573 w 2263806"/>
              <a:gd name="connsiteY23" fmla="*/ 297401 h 368423"/>
              <a:gd name="connsiteX24" fmla="*/ 581487 w 2263806"/>
              <a:gd name="connsiteY24" fmla="*/ 244135 h 368423"/>
              <a:gd name="connsiteX25" fmla="*/ 235258 w 2263806"/>
              <a:gd name="connsiteY25" fmla="*/ 221941 h 368423"/>
              <a:gd name="connsiteX26" fmla="*/ 4439 w 2263806"/>
              <a:gd name="connsiteY26" fmla="*/ 248574 h 368423"/>
              <a:gd name="connsiteX27" fmla="*/ 0 w 2263806"/>
              <a:gd name="connsiteY27" fmla="*/ 97654 h 3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63806" h="368423">
                <a:moveTo>
                  <a:pt x="0" y="97654"/>
                </a:moveTo>
                <a:lnTo>
                  <a:pt x="159798" y="44388"/>
                </a:lnTo>
                <a:lnTo>
                  <a:pt x="532660" y="0"/>
                </a:lnTo>
                <a:lnTo>
                  <a:pt x="759041" y="93215"/>
                </a:lnTo>
                <a:lnTo>
                  <a:pt x="954349" y="168675"/>
                </a:lnTo>
                <a:lnTo>
                  <a:pt x="1100831" y="217502"/>
                </a:lnTo>
                <a:lnTo>
                  <a:pt x="1229557" y="159798"/>
                </a:lnTo>
                <a:lnTo>
                  <a:pt x="1300579" y="17755"/>
                </a:lnTo>
                <a:lnTo>
                  <a:pt x="1415988" y="4438"/>
                </a:lnTo>
                <a:lnTo>
                  <a:pt x="1553592" y="62143"/>
                </a:lnTo>
                <a:lnTo>
                  <a:pt x="1642369" y="128726"/>
                </a:lnTo>
                <a:lnTo>
                  <a:pt x="1757779" y="226380"/>
                </a:lnTo>
                <a:lnTo>
                  <a:pt x="1895382" y="266330"/>
                </a:lnTo>
                <a:lnTo>
                  <a:pt x="2001915" y="119848"/>
                </a:lnTo>
                <a:lnTo>
                  <a:pt x="2117324" y="88776"/>
                </a:lnTo>
                <a:lnTo>
                  <a:pt x="2263806" y="124287"/>
                </a:lnTo>
                <a:lnTo>
                  <a:pt x="2263806" y="332912"/>
                </a:lnTo>
                <a:lnTo>
                  <a:pt x="1895382" y="368423"/>
                </a:lnTo>
                <a:lnTo>
                  <a:pt x="1593542" y="341790"/>
                </a:lnTo>
                <a:lnTo>
                  <a:pt x="1415988" y="270768"/>
                </a:lnTo>
                <a:lnTo>
                  <a:pt x="1353845" y="270768"/>
                </a:lnTo>
                <a:lnTo>
                  <a:pt x="1162975" y="328473"/>
                </a:lnTo>
                <a:lnTo>
                  <a:pt x="905522" y="297401"/>
                </a:lnTo>
                <a:lnTo>
                  <a:pt x="865573" y="297401"/>
                </a:lnTo>
                <a:lnTo>
                  <a:pt x="581487" y="244135"/>
                </a:lnTo>
                <a:lnTo>
                  <a:pt x="235258" y="221941"/>
                </a:lnTo>
                <a:lnTo>
                  <a:pt x="4439" y="248574"/>
                </a:lnTo>
                <a:lnTo>
                  <a:pt x="0" y="9765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039789" y="3732187"/>
            <a:ext cx="117256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Organic Layer</a:t>
            </a:r>
          </a:p>
        </p:txBody>
      </p:sp>
      <p:sp>
        <p:nvSpPr>
          <p:cNvPr id="71" name="Freeform 70"/>
          <p:cNvSpPr/>
          <p:nvPr/>
        </p:nvSpPr>
        <p:spPr>
          <a:xfrm>
            <a:off x="6326995" y="1351312"/>
            <a:ext cx="5441696" cy="2332286"/>
          </a:xfrm>
          <a:custGeom>
            <a:avLst/>
            <a:gdLst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214368 w 5441696"/>
              <a:gd name="connsiteY4" fmla="*/ 1247648 h 2373376"/>
              <a:gd name="connsiteX5" fmla="*/ 4336288 w 5441696"/>
              <a:gd name="connsiteY5" fmla="*/ 1369568 h 2373376"/>
              <a:gd name="connsiteX6" fmla="*/ 4494784 w 5441696"/>
              <a:gd name="connsiteY6" fmla="*/ 1398016 h 2373376"/>
              <a:gd name="connsiteX7" fmla="*/ 4689856 w 5441696"/>
              <a:gd name="connsiteY7" fmla="*/ 1389888 h 2373376"/>
              <a:gd name="connsiteX8" fmla="*/ 4880864 w 5441696"/>
              <a:gd name="connsiteY8" fmla="*/ 1296416 h 2373376"/>
              <a:gd name="connsiteX9" fmla="*/ 5010912 w 5441696"/>
              <a:gd name="connsiteY9" fmla="*/ 1154176 h 2373376"/>
              <a:gd name="connsiteX10" fmla="*/ 5319776 w 5441696"/>
              <a:gd name="connsiteY10" fmla="*/ 1174496 h 2373376"/>
              <a:gd name="connsiteX11" fmla="*/ 5437632 w 5441696"/>
              <a:gd name="connsiteY11" fmla="*/ 1146048 h 2373376"/>
              <a:gd name="connsiteX12" fmla="*/ 5441696 w 5441696"/>
              <a:gd name="connsiteY12" fmla="*/ 2373376 h 2373376"/>
              <a:gd name="connsiteX13" fmla="*/ 0 w 5441696"/>
              <a:gd name="connsiteY13" fmla="*/ 2373376 h 2373376"/>
              <a:gd name="connsiteX14" fmla="*/ 0 w 5441696"/>
              <a:gd name="connsiteY14" fmla="*/ 1202944 h 2373376"/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312340 w 5441696"/>
              <a:gd name="connsiteY4" fmla="*/ 1127905 h 2373376"/>
              <a:gd name="connsiteX5" fmla="*/ 4336288 w 5441696"/>
              <a:gd name="connsiteY5" fmla="*/ 1369568 h 2373376"/>
              <a:gd name="connsiteX6" fmla="*/ 4494784 w 5441696"/>
              <a:gd name="connsiteY6" fmla="*/ 1398016 h 2373376"/>
              <a:gd name="connsiteX7" fmla="*/ 4689856 w 5441696"/>
              <a:gd name="connsiteY7" fmla="*/ 1389888 h 2373376"/>
              <a:gd name="connsiteX8" fmla="*/ 4880864 w 5441696"/>
              <a:gd name="connsiteY8" fmla="*/ 1296416 h 2373376"/>
              <a:gd name="connsiteX9" fmla="*/ 5010912 w 5441696"/>
              <a:gd name="connsiteY9" fmla="*/ 1154176 h 2373376"/>
              <a:gd name="connsiteX10" fmla="*/ 5319776 w 5441696"/>
              <a:gd name="connsiteY10" fmla="*/ 1174496 h 2373376"/>
              <a:gd name="connsiteX11" fmla="*/ 5437632 w 5441696"/>
              <a:gd name="connsiteY11" fmla="*/ 1146048 h 2373376"/>
              <a:gd name="connsiteX12" fmla="*/ 5441696 w 5441696"/>
              <a:gd name="connsiteY12" fmla="*/ 2373376 h 2373376"/>
              <a:gd name="connsiteX13" fmla="*/ 0 w 5441696"/>
              <a:gd name="connsiteY13" fmla="*/ 2373376 h 2373376"/>
              <a:gd name="connsiteX14" fmla="*/ 0 w 5441696"/>
              <a:gd name="connsiteY14" fmla="*/ 1202944 h 2373376"/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312340 w 5441696"/>
              <a:gd name="connsiteY4" fmla="*/ 1127905 h 2373376"/>
              <a:gd name="connsiteX5" fmla="*/ 4336288 w 5441696"/>
              <a:gd name="connsiteY5" fmla="*/ 1369568 h 2373376"/>
              <a:gd name="connsiteX6" fmla="*/ 4689856 w 5441696"/>
              <a:gd name="connsiteY6" fmla="*/ 1389888 h 2373376"/>
              <a:gd name="connsiteX7" fmla="*/ 4880864 w 5441696"/>
              <a:gd name="connsiteY7" fmla="*/ 1296416 h 2373376"/>
              <a:gd name="connsiteX8" fmla="*/ 5010912 w 5441696"/>
              <a:gd name="connsiteY8" fmla="*/ 1154176 h 2373376"/>
              <a:gd name="connsiteX9" fmla="*/ 5319776 w 5441696"/>
              <a:gd name="connsiteY9" fmla="*/ 1174496 h 2373376"/>
              <a:gd name="connsiteX10" fmla="*/ 5437632 w 5441696"/>
              <a:gd name="connsiteY10" fmla="*/ 1146048 h 2373376"/>
              <a:gd name="connsiteX11" fmla="*/ 5441696 w 5441696"/>
              <a:gd name="connsiteY11" fmla="*/ 2373376 h 2373376"/>
              <a:gd name="connsiteX12" fmla="*/ 0 w 5441696"/>
              <a:gd name="connsiteY12" fmla="*/ 2373376 h 2373376"/>
              <a:gd name="connsiteX13" fmla="*/ 0 w 5441696"/>
              <a:gd name="connsiteY13" fmla="*/ 1202944 h 2373376"/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312340 w 5441696"/>
              <a:gd name="connsiteY4" fmla="*/ 1127905 h 2373376"/>
              <a:gd name="connsiteX5" fmla="*/ 4396159 w 5441696"/>
              <a:gd name="connsiteY5" fmla="*/ 1222611 h 2373376"/>
              <a:gd name="connsiteX6" fmla="*/ 4689856 w 5441696"/>
              <a:gd name="connsiteY6" fmla="*/ 1389888 h 2373376"/>
              <a:gd name="connsiteX7" fmla="*/ 4880864 w 5441696"/>
              <a:gd name="connsiteY7" fmla="*/ 1296416 h 2373376"/>
              <a:gd name="connsiteX8" fmla="*/ 5010912 w 5441696"/>
              <a:gd name="connsiteY8" fmla="*/ 1154176 h 2373376"/>
              <a:gd name="connsiteX9" fmla="*/ 5319776 w 5441696"/>
              <a:gd name="connsiteY9" fmla="*/ 1174496 h 2373376"/>
              <a:gd name="connsiteX10" fmla="*/ 5437632 w 5441696"/>
              <a:gd name="connsiteY10" fmla="*/ 1146048 h 2373376"/>
              <a:gd name="connsiteX11" fmla="*/ 5441696 w 5441696"/>
              <a:gd name="connsiteY11" fmla="*/ 2373376 h 2373376"/>
              <a:gd name="connsiteX12" fmla="*/ 0 w 5441696"/>
              <a:gd name="connsiteY12" fmla="*/ 2373376 h 2373376"/>
              <a:gd name="connsiteX13" fmla="*/ 0 w 5441696"/>
              <a:gd name="connsiteY13" fmla="*/ 1202944 h 2373376"/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312340 w 5441696"/>
              <a:gd name="connsiteY4" fmla="*/ 1127905 h 2373376"/>
              <a:gd name="connsiteX5" fmla="*/ 4396159 w 5441696"/>
              <a:gd name="connsiteY5" fmla="*/ 1222611 h 2373376"/>
              <a:gd name="connsiteX6" fmla="*/ 4542899 w 5441696"/>
              <a:gd name="connsiteY6" fmla="*/ 1226602 h 2373376"/>
              <a:gd name="connsiteX7" fmla="*/ 4880864 w 5441696"/>
              <a:gd name="connsiteY7" fmla="*/ 1296416 h 2373376"/>
              <a:gd name="connsiteX8" fmla="*/ 5010912 w 5441696"/>
              <a:gd name="connsiteY8" fmla="*/ 1154176 h 2373376"/>
              <a:gd name="connsiteX9" fmla="*/ 5319776 w 5441696"/>
              <a:gd name="connsiteY9" fmla="*/ 1174496 h 2373376"/>
              <a:gd name="connsiteX10" fmla="*/ 5437632 w 5441696"/>
              <a:gd name="connsiteY10" fmla="*/ 1146048 h 2373376"/>
              <a:gd name="connsiteX11" fmla="*/ 5441696 w 5441696"/>
              <a:gd name="connsiteY11" fmla="*/ 2373376 h 2373376"/>
              <a:gd name="connsiteX12" fmla="*/ 0 w 5441696"/>
              <a:gd name="connsiteY12" fmla="*/ 2373376 h 2373376"/>
              <a:gd name="connsiteX13" fmla="*/ 0 w 5441696"/>
              <a:gd name="connsiteY13" fmla="*/ 1202944 h 2373376"/>
              <a:gd name="connsiteX0" fmla="*/ 0 w 5441696"/>
              <a:gd name="connsiteY0" fmla="*/ 1202944 h 2373376"/>
              <a:gd name="connsiteX1" fmla="*/ 1999488 w 5441696"/>
              <a:gd name="connsiteY1" fmla="*/ 0 h 2373376"/>
              <a:gd name="connsiteX2" fmla="*/ 3580384 w 5441696"/>
              <a:gd name="connsiteY2" fmla="*/ 1154176 h 2373376"/>
              <a:gd name="connsiteX3" fmla="*/ 4153408 w 5441696"/>
              <a:gd name="connsiteY3" fmla="*/ 1154176 h 2373376"/>
              <a:gd name="connsiteX4" fmla="*/ 4312340 w 5441696"/>
              <a:gd name="connsiteY4" fmla="*/ 1127905 h 2373376"/>
              <a:gd name="connsiteX5" fmla="*/ 4396159 w 5441696"/>
              <a:gd name="connsiteY5" fmla="*/ 1222611 h 2373376"/>
              <a:gd name="connsiteX6" fmla="*/ 4542899 w 5441696"/>
              <a:gd name="connsiteY6" fmla="*/ 1226602 h 2373376"/>
              <a:gd name="connsiteX7" fmla="*/ 4630492 w 5441696"/>
              <a:gd name="connsiteY7" fmla="*/ 1127688 h 2373376"/>
              <a:gd name="connsiteX8" fmla="*/ 5010912 w 5441696"/>
              <a:gd name="connsiteY8" fmla="*/ 1154176 h 2373376"/>
              <a:gd name="connsiteX9" fmla="*/ 5319776 w 5441696"/>
              <a:gd name="connsiteY9" fmla="*/ 1174496 h 2373376"/>
              <a:gd name="connsiteX10" fmla="*/ 5437632 w 5441696"/>
              <a:gd name="connsiteY10" fmla="*/ 1146048 h 2373376"/>
              <a:gd name="connsiteX11" fmla="*/ 5441696 w 5441696"/>
              <a:gd name="connsiteY11" fmla="*/ 2373376 h 2373376"/>
              <a:gd name="connsiteX12" fmla="*/ 0 w 5441696"/>
              <a:gd name="connsiteY12" fmla="*/ 2373376 h 2373376"/>
              <a:gd name="connsiteX13" fmla="*/ 0 w 5441696"/>
              <a:gd name="connsiteY13" fmla="*/ 1202944 h 237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1696" h="2373376">
                <a:moveTo>
                  <a:pt x="0" y="1202944"/>
                </a:moveTo>
                <a:lnTo>
                  <a:pt x="1999488" y="0"/>
                </a:lnTo>
                <a:lnTo>
                  <a:pt x="3580384" y="1154176"/>
                </a:lnTo>
                <a:lnTo>
                  <a:pt x="4153408" y="1154176"/>
                </a:lnTo>
                <a:lnTo>
                  <a:pt x="4312340" y="1127905"/>
                </a:lnTo>
                <a:lnTo>
                  <a:pt x="4396159" y="1222611"/>
                </a:lnTo>
                <a:lnTo>
                  <a:pt x="4542899" y="1226602"/>
                </a:lnTo>
                <a:lnTo>
                  <a:pt x="4630492" y="1127688"/>
                </a:lnTo>
                <a:lnTo>
                  <a:pt x="5010912" y="1154176"/>
                </a:lnTo>
                <a:lnTo>
                  <a:pt x="5319776" y="1174496"/>
                </a:lnTo>
                <a:lnTo>
                  <a:pt x="5437632" y="1146048"/>
                </a:lnTo>
                <a:cubicBezTo>
                  <a:pt x="5438987" y="1555157"/>
                  <a:pt x="5440341" y="1964267"/>
                  <a:pt x="5441696" y="2373376"/>
                </a:cubicBezTo>
                <a:lnTo>
                  <a:pt x="0" y="2373376"/>
                </a:lnTo>
                <a:lnTo>
                  <a:pt x="0" y="120294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9992019" y="2517693"/>
            <a:ext cx="308864" cy="256032"/>
          </a:xfrm>
          <a:custGeom>
            <a:avLst/>
            <a:gdLst>
              <a:gd name="connsiteX0" fmla="*/ 0 w 308864"/>
              <a:gd name="connsiteY0" fmla="*/ 12192 h 256032"/>
              <a:gd name="connsiteX1" fmla="*/ 101600 w 308864"/>
              <a:gd name="connsiteY1" fmla="*/ 40640 h 256032"/>
              <a:gd name="connsiteX2" fmla="*/ 186944 w 308864"/>
              <a:gd name="connsiteY2" fmla="*/ 158496 h 256032"/>
              <a:gd name="connsiteX3" fmla="*/ 211328 w 308864"/>
              <a:gd name="connsiteY3" fmla="*/ 256032 h 256032"/>
              <a:gd name="connsiteX4" fmla="*/ 223520 w 308864"/>
              <a:gd name="connsiteY4" fmla="*/ 130048 h 256032"/>
              <a:gd name="connsiteX5" fmla="*/ 239776 w 308864"/>
              <a:gd name="connsiteY5" fmla="*/ 32512 h 256032"/>
              <a:gd name="connsiteX6" fmla="*/ 308864 w 308864"/>
              <a:gd name="connsiteY6" fmla="*/ 0 h 256032"/>
              <a:gd name="connsiteX7" fmla="*/ 0 w 308864"/>
              <a:gd name="connsiteY7" fmla="*/ 12192 h 2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4" h="256032">
                <a:moveTo>
                  <a:pt x="0" y="12192"/>
                </a:moveTo>
                <a:lnTo>
                  <a:pt x="101600" y="40640"/>
                </a:lnTo>
                <a:lnTo>
                  <a:pt x="186944" y="158496"/>
                </a:lnTo>
                <a:lnTo>
                  <a:pt x="211328" y="256032"/>
                </a:lnTo>
                <a:lnTo>
                  <a:pt x="223520" y="130048"/>
                </a:lnTo>
                <a:lnTo>
                  <a:pt x="239776" y="32512"/>
                </a:lnTo>
                <a:lnTo>
                  <a:pt x="308864" y="0"/>
                </a:lnTo>
                <a:lnTo>
                  <a:pt x="0" y="1219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138748" y="2498489"/>
            <a:ext cx="308864" cy="256032"/>
          </a:xfrm>
          <a:custGeom>
            <a:avLst/>
            <a:gdLst>
              <a:gd name="connsiteX0" fmla="*/ 0 w 308864"/>
              <a:gd name="connsiteY0" fmla="*/ 12192 h 256032"/>
              <a:gd name="connsiteX1" fmla="*/ 101600 w 308864"/>
              <a:gd name="connsiteY1" fmla="*/ 40640 h 256032"/>
              <a:gd name="connsiteX2" fmla="*/ 186944 w 308864"/>
              <a:gd name="connsiteY2" fmla="*/ 158496 h 256032"/>
              <a:gd name="connsiteX3" fmla="*/ 211328 w 308864"/>
              <a:gd name="connsiteY3" fmla="*/ 256032 h 256032"/>
              <a:gd name="connsiteX4" fmla="*/ 223520 w 308864"/>
              <a:gd name="connsiteY4" fmla="*/ 130048 h 256032"/>
              <a:gd name="connsiteX5" fmla="*/ 239776 w 308864"/>
              <a:gd name="connsiteY5" fmla="*/ 32512 h 256032"/>
              <a:gd name="connsiteX6" fmla="*/ 308864 w 308864"/>
              <a:gd name="connsiteY6" fmla="*/ 0 h 256032"/>
              <a:gd name="connsiteX7" fmla="*/ 0 w 308864"/>
              <a:gd name="connsiteY7" fmla="*/ 12192 h 2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4" h="256032">
                <a:moveTo>
                  <a:pt x="0" y="12192"/>
                </a:moveTo>
                <a:lnTo>
                  <a:pt x="101600" y="40640"/>
                </a:lnTo>
                <a:lnTo>
                  <a:pt x="186944" y="158496"/>
                </a:lnTo>
                <a:lnTo>
                  <a:pt x="211328" y="256032"/>
                </a:lnTo>
                <a:lnTo>
                  <a:pt x="223520" y="130048"/>
                </a:lnTo>
                <a:lnTo>
                  <a:pt x="239776" y="32512"/>
                </a:lnTo>
                <a:lnTo>
                  <a:pt x="308864" y="0"/>
                </a:lnTo>
                <a:lnTo>
                  <a:pt x="0" y="1219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214573" y="2546531"/>
            <a:ext cx="2271478" cy="2223618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7206942" y="4210856"/>
            <a:ext cx="2272684" cy="559293"/>
          </a:xfrm>
          <a:custGeom>
            <a:avLst/>
            <a:gdLst>
              <a:gd name="connsiteX0" fmla="*/ 0 w 2272684"/>
              <a:gd name="connsiteY0" fmla="*/ 559293 h 559293"/>
              <a:gd name="connsiteX1" fmla="*/ 2272684 w 2272684"/>
              <a:gd name="connsiteY1" fmla="*/ 554855 h 559293"/>
              <a:gd name="connsiteX2" fmla="*/ 2272684 w 2272684"/>
              <a:gd name="connsiteY2" fmla="*/ 13317 h 559293"/>
              <a:gd name="connsiteX3" fmla="*/ 1979721 w 2272684"/>
              <a:gd name="connsiteY3" fmla="*/ 53266 h 559293"/>
              <a:gd name="connsiteX4" fmla="*/ 1677880 w 2272684"/>
              <a:gd name="connsiteY4" fmla="*/ 57705 h 559293"/>
              <a:gd name="connsiteX5" fmla="*/ 1438183 w 2272684"/>
              <a:gd name="connsiteY5" fmla="*/ 0 h 559293"/>
              <a:gd name="connsiteX6" fmla="*/ 941033 w 2272684"/>
              <a:gd name="connsiteY6" fmla="*/ 8878 h 559293"/>
              <a:gd name="connsiteX7" fmla="*/ 714653 w 2272684"/>
              <a:gd name="connsiteY7" fmla="*/ 71022 h 559293"/>
              <a:gd name="connsiteX8" fmla="*/ 324035 w 2272684"/>
              <a:gd name="connsiteY8" fmla="*/ 199748 h 559293"/>
              <a:gd name="connsiteX9" fmla="*/ 177554 w 2272684"/>
              <a:gd name="connsiteY9" fmla="*/ 190870 h 559293"/>
              <a:gd name="connsiteX10" fmla="*/ 8878 w 2272684"/>
              <a:gd name="connsiteY10" fmla="*/ 93216 h 559293"/>
              <a:gd name="connsiteX11" fmla="*/ 0 w 2272684"/>
              <a:gd name="connsiteY11" fmla="*/ 559293 h 5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2684" h="559293">
                <a:moveTo>
                  <a:pt x="0" y="559293"/>
                </a:moveTo>
                <a:lnTo>
                  <a:pt x="2272684" y="554855"/>
                </a:lnTo>
                <a:lnTo>
                  <a:pt x="2272684" y="13317"/>
                </a:lnTo>
                <a:lnTo>
                  <a:pt x="1979721" y="53266"/>
                </a:lnTo>
                <a:lnTo>
                  <a:pt x="1677880" y="57705"/>
                </a:lnTo>
                <a:lnTo>
                  <a:pt x="1438183" y="0"/>
                </a:lnTo>
                <a:lnTo>
                  <a:pt x="941033" y="8878"/>
                </a:lnTo>
                <a:lnTo>
                  <a:pt x="714653" y="71022"/>
                </a:lnTo>
                <a:lnTo>
                  <a:pt x="324035" y="199748"/>
                </a:lnTo>
                <a:lnTo>
                  <a:pt x="177554" y="190870"/>
                </a:lnTo>
                <a:lnTo>
                  <a:pt x="8878" y="93216"/>
                </a:lnTo>
                <a:cubicBezTo>
                  <a:pt x="10358" y="245616"/>
                  <a:pt x="11837" y="398016"/>
                  <a:pt x="0" y="55929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7212133" y="3694733"/>
            <a:ext cx="2269953" cy="701336"/>
          </a:xfrm>
          <a:custGeom>
            <a:avLst/>
            <a:gdLst>
              <a:gd name="connsiteX0" fmla="*/ 1708 w 2269953"/>
              <a:gd name="connsiteY0" fmla="*/ 599243 h 701336"/>
              <a:gd name="connsiteX1" fmla="*/ 170384 w 2269953"/>
              <a:gd name="connsiteY1" fmla="*/ 683581 h 701336"/>
              <a:gd name="connsiteX2" fmla="*/ 312426 w 2269953"/>
              <a:gd name="connsiteY2" fmla="*/ 701336 h 701336"/>
              <a:gd name="connsiteX3" fmla="*/ 933863 w 2269953"/>
              <a:gd name="connsiteY3" fmla="*/ 510466 h 701336"/>
              <a:gd name="connsiteX4" fmla="*/ 1439890 w 2269953"/>
              <a:gd name="connsiteY4" fmla="*/ 497150 h 701336"/>
              <a:gd name="connsiteX5" fmla="*/ 1675149 w 2269953"/>
              <a:gd name="connsiteY5" fmla="*/ 559293 h 701336"/>
              <a:gd name="connsiteX6" fmla="*/ 1985867 w 2269953"/>
              <a:gd name="connsiteY6" fmla="*/ 550416 h 701336"/>
              <a:gd name="connsiteX7" fmla="*/ 2269953 w 2269953"/>
              <a:gd name="connsiteY7" fmla="*/ 510466 h 701336"/>
              <a:gd name="connsiteX8" fmla="*/ 2269953 w 2269953"/>
              <a:gd name="connsiteY8" fmla="*/ 142043 h 701336"/>
              <a:gd name="connsiteX9" fmla="*/ 2212248 w 2269953"/>
              <a:gd name="connsiteY9" fmla="*/ 119849 h 701336"/>
              <a:gd name="connsiteX10" fmla="*/ 2070205 w 2269953"/>
              <a:gd name="connsiteY10" fmla="*/ 102093 h 701336"/>
              <a:gd name="connsiteX11" fmla="*/ 2021378 w 2269953"/>
              <a:gd name="connsiteY11" fmla="*/ 119849 h 701336"/>
              <a:gd name="connsiteX12" fmla="*/ 1954795 w 2269953"/>
              <a:gd name="connsiteY12" fmla="*/ 159798 h 701336"/>
              <a:gd name="connsiteX13" fmla="*/ 1928162 w 2269953"/>
              <a:gd name="connsiteY13" fmla="*/ 213064 h 701336"/>
              <a:gd name="connsiteX14" fmla="*/ 1910407 w 2269953"/>
              <a:gd name="connsiteY14" fmla="*/ 288524 h 701336"/>
              <a:gd name="connsiteX15" fmla="*/ 1843824 w 2269953"/>
              <a:gd name="connsiteY15" fmla="*/ 292963 h 701336"/>
              <a:gd name="connsiteX16" fmla="*/ 1759487 w 2269953"/>
              <a:gd name="connsiteY16" fmla="*/ 261891 h 701336"/>
              <a:gd name="connsiteX17" fmla="*/ 1710659 w 2269953"/>
              <a:gd name="connsiteY17" fmla="*/ 221942 h 701336"/>
              <a:gd name="connsiteX18" fmla="*/ 1648516 w 2269953"/>
              <a:gd name="connsiteY18" fmla="*/ 164237 h 701336"/>
              <a:gd name="connsiteX19" fmla="*/ 1608566 w 2269953"/>
              <a:gd name="connsiteY19" fmla="*/ 106532 h 701336"/>
              <a:gd name="connsiteX20" fmla="*/ 1541984 w 2269953"/>
              <a:gd name="connsiteY20" fmla="*/ 53266 h 701336"/>
              <a:gd name="connsiteX21" fmla="*/ 1479840 w 2269953"/>
              <a:gd name="connsiteY21" fmla="*/ 26633 h 701336"/>
              <a:gd name="connsiteX22" fmla="*/ 1422135 w 2269953"/>
              <a:gd name="connsiteY22" fmla="*/ 0 h 701336"/>
              <a:gd name="connsiteX23" fmla="*/ 1351114 w 2269953"/>
              <a:gd name="connsiteY23" fmla="*/ 13317 h 701336"/>
              <a:gd name="connsiteX24" fmla="*/ 1302287 w 2269953"/>
              <a:gd name="connsiteY24" fmla="*/ 31072 h 701336"/>
              <a:gd name="connsiteX25" fmla="*/ 1262337 w 2269953"/>
              <a:gd name="connsiteY25" fmla="*/ 75460 h 701336"/>
              <a:gd name="connsiteX26" fmla="*/ 1249021 w 2269953"/>
              <a:gd name="connsiteY26" fmla="*/ 119849 h 701336"/>
              <a:gd name="connsiteX27" fmla="*/ 1240143 w 2269953"/>
              <a:gd name="connsiteY27" fmla="*/ 155359 h 701336"/>
              <a:gd name="connsiteX28" fmla="*/ 1222388 w 2269953"/>
              <a:gd name="connsiteY28" fmla="*/ 181992 h 701336"/>
              <a:gd name="connsiteX29" fmla="*/ 1191316 w 2269953"/>
              <a:gd name="connsiteY29" fmla="*/ 204186 h 701336"/>
              <a:gd name="connsiteX30" fmla="*/ 1191316 w 2269953"/>
              <a:gd name="connsiteY30" fmla="*/ 204186 h 701336"/>
              <a:gd name="connsiteX31" fmla="*/ 1102539 w 2269953"/>
              <a:gd name="connsiteY31" fmla="*/ 244136 h 701336"/>
              <a:gd name="connsiteX32" fmla="*/ 1035957 w 2269953"/>
              <a:gd name="connsiteY32" fmla="*/ 226381 h 701336"/>
              <a:gd name="connsiteX33" fmla="*/ 885036 w 2269953"/>
              <a:gd name="connsiteY33" fmla="*/ 164237 h 701336"/>
              <a:gd name="connsiteX34" fmla="*/ 720799 w 2269953"/>
              <a:gd name="connsiteY34" fmla="*/ 88777 h 701336"/>
              <a:gd name="connsiteX35" fmla="*/ 561001 w 2269953"/>
              <a:gd name="connsiteY35" fmla="*/ 35511 h 701336"/>
              <a:gd name="connsiteX36" fmla="*/ 458908 w 2269953"/>
              <a:gd name="connsiteY36" fmla="*/ 31072 h 701336"/>
              <a:gd name="connsiteX37" fmla="*/ 316865 w 2269953"/>
              <a:gd name="connsiteY37" fmla="*/ 53266 h 701336"/>
              <a:gd name="connsiteX38" fmla="*/ 188139 w 2269953"/>
              <a:gd name="connsiteY38" fmla="*/ 66583 h 701336"/>
              <a:gd name="connsiteX39" fmla="*/ 1708 w 2269953"/>
              <a:gd name="connsiteY39" fmla="*/ 106532 h 701336"/>
              <a:gd name="connsiteX40" fmla="*/ 1708 w 2269953"/>
              <a:gd name="connsiteY40" fmla="*/ 599243 h 7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69953" h="701336">
                <a:moveTo>
                  <a:pt x="1708" y="599243"/>
                </a:moveTo>
                <a:lnTo>
                  <a:pt x="170384" y="683581"/>
                </a:lnTo>
                <a:lnTo>
                  <a:pt x="312426" y="701336"/>
                </a:lnTo>
                <a:lnTo>
                  <a:pt x="933863" y="510466"/>
                </a:lnTo>
                <a:lnTo>
                  <a:pt x="1439890" y="497150"/>
                </a:lnTo>
                <a:lnTo>
                  <a:pt x="1675149" y="559293"/>
                </a:lnTo>
                <a:lnTo>
                  <a:pt x="1985867" y="550416"/>
                </a:lnTo>
                <a:lnTo>
                  <a:pt x="2269953" y="510466"/>
                </a:lnTo>
                <a:lnTo>
                  <a:pt x="2269953" y="142043"/>
                </a:lnTo>
                <a:lnTo>
                  <a:pt x="2212248" y="119849"/>
                </a:lnTo>
                <a:lnTo>
                  <a:pt x="2070205" y="102093"/>
                </a:lnTo>
                <a:lnTo>
                  <a:pt x="2021378" y="119849"/>
                </a:lnTo>
                <a:lnTo>
                  <a:pt x="1954795" y="159798"/>
                </a:lnTo>
                <a:lnTo>
                  <a:pt x="1928162" y="213064"/>
                </a:lnTo>
                <a:lnTo>
                  <a:pt x="1910407" y="288524"/>
                </a:lnTo>
                <a:lnTo>
                  <a:pt x="1843824" y="292963"/>
                </a:lnTo>
                <a:lnTo>
                  <a:pt x="1759487" y="261891"/>
                </a:lnTo>
                <a:lnTo>
                  <a:pt x="1710659" y="221942"/>
                </a:lnTo>
                <a:lnTo>
                  <a:pt x="1648516" y="164237"/>
                </a:lnTo>
                <a:lnTo>
                  <a:pt x="1608566" y="106532"/>
                </a:lnTo>
                <a:lnTo>
                  <a:pt x="1541984" y="53266"/>
                </a:lnTo>
                <a:lnTo>
                  <a:pt x="1479840" y="26633"/>
                </a:lnTo>
                <a:lnTo>
                  <a:pt x="1422135" y="0"/>
                </a:lnTo>
                <a:lnTo>
                  <a:pt x="1351114" y="13317"/>
                </a:lnTo>
                <a:lnTo>
                  <a:pt x="1302287" y="31072"/>
                </a:lnTo>
                <a:lnTo>
                  <a:pt x="1262337" y="75460"/>
                </a:lnTo>
                <a:lnTo>
                  <a:pt x="1249021" y="119849"/>
                </a:lnTo>
                <a:lnTo>
                  <a:pt x="1240143" y="155359"/>
                </a:lnTo>
                <a:lnTo>
                  <a:pt x="1222388" y="181992"/>
                </a:lnTo>
                <a:lnTo>
                  <a:pt x="1191316" y="204186"/>
                </a:lnTo>
                <a:lnTo>
                  <a:pt x="1191316" y="204186"/>
                </a:lnTo>
                <a:lnTo>
                  <a:pt x="1102539" y="244136"/>
                </a:lnTo>
                <a:lnTo>
                  <a:pt x="1035957" y="226381"/>
                </a:lnTo>
                <a:lnTo>
                  <a:pt x="885036" y="164237"/>
                </a:lnTo>
                <a:lnTo>
                  <a:pt x="720799" y="88777"/>
                </a:lnTo>
                <a:lnTo>
                  <a:pt x="561001" y="35511"/>
                </a:lnTo>
                <a:lnTo>
                  <a:pt x="458908" y="31072"/>
                </a:lnTo>
                <a:lnTo>
                  <a:pt x="316865" y="53266"/>
                </a:lnTo>
                <a:lnTo>
                  <a:pt x="188139" y="66583"/>
                </a:lnTo>
                <a:lnTo>
                  <a:pt x="1708" y="106532"/>
                </a:lnTo>
                <a:cubicBezTo>
                  <a:pt x="228" y="272249"/>
                  <a:pt x="-1251" y="437965"/>
                  <a:pt x="1708" y="599243"/>
                </a:cubicBezTo>
                <a:close/>
              </a:path>
            </a:pathLst>
          </a:custGeom>
          <a:solidFill>
            <a:srgbClr val="A48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194455" y="3934535"/>
            <a:ext cx="11801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Active Layer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7207834" y="3715529"/>
            <a:ext cx="2263806" cy="368423"/>
          </a:xfrm>
          <a:custGeom>
            <a:avLst/>
            <a:gdLst>
              <a:gd name="connsiteX0" fmla="*/ 0 w 2263806"/>
              <a:gd name="connsiteY0" fmla="*/ 97654 h 368423"/>
              <a:gd name="connsiteX1" fmla="*/ 159798 w 2263806"/>
              <a:gd name="connsiteY1" fmla="*/ 44388 h 368423"/>
              <a:gd name="connsiteX2" fmla="*/ 532660 w 2263806"/>
              <a:gd name="connsiteY2" fmla="*/ 0 h 368423"/>
              <a:gd name="connsiteX3" fmla="*/ 759041 w 2263806"/>
              <a:gd name="connsiteY3" fmla="*/ 93215 h 368423"/>
              <a:gd name="connsiteX4" fmla="*/ 954349 w 2263806"/>
              <a:gd name="connsiteY4" fmla="*/ 168675 h 368423"/>
              <a:gd name="connsiteX5" fmla="*/ 1100831 w 2263806"/>
              <a:gd name="connsiteY5" fmla="*/ 217502 h 368423"/>
              <a:gd name="connsiteX6" fmla="*/ 1229557 w 2263806"/>
              <a:gd name="connsiteY6" fmla="*/ 159798 h 368423"/>
              <a:gd name="connsiteX7" fmla="*/ 1300579 w 2263806"/>
              <a:gd name="connsiteY7" fmla="*/ 17755 h 368423"/>
              <a:gd name="connsiteX8" fmla="*/ 1415988 w 2263806"/>
              <a:gd name="connsiteY8" fmla="*/ 4438 h 368423"/>
              <a:gd name="connsiteX9" fmla="*/ 1553592 w 2263806"/>
              <a:gd name="connsiteY9" fmla="*/ 62143 h 368423"/>
              <a:gd name="connsiteX10" fmla="*/ 1642369 w 2263806"/>
              <a:gd name="connsiteY10" fmla="*/ 128726 h 368423"/>
              <a:gd name="connsiteX11" fmla="*/ 1757779 w 2263806"/>
              <a:gd name="connsiteY11" fmla="*/ 226380 h 368423"/>
              <a:gd name="connsiteX12" fmla="*/ 1895382 w 2263806"/>
              <a:gd name="connsiteY12" fmla="*/ 266330 h 368423"/>
              <a:gd name="connsiteX13" fmla="*/ 2001915 w 2263806"/>
              <a:gd name="connsiteY13" fmla="*/ 119848 h 368423"/>
              <a:gd name="connsiteX14" fmla="*/ 2117324 w 2263806"/>
              <a:gd name="connsiteY14" fmla="*/ 88776 h 368423"/>
              <a:gd name="connsiteX15" fmla="*/ 2263806 w 2263806"/>
              <a:gd name="connsiteY15" fmla="*/ 124287 h 368423"/>
              <a:gd name="connsiteX16" fmla="*/ 2263806 w 2263806"/>
              <a:gd name="connsiteY16" fmla="*/ 332912 h 368423"/>
              <a:gd name="connsiteX17" fmla="*/ 1895382 w 2263806"/>
              <a:gd name="connsiteY17" fmla="*/ 368423 h 368423"/>
              <a:gd name="connsiteX18" fmla="*/ 1593542 w 2263806"/>
              <a:gd name="connsiteY18" fmla="*/ 341790 h 368423"/>
              <a:gd name="connsiteX19" fmla="*/ 1415988 w 2263806"/>
              <a:gd name="connsiteY19" fmla="*/ 270768 h 368423"/>
              <a:gd name="connsiteX20" fmla="*/ 1353845 w 2263806"/>
              <a:gd name="connsiteY20" fmla="*/ 270768 h 368423"/>
              <a:gd name="connsiteX21" fmla="*/ 1162975 w 2263806"/>
              <a:gd name="connsiteY21" fmla="*/ 328473 h 368423"/>
              <a:gd name="connsiteX22" fmla="*/ 905522 w 2263806"/>
              <a:gd name="connsiteY22" fmla="*/ 297401 h 368423"/>
              <a:gd name="connsiteX23" fmla="*/ 865573 w 2263806"/>
              <a:gd name="connsiteY23" fmla="*/ 297401 h 368423"/>
              <a:gd name="connsiteX24" fmla="*/ 581487 w 2263806"/>
              <a:gd name="connsiteY24" fmla="*/ 244135 h 368423"/>
              <a:gd name="connsiteX25" fmla="*/ 235258 w 2263806"/>
              <a:gd name="connsiteY25" fmla="*/ 221941 h 368423"/>
              <a:gd name="connsiteX26" fmla="*/ 4439 w 2263806"/>
              <a:gd name="connsiteY26" fmla="*/ 248574 h 368423"/>
              <a:gd name="connsiteX27" fmla="*/ 0 w 2263806"/>
              <a:gd name="connsiteY27" fmla="*/ 97654 h 3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63806" h="368423">
                <a:moveTo>
                  <a:pt x="0" y="97654"/>
                </a:moveTo>
                <a:lnTo>
                  <a:pt x="159798" y="44388"/>
                </a:lnTo>
                <a:lnTo>
                  <a:pt x="532660" y="0"/>
                </a:lnTo>
                <a:lnTo>
                  <a:pt x="759041" y="93215"/>
                </a:lnTo>
                <a:lnTo>
                  <a:pt x="954349" y="168675"/>
                </a:lnTo>
                <a:lnTo>
                  <a:pt x="1100831" y="217502"/>
                </a:lnTo>
                <a:lnTo>
                  <a:pt x="1229557" y="159798"/>
                </a:lnTo>
                <a:lnTo>
                  <a:pt x="1300579" y="17755"/>
                </a:lnTo>
                <a:lnTo>
                  <a:pt x="1415988" y="4438"/>
                </a:lnTo>
                <a:lnTo>
                  <a:pt x="1553592" y="62143"/>
                </a:lnTo>
                <a:lnTo>
                  <a:pt x="1642369" y="128726"/>
                </a:lnTo>
                <a:lnTo>
                  <a:pt x="1757779" y="226380"/>
                </a:lnTo>
                <a:lnTo>
                  <a:pt x="1895382" y="266330"/>
                </a:lnTo>
                <a:lnTo>
                  <a:pt x="2001915" y="119848"/>
                </a:lnTo>
                <a:lnTo>
                  <a:pt x="2117324" y="88776"/>
                </a:lnTo>
                <a:lnTo>
                  <a:pt x="2263806" y="124287"/>
                </a:lnTo>
                <a:lnTo>
                  <a:pt x="2263806" y="332912"/>
                </a:lnTo>
                <a:lnTo>
                  <a:pt x="1895382" y="368423"/>
                </a:lnTo>
                <a:lnTo>
                  <a:pt x="1593542" y="341790"/>
                </a:lnTo>
                <a:lnTo>
                  <a:pt x="1415988" y="270768"/>
                </a:lnTo>
                <a:lnTo>
                  <a:pt x="1353845" y="270768"/>
                </a:lnTo>
                <a:lnTo>
                  <a:pt x="1162975" y="328473"/>
                </a:lnTo>
                <a:lnTo>
                  <a:pt x="905522" y="297401"/>
                </a:lnTo>
                <a:lnTo>
                  <a:pt x="865573" y="297401"/>
                </a:lnTo>
                <a:lnTo>
                  <a:pt x="581487" y="244135"/>
                </a:lnTo>
                <a:lnTo>
                  <a:pt x="235258" y="221941"/>
                </a:lnTo>
                <a:lnTo>
                  <a:pt x="4439" y="248574"/>
                </a:lnTo>
                <a:lnTo>
                  <a:pt x="0" y="9765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075881" y="3726657"/>
            <a:ext cx="117256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Organic Layer</a:t>
            </a:r>
          </a:p>
        </p:txBody>
      </p:sp>
      <p:sp>
        <p:nvSpPr>
          <p:cNvPr id="95" name="Rectangle 94"/>
          <p:cNvSpPr/>
          <p:nvPr/>
        </p:nvSpPr>
        <p:spPr>
          <a:xfrm>
            <a:off x="8285331" y="4371594"/>
            <a:ext cx="10581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Permafrost</a:t>
            </a:r>
          </a:p>
        </p:txBody>
      </p:sp>
      <p:sp>
        <p:nvSpPr>
          <p:cNvPr id="24" name="Freeform 23"/>
          <p:cNvSpPr/>
          <p:nvPr/>
        </p:nvSpPr>
        <p:spPr>
          <a:xfrm>
            <a:off x="7210767" y="3232214"/>
            <a:ext cx="2272683" cy="713481"/>
          </a:xfrm>
          <a:custGeom>
            <a:avLst/>
            <a:gdLst>
              <a:gd name="connsiteX0" fmla="*/ 0 w 2272683"/>
              <a:gd name="connsiteY0" fmla="*/ 599242 h 772357"/>
              <a:gd name="connsiteX1" fmla="*/ 523782 w 2272683"/>
              <a:gd name="connsiteY1" fmla="*/ 519343 h 772357"/>
              <a:gd name="connsiteX2" fmla="*/ 998738 w 2272683"/>
              <a:gd name="connsiteY2" fmla="*/ 692458 h 772357"/>
              <a:gd name="connsiteX3" fmla="*/ 1083076 w 2272683"/>
              <a:gd name="connsiteY3" fmla="*/ 723530 h 772357"/>
              <a:gd name="connsiteX4" fmla="*/ 1109709 w 2272683"/>
              <a:gd name="connsiteY4" fmla="*/ 736846 h 772357"/>
              <a:gd name="connsiteX5" fmla="*/ 1229557 w 2272683"/>
              <a:gd name="connsiteY5" fmla="*/ 683580 h 772357"/>
              <a:gd name="connsiteX6" fmla="*/ 1282823 w 2272683"/>
              <a:gd name="connsiteY6" fmla="*/ 545976 h 772357"/>
              <a:gd name="connsiteX7" fmla="*/ 1340528 w 2272683"/>
              <a:gd name="connsiteY7" fmla="*/ 523782 h 772357"/>
              <a:gd name="connsiteX8" fmla="*/ 1482571 w 2272683"/>
              <a:gd name="connsiteY8" fmla="*/ 523782 h 772357"/>
              <a:gd name="connsiteX9" fmla="*/ 1637930 w 2272683"/>
              <a:gd name="connsiteY9" fmla="*/ 625875 h 772357"/>
              <a:gd name="connsiteX10" fmla="*/ 1753340 w 2272683"/>
              <a:gd name="connsiteY10" fmla="*/ 745724 h 772357"/>
              <a:gd name="connsiteX11" fmla="*/ 1895382 w 2272683"/>
              <a:gd name="connsiteY11" fmla="*/ 772357 h 772357"/>
              <a:gd name="connsiteX12" fmla="*/ 1979720 w 2272683"/>
              <a:gd name="connsiteY12" fmla="*/ 639192 h 772357"/>
              <a:gd name="connsiteX13" fmla="*/ 2077375 w 2272683"/>
              <a:gd name="connsiteY13" fmla="*/ 603681 h 772357"/>
              <a:gd name="connsiteX14" fmla="*/ 2268245 w 2272683"/>
              <a:gd name="connsiteY14" fmla="*/ 643631 h 772357"/>
              <a:gd name="connsiteX15" fmla="*/ 2272683 w 2272683"/>
              <a:gd name="connsiteY15" fmla="*/ 288524 h 772357"/>
              <a:gd name="connsiteX16" fmla="*/ 759041 w 2272683"/>
              <a:gd name="connsiteY16" fmla="*/ 195308 h 772357"/>
              <a:gd name="connsiteX17" fmla="*/ 186431 w 2272683"/>
              <a:gd name="connsiteY17" fmla="*/ 0 h 772357"/>
              <a:gd name="connsiteX18" fmla="*/ 0 w 2272683"/>
              <a:gd name="connsiteY18" fmla="*/ 66582 h 772357"/>
              <a:gd name="connsiteX19" fmla="*/ 0 w 2272683"/>
              <a:gd name="connsiteY19" fmla="*/ 599242 h 77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72683" h="772357">
                <a:moveTo>
                  <a:pt x="0" y="599242"/>
                </a:moveTo>
                <a:lnTo>
                  <a:pt x="523782" y="519343"/>
                </a:lnTo>
                <a:lnTo>
                  <a:pt x="998738" y="692458"/>
                </a:lnTo>
                <a:lnTo>
                  <a:pt x="1083076" y="723530"/>
                </a:lnTo>
                <a:lnTo>
                  <a:pt x="1109709" y="736846"/>
                </a:lnTo>
                <a:lnTo>
                  <a:pt x="1229557" y="683580"/>
                </a:lnTo>
                <a:lnTo>
                  <a:pt x="1282823" y="545976"/>
                </a:lnTo>
                <a:lnTo>
                  <a:pt x="1340528" y="523782"/>
                </a:lnTo>
                <a:lnTo>
                  <a:pt x="1482571" y="523782"/>
                </a:lnTo>
                <a:lnTo>
                  <a:pt x="1637930" y="625875"/>
                </a:lnTo>
                <a:lnTo>
                  <a:pt x="1753340" y="745724"/>
                </a:lnTo>
                <a:lnTo>
                  <a:pt x="1895382" y="772357"/>
                </a:lnTo>
                <a:lnTo>
                  <a:pt x="1979720" y="639192"/>
                </a:lnTo>
                <a:lnTo>
                  <a:pt x="2077375" y="603681"/>
                </a:lnTo>
                <a:lnTo>
                  <a:pt x="2268245" y="643631"/>
                </a:lnTo>
                <a:cubicBezTo>
                  <a:pt x="2269724" y="525262"/>
                  <a:pt x="2271204" y="406893"/>
                  <a:pt x="2272683" y="288524"/>
                </a:cubicBezTo>
                <a:lnTo>
                  <a:pt x="759041" y="195308"/>
                </a:lnTo>
                <a:lnTo>
                  <a:pt x="186431" y="0"/>
                </a:lnTo>
                <a:lnTo>
                  <a:pt x="0" y="66582"/>
                </a:lnTo>
                <a:cubicBezTo>
                  <a:pt x="1480" y="245615"/>
                  <a:pt x="2959" y="424648"/>
                  <a:pt x="0" y="599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206942" y="2912720"/>
            <a:ext cx="2281561" cy="599242"/>
          </a:xfrm>
          <a:custGeom>
            <a:avLst/>
            <a:gdLst>
              <a:gd name="connsiteX0" fmla="*/ 4439 w 2281561"/>
              <a:gd name="connsiteY0" fmla="*/ 133165 h 599242"/>
              <a:gd name="connsiteX1" fmla="*/ 97654 w 2281561"/>
              <a:gd name="connsiteY1" fmla="*/ 84337 h 599242"/>
              <a:gd name="connsiteX2" fmla="*/ 279647 w 2281561"/>
              <a:gd name="connsiteY2" fmla="*/ 22194 h 599242"/>
              <a:gd name="connsiteX3" fmla="*/ 452761 w 2281561"/>
              <a:gd name="connsiteY3" fmla="*/ 4438 h 599242"/>
              <a:gd name="connsiteX4" fmla="*/ 674703 w 2281561"/>
              <a:gd name="connsiteY4" fmla="*/ 0 h 599242"/>
              <a:gd name="connsiteX5" fmla="*/ 887767 w 2281561"/>
              <a:gd name="connsiteY5" fmla="*/ 71021 h 599242"/>
              <a:gd name="connsiteX6" fmla="*/ 1096392 w 2281561"/>
              <a:gd name="connsiteY6" fmla="*/ 146481 h 599242"/>
              <a:gd name="connsiteX7" fmla="*/ 1438183 w 2281561"/>
              <a:gd name="connsiteY7" fmla="*/ 221941 h 599242"/>
              <a:gd name="connsiteX8" fmla="*/ 1815484 w 2281561"/>
              <a:gd name="connsiteY8" fmla="*/ 257452 h 599242"/>
              <a:gd name="connsiteX9" fmla="*/ 1859872 w 2281561"/>
              <a:gd name="connsiteY9" fmla="*/ 257452 h 599242"/>
              <a:gd name="connsiteX10" fmla="*/ 2081814 w 2281561"/>
              <a:gd name="connsiteY10" fmla="*/ 292963 h 599242"/>
              <a:gd name="connsiteX11" fmla="*/ 2272684 w 2281561"/>
              <a:gd name="connsiteY11" fmla="*/ 261891 h 599242"/>
              <a:gd name="connsiteX12" fmla="*/ 2281561 w 2281561"/>
              <a:gd name="connsiteY12" fmla="*/ 599242 h 599242"/>
              <a:gd name="connsiteX13" fmla="*/ 754602 w 2281561"/>
              <a:gd name="connsiteY13" fmla="*/ 506027 h 599242"/>
              <a:gd name="connsiteX14" fmla="*/ 177553 w 2281561"/>
              <a:gd name="connsiteY14" fmla="*/ 315157 h 599242"/>
              <a:gd name="connsiteX15" fmla="*/ 0 w 2281561"/>
              <a:gd name="connsiteY15" fmla="*/ 381739 h 599242"/>
              <a:gd name="connsiteX16" fmla="*/ 4439 w 2281561"/>
              <a:gd name="connsiteY16" fmla="*/ 133165 h 59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1561" h="599242">
                <a:moveTo>
                  <a:pt x="4439" y="133165"/>
                </a:moveTo>
                <a:lnTo>
                  <a:pt x="97654" y="84337"/>
                </a:lnTo>
                <a:lnTo>
                  <a:pt x="279647" y="22194"/>
                </a:lnTo>
                <a:lnTo>
                  <a:pt x="452761" y="4438"/>
                </a:lnTo>
                <a:lnTo>
                  <a:pt x="674703" y="0"/>
                </a:lnTo>
                <a:lnTo>
                  <a:pt x="887767" y="71021"/>
                </a:lnTo>
                <a:lnTo>
                  <a:pt x="1096392" y="146481"/>
                </a:lnTo>
                <a:lnTo>
                  <a:pt x="1438183" y="221941"/>
                </a:lnTo>
                <a:lnTo>
                  <a:pt x="1815484" y="257452"/>
                </a:lnTo>
                <a:lnTo>
                  <a:pt x="1859872" y="257452"/>
                </a:lnTo>
                <a:lnTo>
                  <a:pt x="2081814" y="292963"/>
                </a:lnTo>
                <a:lnTo>
                  <a:pt x="2272684" y="261891"/>
                </a:lnTo>
                <a:lnTo>
                  <a:pt x="2281561" y="599242"/>
                </a:lnTo>
                <a:lnTo>
                  <a:pt x="754602" y="506027"/>
                </a:lnTo>
                <a:lnTo>
                  <a:pt x="177553" y="315157"/>
                </a:lnTo>
                <a:lnTo>
                  <a:pt x="0" y="381739"/>
                </a:lnTo>
                <a:cubicBezTo>
                  <a:pt x="1480" y="298881"/>
                  <a:pt x="2959" y="216023"/>
                  <a:pt x="4439" y="1331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8360634" y="3420542"/>
            <a:ext cx="596781" cy="330317"/>
          </a:xfrm>
          <a:custGeom>
            <a:avLst/>
            <a:gdLst>
              <a:gd name="connsiteX0" fmla="*/ 421689 w 823260"/>
              <a:gd name="connsiteY0" fmla="*/ 403934 h 448322"/>
              <a:gd name="connsiteX1" fmla="*/ 403934 w 823260"/>
              <a:gd name="connsiteY1" fmla="*/ 381740 h 448322"/>
              <a:gd name="connsiteX2" fmla="*/ 386178 w 823260"/>
              <a:gd name="connsiteY2" fmla="*/ 372862 h 448322"/>
              <a:gd name="connsiteX3" fmla="*/ 368423 w 823260"/>
              <a:gd name="connsiteY3" fmla="*/ 359546 h 448322"/>
              <a:gd name="connsiteX4" fmla="*/ 337351 w 823260"/>
              <a:gd name="connsiteY4" fmla="*/ 337351 h 448322"/>
              <a:gd name="connsiteX5" fmla="*/ 328473 w 823260"/>
              <a:gd name="connsiteY5" fmla="*/ 324035 h 448322"/>
              <a:gd name="connsiteX6" fmla="*/ 301840 w 823260"/>
              <a:gd name="connsiteY6" fmla="*/ 315157 h 448322"/>
              <a:gd name="connsiteX7" fmla="*/ 288524 w 823260"/>
              <a:gd name="connsiteY7" fmla="*/ 310718 h 448322"/>
              <a:gd name="connsiteX8" fmla="*/ 270769 w 823260"/>
              <a:gd name="connsiteY8" fmla="*/ 306279 h 448322"/>
              <a:gd name="connsiteX9" fmla="*/ 230819 w 823260"/>
              <a:gd name="connsiteY9" fmla="*/ 292963 h 448322"/>
              <a:gd name="connsiteX10" fmla="*/ 190870 w 823260"/>
              <a:gd name="connsiteY10" fmla="*/ 288524 h 448322"/>
              <a:gd name="connsiteX11" fmla="*/ 137604 w 823260"/>
              <a:gd name="connsiteY11" fmla="*/ 292963 h 448322"/>
              <a:gd name="connsiteX12" fmla="*/ 128726 w 823260"/>
              <a:gd name="connsiteY12" fmla="*/ 306279 h 448322"/>
              <a:gd name="connsiteX13" fmla="*/ 115409 w 823260"/>
              <a:gd name="connsiteY13" fmla="*/ 315157 h 448322"/>
              <a:gd name="connsiteX14" fmla="*/ 97654 w 823260"/>
              <a:gd name="connsiteY14" fmla="*/ 355107 h 448322"/>
              <a:gd name="connsiteX15" fmla="*/ 84338 w 823260"/>
              <a:gd name="connsiteY15" fmla="*/ 359546 h 448322"/>
              <a:gd name="connsiteX16" fmla="*/ 75460 w 823260"/>
              <a:gd name="connsiteY16" fmla="*/ 372862 h 448322"/>
              <a:gd name="connsiteX17" fmla="*/ 88776 w 823260"/>
              <a:gd name="connsiteY17" fmla="*/ 301841 h 448322"/>
              <a:gd name="connsiteX18" fmla="*/ 93215 w 823260"/>
              <a:gd name="connsiteY18" fmla="*/ 288524 h 448322"/>
              <a:gd name="connsiteX19" fmla="*/ 106532 w 823260"/>
              <a:gd name="connsiteY19" fmla="*/ 279646 h 448322"/>
              <a:gd name="connsiteX20" fmla="*/ 137604 w 823260"/>
              <a:gd name="connsiteY20" fmla="*/ 270769 h 448322"/>
              <a:gd name="connsiteX21" fmla="*/ 213064 w 823260"/>
              <a:gd name="connsiteY21" fmla="*/ 279646 h 448322"/>
              <a:gd name="connsiteX22" fmla="*/ 239697 w 823260"/>
              <a:gd name="connsiteY22" fmla="*/ 288524 h 448322"/>
              <a:gd name="connsiteX23" fmla="*/ 270769 w 823260"/>
              <a:gd name="connsiteY23" fmla="*/ 310718 h 448322"/>
              <a:gd name="connsiteX24" fmla="*/ 297402 w 823260"/>
              <a:gd name="connsiteY24" fmla="*/ 324035 h 448322"/>
              <a:gd name="connsiteX25" fmla="*/ 310718 w 823260"/>
              <a:gd name="connsiteY25" fmla="*/ 337351 h 448322"/>
              <a:gd name="connsiteX26" fmla="*/ 324035 w 823260"/>
              <a:gd name="connsiteY26" fmla="*/ 346229 h 448322"/>
              <a:gd name="connsiteX27" fmla="*/ 350668 w 823260"/>
              <a:gd name="connsiteY27" fmla="*/ 368423 h 448322"/>
              <a:gd name="connsiteX28" fmla="*/ 368423 w 823260"/>
              <a:gd name="connsiteY28" fmla="*/ 372862 h 448322"/>
              <a:gd name="connsiteX29" fmla="*/ 381739 w 823260"/>
              <a:gd name="connsiteY29" fmla="*/ 381740 h 448322"/>
              <a:gd name="connsiteX30" fmla="*/ 408372 w 823260"/>
              <a:gd name="connsiteY30" fmla="*/ 395056 h 448322"/>
              <a:gd name="connsiteX31" fmla="*/ 399495 w 823260"/>
              <a:gd name="connsiteY31" fmla="*/ 408373 h 448322"/>
              <a:gd name="connsiteX32" fmla="*/ 395056 w 823260"/>
              <a:gd name="connsiteY32" fmla="*/ 395056 h 448322"/>
              <a:gd name="connsiteX33" fmla="*/ 386178 w 823260"/>
              <a:gd name="connsiteY33" fmla="*/ 350668 h 448322"/>
              <a:gd name="connsiteX34" fmla="*/ 390617 w 823260"/>
              <a:gd name="connsiteY34" fmla="*/ 324035 h 448322"/>
              <a:gd name="connsiteX35" fmla="*/ 421689 w 823260"/>
              <a:gd name="connsiteY35" fmla="*/ 288524 h 448322"/>
              <a:gd name="connsiteX36" fmla="*/ 435005 w 823260"/>
              <a:gd name="connsiteY36" fmla="*/ 270769 h 448322"/>
              <a:gd name="connsiteX37" fmla="*/ 474955 w 823260"/>
              <a:gd name="connsiteY37" fmla="*/ 257452 h 448322"/>
              <a:gd name="connsiteX38" fmla="*/ 514905 w 823260"/>
              <a:gd name="connsiteY38" fmla="*/ 235258 h 448322"/>
              <a:gd name="connsiteX39" fmla="*/ 550415 w 823260"/>
              <a:gd name="connsiteY39" fmla="*/ 217503 h 448322"/>
              <a:gd name="connsiteX40" fmla="*/ 577048 w 823260"/>
              <a:gd name="connsiteY40" fmla="*/ 208625 h 448322"/>
              <a:gd name="connsiteX41" fmla="*/ 590365 w 823260"/>
              <a:gd name="connsiteY41" fmla="*/ 204186 h 448322"/>
              <a:gd name="connsiteX42" fmla="*/ 665825 w 823260"/>
              <a:gd name="connsiteY42" fmla="*/ 217503 h 448322"/>
              <a:gd name="connsiteX43" fmla="*/ 683580 w 823260"/>
              <a:gd name="connsiteY43" fmla="*/ 221942 h 448322"/>
              <a:gd name="connsiteX44" fmla="*/ 696897 w 823260"/>
              <a:gd name="connsiteY44" fmla="*/ 230819 h 448322"/>
              <a:gd name="connsiteX45" fmla="*/ 723530 w 823260"/>
              <a:gd name="connsiteY45" fmla="*/ 239697 h 448322"/>
              <a:gd name="connsiteX46" fmla="*/ 790112 w 823260"/>
              <a:gd name="connsiteY46" fmla="*/ 226380 h 448322"/>
              <a:gd name="connsiteX47" fmla="*/ 816745 w 823260"/>
              <a:gd name="connsiteY47" fmla="*/ 230819 h 448322"/>
              <a:gd name="connsiteX48" fmla="*/ 821184 w 823260"/>
              <a:gd name="connsiteY48" fmla="*/ 248575 h 448322"/>
              <a:gd name="connsiteX49" fmla="*/ 772357 w 823260"/>
              <a:gd name="connsiteY49" fmla="*/ 226380 h 448322"/>
              <a:gd name="connsiteX50" fmla="*/ 785673 w 823260"/>
              <a:gd name="connsiteY50" fmla="*/ 230819 h 448322"/>
              <a:gd name="connsiteX51" fmla="*/ 790112 w 823260"/>
              <a:gd name="connsiteY51" fmla="*/ 253013 h 448322"/>
              <a:gd name="connsiteX52" fmla="*/ 772357 w 823260"/>
              <a:gd name="connsiteY52" fmla="*/ 266330 h 448322"/>
              <a:gd name="connsiteX53" fmla="*/ 798990 w 823260"/>
              <a:gd name="connsiteY53" fmla="*/ 288524 h 448322"/>
              <a:gd name="connsiteX54" fmla="*/ 781235 w 823260"/>
              <a:gd name="connsiteY54" fmla="*/ 292963 h 448322"/>
              <a:gd name="connsiteX55" fmla="*/ 745724 w 823260"/>
              <a:gd name="connsiteY55" fmla="*/ 279646 h 448322"/>
              <a:gd name="connsiteX56" fmla="*/ 710213 w 823260"/>
              <a:gd name="connsiteY56" fmla="*/ 270769 h 448322"/>
              <a:gd name="connsiteX57" fmla="*/ 688019 w 823260"/>
              <a:gd name="connsiteY57" fmla="*/ 253013 h 448322"/>
              <a:gd name="connsiteX58" fmla="*/ 679141 w 823260"/>
              <a:gd name="connsiteY58" fmla="*/ 239697 h 448322"/>
              <a:gd name="connsiteX59" fmla="*/ 612559 w 823260"/>
              <a:gd name="connsiteY59" fmla="*/ 244136 h 448322"/>
              <a:gd name="connsiteX60" fmla="*/ 581487 w 823260"/>
              <a:gd name="connsiteY60" fmla="*/ 257452 h 448322"/>
              <a:gd name="connsiteX61" fmla="*/ 568171 w 823260"/>
              <a:gd name="connsiteY61" fmla="*/ 261891 h 448322"/>
              <a:gd name="connsiteX62" fmla="*/ 528221 w 823260"/>
              <a:gd name="connsiteY62" fmla="*/ 292963 h 448322"/>
              <a:gd name="connsiteX63" fmla="*/ 514905 w 823260"/>
              <a:gd name="connsiteY63" fmla="*/ 301841 h 448322"/>
              <a:gd name="connsiteX64" fmla="*/ 497149 w 823260"/>
              <a:gd name="connsiteY64" fmla="*/ 315157 h 448322"/>
              <a:gd name="connsiteX65" fmla="*/ 470516 w 823260"/>
              <a:gd name="connsiteY65" fmla="*/ 341790 h 448322"/>
              <a:gd name="connsiteX66" fmla="*/ 448322 w 823260"/>
              <a:gd name="connsiteY66" fmla="*/ 372862 h 448322"/>
              <a:gd name="connsiteX67" fmla="*/ 435005 w 823260"/>
              <a:gd name="connsiteY67" fmla="*/ 399495 h 448322"/>
              <a:gd name="connsiteX68" fmla="*/ 430567 w 823260"/>
              <a:gd name="connsiteY68" fmla="*/ 412812 h 448322"/>
              <a:gd name="connsiteX69" fmla="*/ 426128 w 823260"/>
              <a:gd name="connsiteY69" fmla="*/ 395056 h 448322"/>
              <a:gd name="connsiteX70" fmla="*/ 430567 w 823260"/>
              <a:gd name="connsiteY70" fmla="*/ 341790 h 448322"/>
              <a:gd name="connsiteX71" fmla="*/ 439444 w 823260"/>
              <a:gd name="connsiteY71" fmla="*/ 324035 h 448322"/>
              <a:gd name="connsiteX72" fmla="*/ 479394 w 823260"/>
              <a:gd name="connsiteY72" fmla="*/ 301841 h 448322"/>
              <a:gd name="connsiteX73" fmla="*/ 497149 w 823260"/>
              <a:gd name="connsiteY73" fmla="*/ 297402 h 448322"/>
              <a:gd name="connsiteX74" fmla="*/ 506027 w 823260"/>
              <a:gd name="connsiteY74" fmla="*/ 284085 h 448322"/>
              <a:gd name="connsiteX75" fmla="*/ 537099 w 823260"/>
              <a:gd name="connsiteY75" fmla="*/ 270769 h 448322"/>
              <a:gd name="connsiteX76" fmla="*/ 554854 w 823260"/>
              <a:gd name="connsiteY76" fmla="*/ 261891 h 448322"/>
              <a:gd name="connsiteX77" fmla="*/ 612559 w 823260"/>
              <a:gd name="connsiteY77" fmla="*/ 248575 h 448322"/>
              <a:gd name="connsiteX78" fmla="*/ 634753 w 823260"/>
              <a:gd name="connsiteY78" fmla="*/ 235258 h 448322"/>
              <a:gd name="connsiteX79" fmla="*/ 648070 w 823260"/>
              <a:gd name="connsiteY79" fmla="*/ 226380 h 448322"/>
              <a:gd name="connsiteX80" fmla="*/ 665825 w 823260"/>
              <a:gd name="connsiteY80" fmla="*/ 230819 h 448322"/>
              <a:gd name="connsiteX81" fmla="*/ 692458 w 823260"/>
              <a:gd name="connsiteY81" fmla="*/ 226380 h 448322"/>
              <a:gd name="connsiteX82" fmla="*/ 719091 w 823260"/>
              <a:gd name="connsiteY82" fmla="*/ 217503 h 448322"/>
              <a:gd name="connsiteX83" fmla="*/ 745724 w 823260"/>
              <a:gd name="connsiteY83" fmla="*/ 230819 h 448322"/>
              <a:gd name="connsiteX84" fmla="*/ 759040 w 823260"/>
              <a:gd name="connsiteY84" fmla="*/ 239697 h 448322"/>
              <a:gd name="connsiteX85" fmla="*/ 754602 w 823260"/>
              <a:gd name="connsiteY85" fmla="*/ 253013 h 448322"/>
              <a:gd name="connsiteX86" fmla="*/ 772357 w 823260"/>
              <a:gd name="connsiteY86" fmla="*/ 297402 h 448322"/>
              <a:gd name="connsiteX87" fmla="*/ 776796 w 823260"/>
              <a:gd name="connsiteY87" fmla="*/ 319596 h 448322"/>
              <a:gd name="connsiteX88" fmla="*/ 785673 w 823260"/>
              <a:gd name="connsiteY88" fmla="*/ 346229 h 448322"/>
              <a:gd name="connsiteX89" fmla="*/ 772357 w 823260"/>
              <a:gd name="connsiteY89" fmla="*/ 350668 h 448322"/>
              <a:gd name="connsiteX90" fmla="*/ 732407 w 823260"/>
              <a:gd name="connsiteY90" fmla="*/ 332913 h 448322"/>
              <a:gd name="connsiteX91" fmla="*/ 705774 w 823260"/>
              <a:gd name="connsiteY91" fmla="*/ 328474 h 448322"/>
              <a:gd name="connsiteX92" fmla="*/ 679141 w 823260"/>
              <a:gd name="connsiteY92" fmla="*/ 319596 h 448322"/>
              <a:gd name="connsiteX93" fmla="*/ 661386 w 823260"/>
              <a:gd name="connsiteY93" fmla="*/ 306279 h 448322"/>
              <a:gd name="connsiteX94" fmla="*/ 634753 w 823260"/>
              <a:gd name="connsiteY94" fmla="*/ 301841 h 448322"/>
              <a:gd name="connsiteX95" fmla="*/ 616998 w 823260"/>
              <a:gd name="connsiteY95" fmla="*/ 292963 h 448322"/>
              <a:gd name="connsiteX96" fmla="*/ 585926 w 823260"/>
              <a:gd name="connsiteY96" fmla="*/ 275208 h 448322"/>
              <a:gd name="connsiteX97" fmla="*/ 568171 w 823260"/>
              <a:gd name="connsiteY97" fmla="*/ 270769 h 448322"/>
              <a:gd name="connsiteX98" fmla="*/ 550415 w 823260"/>
              <a:gd name="connsiteY98" fmla="*/ 261891 h 448322"/>
              <a:gd name="connsiteX99" fmla="*/ 514905 w 823260"/>
              <a:gd name="connsiteY99" fmla="*/ 253013 h 448322"/>
              <a:gd name="connsiteX100" fmla="*/ 466077 w 823260"/>
              <a:gd name="connsiteY100" fmla="*/ 257452 h 448322"/>
              <a:gd name="connsiteX101" fmla="*/ 452761 w 823260"/>
              <a:gd name="connsiteY101" fmla="*/ 261891 h 448322"/>
              <a:gd name="connsiteX102" fmla="*/ 439444 w 823260"/>
              <a:gd name="connsiteY102" fmla="*/ 288524 h 448322"/>
              <a:gd name="connsiteX103" fmla="*/ 435005 w 823260"/>
              <a:gd name="connsiteY103" fmla="*/ 372862 h 448322"/>
              <a:gd name="connsiteX104" fmla="*/ 421689 w 823260"/>
              <a:gd name="connsiteY104" fmla="*/ 395056 h 448322"/>
              <a:gd name="connsiteX105" fmla="*/ 426128 w 823260"/>
              <a:gd name="connsiteY105" fmla="*/ 306279 h 448322"/>
              <a:gd name="connsiteX106" fmla="*/ 439444 w 823260"/>
              <a:gd name="connsiteY106" fmla="*/ 279646 h 448322"/>
              <a:gd name="connsiteX107" fmla="*/ 443883 w 823260"/>
              <a:gd name="connsiteY107" fmla="*/ 266330 h 448322"/>
              <a:gd name="connsiteX108" fmla="*/ 452761 w 823260"/>
              <a:gd name="connsiteY108" fmla="*/ 248575 h 448322"/>
              <a:gd name="connsiteX109" fmla="*/ 474955 w 823260"/>
              <a:gd name="connsiteY109" fmla="*/ 208625 h 448322"/>
              <a:gd name="connsiteX110" fmla="*/ 532660 w 823260"/>
              <a:gd name="connsiteY110" fmla="*/ 159798 h 448322"/>
              <a:gd name="connsiteX111" fmla="*/ 559293 w 823260"/>
              <a:gd name="connsiteY111" fmla="*/ 150920 h 448322"/>
              <a:gd name="connsiteX112" fmla="*/ 572609 w 823260"/>
              <a:gd name="connsiteY112" fmla="*/ 146481 h 448322"/>
              <a:gd name="connsiteX113" fmla="*/ 634753 w 823260"/>
              <a:gd name="connsiteY113" fmla="*/ 150920 h 448322"/>
              <a:gd name="connsiteX114" fmla="*/ 665825 w 823260"/>
              <a:gd name="connsiteY114" fmla="*/ 168676 h 448322"/>
              <a:gd name="connsiteX115" fmla="*/ 679141 w 823260"/>
              <a:gd name="connsiteY115" fmla="*/ 173114 h 448322"/>
              <a:gd name="connsiteX116" fmla="*/ 665825 w 823260"/>
              <a:gd name="connsiteY116" fmla="*/ 177553 h 448322"/>
              <a:gd name="connsiteX117" fmla="*/ 625875 w 823260"/>
              <a:gd name="connsiteY117" fmla="*/ 150920 h 448322"/>
              <a:gd name="connsiteX118" fmla="*/ 621437 w 823260"/>
              <a:gd name="connsiteY118" fmla="*/ 137604 h 448322"/>
              <a:gd name="connsiteX119" fmla="*/ 585926 w 823260"/>
              <a:gd name="connsiteY119" fmla="*/ 133165 h 448322"/>
              <a:gd name="connsiteX120" fmla="*/ 568171 w 823260"/>
              <a:gd name="connsiteY120" fmla="*/ 128726 h 448322"/>
              <a:gd name="connsiteX121" fmla="*/ 497149 w 823260"/>
              <a:gd name="connsiteY121" fmla="*/ 133165 h 448322"/>
              <a:gd name="connsiteX122" fmla="*/ 474955 w 823260"/>
              <a:gd name="connsiteY122" fmla="*/ 142043 h 448322"/>
              <a:gd name="connsiteX123" fmla="*/ 452761 w 823260"/>
              <a:gd name="connsiteY123" fmla="*/ 146481 h 448322"/>
              <a:gd name="connsiteX124" fmla="*/ 439444 w 823260"/>
              <a:gd name="connsiteY124" fmla="*/ 150920 h 448322"/>
              <a:gd name="connsiteX125" fmla="*/ 403934 w 823260"/>
              <a:gd name="connsiteY125" fmla="*/ 177553 h 448322"/>
              <a:gd name="connsiteX126" fmla="*/ 381739 w 823260"/>
              <a:gd name="connsiteY126" fmla="*/ 181992 h 448322"/>
              <a:gd name="connsiteX127" fmla="*/ 363984 w 823260"/>
              <a:gd name="connsiteY127" fmla="*/ 199747 h 448322"/>
              <a:gd name="connsiteX128" fmla="*/ 355106 w 823260"/>
              <a:gd name="connsiteY128" fmla="*/ 213064 h 448322"/>
              <a:gd name="connsiteX129" fmla="*/ 350668 w 823260"/>
              <a:gd name="connsiteY129" fmla="*/ 226380 h 448322"/>
              <a:gd name="connsiteX130" fmla="*/ 337351 w 823260"/>
              <a:gd name="connsiteY130" fmla="*/ 253013 h 448322"/>
              <a:gd name="connsiteX131" fmla="*/ 341790 w 823260"/>
              <a:gd name="connsiteY131" fmla="*/ 355107 h 448322"/>
              <a:gd name="connsiteX132" fmla="*/ 368423 w 823260"/>
              <a:gd name="connsiteY132" fmla="*/ 399495 h 448322"/>
              <a:gd name="connsiteX133" fmla="*/ 377301 w 823260"/>
              <a:gd name="connsiteY133" fmla="*/ 412812 h 448322"/>
              <a:gd name="connsiteX134" fmla="*/ 363984 w 823260"/>
              <a:gd name="connsiteY134" fmla="*/ 301841 h 448322"/>
              <a:gd name="connsiteX135" fmla="*/ 350668 w 823260"/>
              <a:gd name="connsiteY135" fmla="*/ 261891 h 448322"/>
              <a:gd name="connsiteX136" fmla="*/ 346229 w 823260"/>
              <a:gd name="connsiteY136" fmla="*/ 248575 h 448322"/>
              <a:gd name="connsiteX137" fmla="*/ 332912 w 823260"/>
              <a:gd name="connsiteY137" fmla="*/ 239697 h 448322"/>
              <a:gd name="connsiteX138" fmla="*/ 319596 w 823260"/>
              <a:gd name="connsiteY138" fmla="*/ 221942 h 448322"/>
              <a:gd name="connsiteX139" fmla="*/ 292963 w 823260"/>
              <a:gd name="connsiteY139" fmla="*/ 186431 h 448322"/>
              <a:gd name="connsiteX140" fmla="*/ 275207 w 823260"/>
              <a:gd name="connsiteY140" fmla="*/ 177553 h 448322"/>
              <a:gd name="connsiteX141" fmla="*/ 266330 w 823260"/>
              <a:gd name="connsiteY141" fmla="*/ 164237 h 448322"/>
              <a:gd name="connsiteX142" fmla="*/ 235258 w 823260"/>
              <a:gd name="connsiteY142" fmla="*/ 146481 h 448322"/>
              <a:gd name="connsiteX143" fmla="*/ 221941 w 823260"/>
              <a:gd name="connsiteY143" fmla="*/ 133165 h 448322"/>
              <a:gd name="connsiteX144" fmla="*/ 204186 w 823260"/>
              <a:gd name="connsiteY144" fmla="*/ 128726 h 448322"/>
              <a:gd name="connsiteX145" fmla="*/ 213064 w 823260"/>
              <a:gd name="connsiteY145" fmla="*/ 164237 h 448322"/>
              <a:gd name="connsiteX146" fmla="*/ 88776 w 823260"/>
              <a:gd name="connsiteY146" fmla="*/ 155359 h 448322"/>
              <a:gd name="connsiteX147" fmla="*/ 119848 w 823260"/>
              <a:gd name="connsiteY147" fmla="*/ 142043 h 448322"/>
              <a:gd name="connsiteX148" fmla="*/ 137604 w 823260"/>
              <a:gd name="connsiteY148" fmla="*/ 137604 h 448322"/>
              <a:gd name="connsiteX149" fmla="*/ 150920 w 823260"/>
              <a:gd name="connsiteY149" fmla="*/ 133165 h 448322"/>
              <a:gd name="connsiteX150" fmla="*/ 221941 w 823260"/>
              <a:gd name="connsiteY150" fmla="*/ 142043 h 448322"/>
              <a:gd name="connsiteX151" fmla="*/ 235258 w 823260"/>
              <a:gd name="connsiteY151" fmla="*/ 150920 h 448322"/>
              <a:gd name="connsiteX152" fmla="*/ 248574 w 823260"/>
              <a:gd name="connsiteY152" fmla="*/ 155359 h 448322"/>
              <a:gd name="connsiteX153" fmla="*/ 288524 w 823260"/>
              <a:gd name="connsiteY153" fmla="*/ 177553 h 448322"/>
              <a:gd name="connsiteX154" fmla="*/ 297402 w 823260"/>
              <a:gd name="connsiteY154" fmla="*/ 190870 h 448322"/>
              <a:gd name="connsiteX155" fmla="*/ 324035 w 823260"/>
              <a:gd name="connsiteY155" fmla="*/ 226380 h 448322"/>
              <a:gd name="connsiteX156" fmla="*/ 337351 w 823260"/>
              <a:gd name="connsiteY156" fmla="*/ 253013 h 448322"/>
              <a:gd name="connsiteX157" fmla="*/ 346229 w 823260"/>
              <a:gd name="connsiteY157" fmla="*/ 275208 h 448322"/>
              <a:gd name="connsiteX158" fmla="*/ 355106 w 823260"/>
              <a:gd name="connsiteY158" fmla="*/ 346229 h 448322"/>
              <a:gd name="connsiteX159" fmla="*/ 372862 w 823260"/>
              <a:gd name="connsiteY159" fmla="*/ 417250 h 448322"/>
              <a:gd name="connsiteX160" fmla="*/ 381739 w 823260"/>
              <a:gd name="connsiteY160" fmla="*/ 430567 h 448322"/>
              <a:gd name="connsiteX161" fmla="*/ 386178 w 823260"/>
              <a:gd name="connsiteY161" fmla="*/ 448322 h 448322"/>
              <a:gd name="connsiteX162" fmla="*/ 386178 w 823260"/>
              <a:gd name="connsiteY162" fmla="*/ 417250 h 448322"/>
              <a:gd name="connsiteX163" fmla="*/ 377301 w 823260"/>
              <a:gd name="connsiteY163" fmla="*/ 403934 h 448322"/>
              <a:gd name="connsiteX164" fmla="*/ 350668 w 823260"/>
              <a:gd name="connsiteY164" fmla="*/ 386179 h 448322"/>
              <a:gd name="connsiteX165" fmla="*/ 319596 w 823260"/>
              <a:gd name="connsiteY165" fmla="*/ 350668 h 448322"/>
              <a:gd name="connsiteX166" fmla="*/ 310718 w 823260"/>
              <a:gd name="connsiteY166" fmla="*/ 337351 h 448322"/>
              <a:gd name="connsiteX167" fmla="*/ 270769 w 823260"/>
              <a:gd name="connsiteY167" fmla="*/ 315157 h 448322"/>
              <a:gd name="connsiteX168" fmla="*/ 235258 w 823260"/>
              <a:gd name="connsiteY168" fmla="*/ 261891 h 448322"/>
              <a:gd name="connsiteX169" fmla="*/ 226380 w 823260"/>
              <a:gd name="connsiteY169" fmla="*/ 248575 h 448322"/>
              <a:gd name="connsiteX170" fmla="*/ 204186 w 823260"/>
              <a:gd name="connsiteY170" fmla="*/ 239697 h 448322"/>
              <a:gd name="connsiteX171" fmla="*/ 164237 w 823260"/>
              <a:gd name="connsiteY171" fmla="*/ 204186 h 448322"/>
              <a:gd name="connsiteX172" fmla="*/ 150920 w 823260"/>
              <a:gd name="connsiteY172" fmla="*/ 199747 h 448322"/>
              <a:gd name="connsiteX173" fmla="*/ 128726 w 823260"/>
              <a:gd name="connsiteY173" fmla="*/ 181992 h 448322"/>
              <a:gd name="connsiteX174" fmla="*/ 115409 w 823260"/>
              <a:gd name="connsiteY174" fmla="*/ 177553 h 448322"/>
              <a:gd name="connsiteX175" fmla="*/ 84338 w 823260"/>
              <a:gd name="connsiteY175" fmla="*/ 168676 h 448322"/>
              <a:gd name="connsiteX176" fmla="*/ 62143 w 823260"/>
              <a:gd name="connsiteY176" fmla="*/ 173114 h 448322"/>
              <a:gd name="connsiteX177" fmla="*/ 44388 w 823260"/>
              <a:gd name="connsiteY177" fmla="*/ 204186 h 448322"/>
              <a:gd name="connsiteX178" fmla="*/ 22194 w 823260"/>
              <a:gd name="connsiteY178" fmla="*/ 230819 h 448322"/>
              <a:gd name="connsiteX179" fmla="*/ 0 w 823260"/>
              <a:gd name="connsiteY179" fmla="*/ 266330 h 448322"/>
              <a:gd name="connsiteX180" fmla="*/ 4438 w 823260"/>
              <a:gd name="connsiteY180" fmla="*/ 324035 h 448322"/>
              <a:gd name="connsiteX181" fmla="*/ 17755 w 823260"/>
              <a:gd name="connsiteY181" fmla="*/ 315157 h 448322"/>
              <a:gd name="connsiteX182" fmla="*/ 22194 w 823260"/>
              <a:gd name="connsiteY182" fmla="*/ 292963 h 448322"/>
              <a:gd name="connsiteX183" fmla="*/ 53266 w 823260"/>
              <a:gd name="connsiteY183" fmla="*/ 261891 h 448322"/>
              <a:gd name="connsiteX184" fmla="*/ 66582 w 823260"/>
              <a:gd name="connsiteY184" fmla="*/ 253013 h 448322"/>
              <a:gd name="connsiteX185" fmla="*/ 97654 w 823260"/>
              <a:gd name="connsiteY185" fmla="*/ 248575 h 448322"/>
              <a:gd name="connsiteX186" fmla="*/ 195308 w 823260"/>
              <a:gd name="connsiteY186" fmla="*/ 248575 h 448322"/>
              <a:gd name="connsiteX187" fmla="*/ 208625 w 823260"/>
              <a:gd name="connsiteY187" fmla="*/ 257452 h 448322"/>
              <a:gd name="connsiteX188" fmla="*/ 253013 w 823260"/>
              <a:gd name="connsiteY188" fmla="*/ 270769 h 448322"/>
              <a:gd name="connsiteX189" fmla="*/ 270769 w 823260"/>
              <a:gd name="connsiteY189" fmla="*/ 292963 h 448322"/>
              <a:gd name="connsiteX190" fmla="*/ 284085 w 823260"/>
              <a:gd name="connsiteY190" fmla="*/ 297402 h 448322"/>
              <a:gd name="connsiteX191" fmla="*/ 310718 w 823260"/>
              <a:gd name="connsiteY191" fmla="*/ 315157 h 448322"/>
              <a:gd name="connsiteX192" fmla="*/ 324035 w 823260"/>
              <a:gd name="connsiteY192" fmla="*/ 324035 h 448322"/>
              <a:gd name="connsiteX193" fmla="*/ 332912 w 823260"/>
              <a:gd name="connsiteY193" fmla="*/ 337351 h 448322"/>
              <a:gd name="connsiteX194" fmla="*/ 363984 w 823260"/>
              <a:gd name="connsiteY194" fmla="*/ 368423 h 448322"/>
              <a:gd name="connsiteX195" fmla="*/ 386178 w 823260"/>
              <a:gd name="connsiteY195" fmla="*/ 399495 h 448322"/>
              <a:gd name="connsiteX196" fmla="*/ 390617 w 823260"/>
              <a:gd name="connsiteY196" fmla="*/ 412812 h 448322"/>
              <a:gd name="connsiteX197" fmla="*/ 403934 w 823260"/>
              <a:gd name="connsiteY197" fmla="*/ 421689 h 448322"/>
              <a:gd name="connsiteX198" fmla="*/ 408372 w 823260"/>
              <a:gd name="connsiteY198" fmla="*/ 435006 h 448322"/>
              <a:gd name="connsiteX199" fmla="*/ 381739 w 823260"/>
              <a:gd name="connsiteY199" fmla="*/ 421689 h 448322"/>
              <a:gd name="connsiteX200" fmla="*/ 363984 w 823260"/>
              <a:gd name="connsiteY200" fmla="*/ 381740 h 448322"/>
              <a:gd name="connsiteX201" fmla="*/ 359545 w 823260"/>
              <a:gd name="connsiteY201" fmla="*/ 355107 h 448322"/>
              <a:gd name="connsiteX202" fmla="*/ 355106 w 823260"/>
              <a:gd name="connsiteY202" fmla="*/ 341790 h 448322"/>
              <a:gd name="connsiteX203" fmla="*/ 355106 w 823260"/>
              <a:gd name="connsiteY203" fmla="*/ 221942 h 448322"/>
              <a:gd name="connsiteX204" fmla="*/ 372862 w 823260"/>
              <a:gd name="connsiteY204" fmla="*/ 195309 h 448322"/>
              <a:gd name="connsiteX205" fmla="*/ 390617 w 823260"/>
              <a:gd name="connsiteY205" fmla="*/ 155359 h 448322"/>
              <a:gd name="connsiteX206" fmla="*/ 395056 w 823260"/>
              <a:gd name="connsiteY206" fmla="*/ 137604 h 448322"/>
              <a:gd name="connsiteX207" fmla="*/ 417250 w 823260"/>
              <a:gd name="connsiteY207" fmla="*/ 110971 h 448322"/>
              <a:gd name="connsiteX208" fmla="*/ 421689 w 823260"/>
              <a:gd name="connsiteY208" fmla="*/ 97654 h 448322"/>
              <a:gd name="connsiteX209" fmla="*/ 430567 w 823260"/>
              <a:gd name="connsiteY209" fmla="*/ 66582 h 448322"/>
              <a:gd name="connsiteX210" fmla="*/ 439444 w 823260"/>
              <a:gd name="connsiteY210" fmla="*/ 53266 h 448322"/>
              <a:gd name="connsiteX211" fmla="*/ 501588 w 823260"/>
              <a:gd name="connsiteY211" fmla="*/ 57705 h 448322"/>
              <a:gd name="connsiteX212" fmla="*/ 514905 w 823260"/>
              <a:gd name="connsiteY212" fmla="*/ 62144 h 448322"/>
              <a:gd name="connsiteX213" fmla="*/ 545976 w 823260"/>
              <a:gd name="connsiteY213" fmla="*/ 79899 h 448322"/>
              <a:gd name="connsiteX214" fmla="*/ 568171 w 823260"/>
              <a:gd name="connsiteY214" fmla="*/ 106532 h 448322"/>
              <a:gd name="connsiteX215" fmla="*/ 581487 w 823260"/>
              <a:gd name="connsiteY215" fmla="*/ 110971 h 448322"/>
              <a:gd name="connsiteX216" fmla="*/ 608120 w 823260"/>
              <a:gd name="connsiteY216" fmla="*/ 128726 h 448322"/>
              <a:gd name="connsiteX217" fmla="*/ 621437 w 823260"/>
              <a:gd name="connsiteY217" fmla="*/ 137604 h 448322"/>
              <a:gd name="connsiteX218" fmla="*/ 634753 w 823260"/>
              <a:gd name="connsiteY218" fmla="*/ 142043 h 448322"/>
              <a:gd name="connsiteX219" fmla="*/ 634753 w 823260"/>
              <a:gd name="connsiteY219" fmla="*/ 177553 h 448322"/>
              <a:gd name="connsiteX220" fmla="*/ 656947 w 823260"/>
              <a:gd name="connsiteY220" fmla="*/ 221942 h 448322"/>
              <a:gd name="connsiteX221" fmla="*/ 679141 w 823260"/>
              <a:gd name="connsiteY221" fmla="*/ 244136 h 448322"/>
              <a:gd name="connsiteX222" fmla="*/ 688019 w 823260"/>
              <a:gd name="connsiteY222" fmla="*/ 261891 h 448322"/>
              <a:gd name="connsiteX223" fmla="*/ 652508 w 823260"/>
              <a:gd name="connsiteY223" fmla="*/ 248575 h 448322"/>
              <a:gd name="connsiteX224" fmla="*/ 608120 w 823260"/>
              <a:gd name="connsiteY224" fmla="*/ 244136 h 448322"/>
              <a:gd name="connsiteX225" fmla="*/ 563732 w 823260"/>
              <a:gd name="connsiteY225" fmla="*/ 235258 h 448322"/>
              <a:gd name="connsiteX226" fmla="*/ 550415 w 823260"/>
              <a:gd name="connsiteY226" fmla="*/ 230819 h 448322"/>
              <a:gd name="connsiteX227" fmla="*/ 532660 w 823260"/>
              <a:gd name="connsiteY227" fmla="*/ 221942 h 448322"/>
              <a:gd name="connsiteX228" fmla="*/ 435005 w 823260"/>
              <a:gd name="connsiteY228" fmla="*/ 226380 h 448322"/>
              <a:gd name="connsiteX229" fmla="*/ 412811 w 823260"/>
              <a:gd name="connsiteY229" fmla="*/ 261891 h 448322"/>
              <a:gd name="connsiteX230" fmla="*/ 403934 w 823260"/>
              <a:gd name="connsiteY230" fmla="*/ 275208 h 448322"/>
              <a:gd name="connsiteX231" fmla="*/ 395056 w 823260"/>
              <a:gd name="connsiteY231" fmla="*/ 301841 h 448322"/>
              <a:gd name="connsiteX232" fmla="*/ 363984 w 823260"/>
              <a:gd name="connsiteY232" fmla="*/ 310718 h 448322"/>
              <a:gd name="connsiteX233" fmla="*/ 359545 w 823260"/>
              <a:gd name="connsiteY233" fmla="*/ 355107 h 448322"/>
              <a:gd name="connsiteX234" fmla="*/ 350668 w 823260"/>
              <a:gd name="connsiteY234" fmla="*/ 341790 h 448322"/>
              <a:gd name="connsiteX235" fmla="*/ 355106 w 823260"/>
              <a:gd name="connsiteY235" fmla="*/ 204186 h 448322"/>
              <a:gd name="connsiteX236" fmla="*/ 381739 w 823260"/>
              <a:gd name="connsiteY236" fmla="*/ 164237 h 448322"/>
              <a:gd name="connsiteX237" fmla="*/ 390617 w 823260"/>
              <a:gd name="connsiteY237" fmla="*/ 146481 h 448322"/>
              <a:gd name="connsiteX238" fmla="*/ 403934 w 823260"/>
              <a:gd name="connsiteY238" fmla="*/ 137604 h 448322"/>
              <a:gd name="connsiteX239" fmla="*/ 421689 w 823260"/>
              <a:gd name="connsiteY239" fmla="*/ 124287 h 448322"/>
              <a:gd name="connsiteX240" fmla="*/ 435005 w 823260"/>
              <a:gd name="connsiteY240" fmla="*/ 115410 h 448322"/>
              <a:gd name="connsiteX241" fmla="*/ 461638 w 823260"/>
              <a:gd name="connsiteY241" fmla="*/ 106532 h 448322"/>
              <a:gd name="connsiteX242" fmla="*/ 506027 w 823260"/>
              <a:gd name="connsiteY242" fmla="*/ 119848 h 448322"/>
              <a:gd name="connsiteX243" fmla="*/ 519343 w 823260"/>
              <a:gd name="connsiteY243" fmla="*/ 128726 h 448322"/>
              <a:gd name="connsiteX244" fmla="*/ 532660 w 823260"/>
              <a:gd name="connsiteY244" fmla="*/ 133165 h 448322"/>
              <a:gd name="connsiteX245" fmla="*/ 559293 w 823260"/>
              <a:gd name="connsiteY245" fmla="*/ 146481 h 448322"/>
              <a:gd name="connsiteX246" fmla="*/ 590365 w 823260"/>
              <a:gd name="connsiteY246" fmla="*/ 164237 h 448322"/>
              <a:gd name="connsiteX247" fmla="*/ 616998 w 823260"/>
              <a:gd name="connsiteY247" fmla="*/ 190870 h 448322"/>
              <a:gd name="connsiteX248" fmla="*/ 634753 w 823260"/>
              <a:gd name="connsiteY248" fmla="*/ 195309 h 448322"/>
              <a:gd name="connsiteX249" fmla="*/ 648070 w 823260"/>
              <a:gd name="connsiteY249" fmla="*/ 208625 h 448322"/>
              <a:gd name="connsiteX250" fmla="*/ 674703 w 823260"/>
              <a:gd name="connsiteY250" fmla="*/ 217503 h 448322"/>
              <a:gd name="connsiteX251" fmla="*/ 652508 w 823260"/>
              <a:gd name="connsiteY251" fmla="*/ 230819 h 448322"/>
              <a:gd name="connsiteX252" fmla="*/ 599242 w 823260"/>
              <a:gd name="connsiteY252" fmla="*/ 217503 h 448322"/>
              <a:gd name="connsiteX253" fmla="*/ 581487 w 823260"/>
              <a:gd name="connsiteY253" fmla="*/ 208625 h 448322"/>
              <a:gd name="connsiteX254" fmla="*/ 550415 w 823260"/>
              <a:gd name="connsiteY254" fmla="*/ 199747 h 448322"/>
              <a:gd name="connsiteX255" fmla="*/ 523782 w 823260"/>
              <a:gd name="connsiteY255" fmla="*/ 190870 h 448322"/>
              <a:gd name="connsiteX256" fmla="*/ 452761 w 823260"/>
              <a:gd name="connsiteY256" fmla="*/ 208625 h 448322"/>
              <a:gd name="connsiteX257" fmla="*/ 448322 w 823260"/>
              <a:gd name="connsiteY257" fmla="*/ 221942 h 448322"/>
              <a:gd name="connsiteX258" fmla="*/ 439444 w 823260"/>
              <a:gd name="connsiteY258" fmla="*/ 288524 h 448322"/>
              <a:gd name="connsiteX259" fmla="*/ 439444 w 823260"/>
              <a:gd name="connsiteY259" fmla="*/ 301841 h 448322"/>
              <a:gd name="connsiteX260" fmla="*/ 435005 w 823260"/>
              <a:gd name="connsiteY260" fmla="*/ 324035 h 448322"/>
              <a:gd name="connsiteX261" fmla="*/ 443883 w 823260"/>
              <a:gd name="connsiteY261" fmla="*/ 363984 h 448322"/>
              <a:gd name="connsiteX262" fmla="*/ 426128 w 823260"/>
              <a:gd name="connsiteY262" fmla="*/ 332913 h 448322"/>
              <a:gd name="connsiteX263" fmla="*/ 421689 w 823260"/>
              <a:gd name="connsiteY263" fmla="*/ 301841 h 448322"/>
              <a:gd name="connsiteX264" fmla="*/ 412811 w 823260"/>
              <a:gd name="connsiteY264" fmla="*/ 208625 h 448322"/>
              <a:gd name="connsiteX265" fmla="*/ 408372 w 823260"/>
              <a:gd name="connsiteY265" fmla="*/ 190870 h 448322"/>
              <a:gd name="connsiteX266" fmla="*/ 412811 w 823260"/>
              <a:gd name="connsiteY266" fmla="*/ 173114 h 448322"/>
              <a:gd name="connsiteX267" fmla="*/ 421689 w 823260"/>
              <a:gd name="connsiteY267" fmla="*/ 124287 h 448322"/>
              <a:gd name="connsiteX268" fmla="*/ 426128 w 823260"/>
              <a:gd name="connsiteY268" fmla="*/ 110971 h 448322"/>
              <a:gd name="connsiteX269" fmla="*/ 417250 w 823260"/>
              <a:gd name="connsiteY269" fmla="*/ 97654 h 448322"/>
              <a:gd name="connsiteX270" fmla="*/ 377301 w 823260"/>
              <a:gd name="connsiteY270" fmla="*/ 88777 h 448322"/>
              <a:gd name="connsiteX271" fmla="*/ 359545 w 823260"/>
              <a:gd name="connsiteY271" fmla="*/ 84338 h 448322"/>
              <a:gd name="connsiteX272" fmla="*/ 324035 w 823260"/>
              <a:gd name="connsiteY272" fmla="*/ 75460 h 448322"/>
              <a:gd name="connsiteX273" fmla="*/ 310718 w 823260"/>
              <a:gd name="connsiteY273" fmla="*/ 66582 h 448322"/>
              <a:gd name="connsiteX274" fmla="*/ 204186 w 823260"/>
              <a:gd name="connsiteY274" fmla="*/ 75460 h 448322"/>
              <a:gd name="connsiteX275" fmla="*/ 164237 w 823260"/>
              <a:gd name="connsiteY275" fmla="*/ 62144 h 448322"/>
              <a:gd name="connsiteX276" fmla="*/ 208625 w 823260"/>
              <a:gd name="connsiteY276" fmla="*/ 79899 h 448322"/>
              <a:gd name="connsiteX277" fmla="*/ 226380 w 823260"/>
              <a:gd name="connsiteY277" fmla="*/ 84338 h 448322"/>
              <a:gd name="connsiteX278" fmla="*/ 257452 w 823260"/>
              <a:gd name="connsiteY278" fmla="*/ 93215 h 448322"/>
              <a:gd name="connsiteX279" fmla="*/ 288524 w 823260"/>
              <a:gd name="connsiteY279" fmla="*/ 106532 h 448322"/>
              <a:gd name="connsiteX280" fmla="*/ 301840 w 823260"/>
              <a:gd name="connsiteY280" fmla="*/ 110971 h 448322"/>
              <a:gd name="connsiteX281" fmla="*/ 328473 w 823260"/>
              <a:gd name="connsiteY281" fmla="*/ 133165 h 448322"/>
              <a:gd name="connsiteX282" fmla="*/ 341790 w 823260"/>
              <a:gd name="connsiteY282" fmla="*/ 146481 h 448322"/>
              <a:gd name="connsiteX283" fmla="*/ 355106 w 823260"/>
              <a:gd name="connsiteY283" fmla="*/ 181992 h 448322"/>
              <a:gd name="connsiteX284" fmla="*/ 359545 w 823260"/>
              <a:gd name="connsiteY284" fmla="*/ 164237 h 448322"/>
              <a:gd name="connsiteX285" fmla="*/ 390617 w 823260"/>
              <a:gd name="connsiteY285" fmla="*/ 199747 h 448322"/>
              <a:gd name="connsiteX286" fmla="*/ 412811 w 823260"/>
              <a:gd name="connsiteY286" fmla="*/ 239697 h 448322"/>
              <a:gd name="connsiteX287" fmla="*/ 421689 w 823260"/>
              <a:gd name="connsiteY287" fmla="*/ 253013 h 448322"/>
              <a:gd name="connsiteX288" fmla="*/ 430567 w 823260"/>
              <a:gd name="connsiteY288" fmla="*/ 266330 h 448322"/>
              <a:gd name="connsiteX289" fmla="*/ 439444 w 823260"/>
              <a:gd name="connsiteY289" fmla="*/ 315157 h 448322"/>
              <a:gd name="connsiteX290" fmla="*/ 417250 w 823260"/>
              <a:gd name="connsiteY290" fmla="*/ 270769 h 448322"/>
              <a:gd name="connsiteX291" fmla="*/ 399495 w 823260"/>
              <a:gd name="connsiteY291" fmla="*/ 239697 h 448322"/>
              <a:gd name="connsiteX292" fmla="*/ 390617 w 823260"/>
              <a:gd name="connsiteY292" fmla="*/ 208625 h 448322"/>
              <a:gd name="connsiteX293" fmla="*/ 381739 w 823260"/>
              <a:gd name="connsiteY293" fmla="*/ 190870 h 448322"/>
              <a:gd name="connsiteX294" fmla="*/ 377301 w 823260"/>
              <a:gd name="connsiteY294" fmla="*/ 168676 h 448322"/>
              <a:gd name="connsiteX295" fmla="*/ 377301 w 823260"/>
              <a:gd name="connsiteY295" fmla="*/ 0 h 448322"/>
              <a:gd name="connsiteX296" fmla="*/ 381739 w 823260"/>
              <a:gd name="connsiteY296" fmla="*/ 31072 h 448322"/>
              <a:gd name="connsiteX297" fmla="*/ 372862 w 823260"/>
              <a:gd name="connsiteY297" fmla="*/ 66582 h 448322"/>
              <a:gd name="connsiteX298" fmla="*/ 359545 w 823260"/>
              <a:gd name="connsiteY298" fmla="*/ 97654 h 448322"/>
              <a:gd name="connsiteX299" fmla="*/ 346229 w 823260"/>
              <a:gd name="connsiteY299" fmla="*/ 146481 h 448322"/>
              <a:gd name="connsiteX300" fmla="*/ 332912 w 823260"/>
              <a:gd name="connsiteY300" fmla="*/ 159798 h 448322"/>
              <a:gd name="connsiteX301" fmla="*/ 337351 w 823260"/>
              <a:gd name="connsiteY301" fmla="*/ 257452 h 448322"/>
              <a:gd name="connsiteX302" fmla="*/ 341790 w 823260"/>
              <a:gd name="connsiteY302" fmla="*/ 275208 h 448322"/>
              <a:gd name="connsiteX303" fmla="*/ 355106 w 823260"/>
              <a:gd name="connsiteY303" fmla="*/ 292963 h 448322"/>
              <a:gd name="connsiteX304" fmla="*/ 381739 w 823260"/>
              <a:gd name="connsiteY304" fmla="*/ 337351 h 448322"/>
              <a:gd name="connsiteX305" fmla="*/ 399495 w 823260"/>
              <a:gd name="connsiteY305" fmla="*/ 363984 h 448322"/>
              <a:gd name="connsiteX306" fmla="*/ 408372 w 823260"/>
              <a:gd name="connsiteY306" fmla="*/ 377301 h 448322"/>
              <a:gd name="connsiteX307" fmla="*/ 381739 w 823260"/>
              <a:gd name="connsiteY307" fmla="*/ 332913 h 448322"/>
              <a:gd name="connsiteX308" fmla="*/ 359545 w 823260"/>
              <a:gd name="connsiteY308" fmla="*/ 324035 h 448322"/>
              <a:gd name="connsiteX309" fmla="*/ 350668 w 823260"/>
              <a:gd name="connsiteY309" fmla="*/ 310718 h 448322"/>
              <a:gd name="connsiteX310" fmla="*/ 337351 w 823260"/>
              <a:gd name="connsiteY310" fmla="*/ 306279 h 448322"/>
              <a:gd name="connsiteX311" fmla="*/ 332912 w 823260"/>
              <a:gd name="connsiteY311" fmla="*/ 292963 h 448322"/>
              <a:gd name="connsiteX312" fmla="*/ 319596 w 823260"/>
              <a:gd name="connsiteY312" fmla="*/ 284085 h 448322"/>
              <a:gd name="connsiteX313" fmla="*/ 306279 w 823260"/>
              <a:gd name="connsiteY313" fmla="*/ 270769 h 448322"/>
              <a:gd name="connsiteX314" fmla="*/ 279646 w 823260"/>
              <a:gd name="connsiteY314" fmla="*/ 253013 h 448322"/>
              <a:gd name="connsiteX315" fmla="*/ 257452 w 823260"/>
              <a:gd name="connsiteY315" fmla="*/ 230819 h 448322"/>
              <a:gd name="connsiteX316" fmla="*/ 244136 w 823260"/>
              <a:gd name="connsiteY316" fmla="*/ 217503 h 448322"/>
              <a:gd name="connsiteX317" fmla="*/ 221941 w 823260"/>
              <a:gd name="connsiteY317" fmla="*/ 213064 h 448322"/>
              <a:gd name="connsiteX318" fmla="*/ 110971 w 823260"/>
              <a:gd name="connsiteY318" fmla="*/ 217503 h 448322"/>
              <a:gd name="connsiteX319" fmla="*/ 177553 w 823260"/>
              <a:gd name="connsiteY319" fmla="*/ 221942 h 448322"/>
              <a:gd name="connsiteX320" fmla="*/ 301840 w 823260"/>
              <a:gd name="connsiteY320" fmla="*/ 226380 h 448322"/>
              <a:gd name="connsiteX321" fmla="*/ 306279 w 823260"/>
              <a:gd name="connsiteY321" fmla="*/ 239697 h 448322"/>
              <a:gd name="connsiteX322" fmla="*/ 315157 w 823260"/>
              <a:gd name="connsiteY322" fmla="*/ 261891 h 448322"/>
              <a:gd name="connsiteX323" fmla="*/ 319596 w 823260"/>
              <a:gd name="connsiteY323" fmla="*/ 279646 h 448322"/>
              <a:gd name="connsiteX324" fmla="*/ 324035 w 823260"/>
              <a:gd name="connsiteY324" fmla="*/ 315157 h 448322"/>
              <a:gd name="connsiteX325" fmla="*/ 337351 w 823260"/>
              <a:gd name="connsiteY325" fmla="*/ 346229 h 448322"/>
              <a:gd name="connsiteX326" fmla="*/ 350668 w 823260"/>
              <a:gd name="connsiteY326" fmla="*/ 359546 h 448322"/>
              <a:gd name="connsiteX327" fmla="*/ 372862 w 823260"/>
              <a:gd name="connsiteY327" fmla="*/ 386179 h 448322"/>
              <a:gd name="connsiteX328" fmla="*/ 377301 w 823260"/>
              <a:gd name="connsiteY328" fmla="*/ 408373 h 448322"/>
              <a:gd name="connsiteX329" fmla="*/ 368423 w 823260"/>
              <a:gd name="connsiteY329" fmla="*/ 390617 h 448322"/>
              <a:gd name="connsiteX330" fmla="*/ 359545 w 823260"/>
              <a:gd name="connsiteY330" fmla="*/ 377301 h 448322"/>
              <a:gd name="connsiteX331" fmla="*/ 355106 w 823260"/>
              <a:gd name="connsiteY331" fmla="*/ 363984 h 448322"/>
              <a:gd name="connsiteX332" fmla="*/ 328473 w 823260"/>
              <a:gd name="connsiteY332" fmla="*/ 324035 h 448322"/>
              <a:gd name="connsiteX333" fmla="*/ 324035 w 823260"/>
              <a:gd name="connsiteY333" fmla="*/ 310718 h 448322"/>
              <a:gd name="connsiteX334" fmla="*/ 292963 w 823260"/>
              <a:gd name="connsiteY334" fmla="*/ 257452 h 448322"/>
              <a:gd name="connsiteX335" fmla="*/ 279646 w 823260"/>
              <a:gd name="connsiteY335" fmla="*/ 239697 h 448322"/>
              <a:gd name="connsiteX336" fmla="*/ 266330 w 823260"/>
              <a:gd name="connsiteY336" fmla="*/ 226380 h 448322"/>
              <a:gd name="connsiteX337" fmla="*/ 261891 w 823260"/>
              <a:gd name="connsiteY337" fmla="*/ 213064 h 448322"/>
              <a:gd name="connsiteX338" fmla="*/ 230819 w 823260"/>
              <a:gd name="connsiteY338" fmla="*/ 155359 h 448322"/>
              <a:gd name="connsiteX339" fmla="*/ 204186 w 823260"/>
              <a:gd name="connsiteY339" fmla="*/ 146481 h 448322"/>
              <a:gd name="connsiteX340" fmla="*/ 190870 w 823260"/>
              <a:gd name="connsiteY340" fmla="*/ 142043 h 448322"/>
              <a:gd name="connsiteX341" fmla="*/ 164237 w 823260"/>
              <a:gd name="connsiteY341" fmla="*/ 137604 h 448322"/>
              <a:gd name="connsiteX342" fmla="*/ 150920 w 823260"/>
              <a:gd name="connsiteY342" fmla="*/ 133165 h 448322"/>
              <a:gd name="connsiteX343" fmla="*/ 128726 w 823260"/>
              <a:gd name="connsiteY343" fmla="*/ 128726 h 448322"/>
              <a:gd name="connsiteX344" fmla="*/ 115409 w 823260"/>
              <a:gd name="connsiteY344" fmla="*/ 150920 h 448322"/>
              <a:gd name="connsiteX345" fmla="*/ 137604 w 823260"/>
              <a:gd name="connsiteY345" fmla="*/ 155359 h 448322"/>
              <a:gd name="connsiteX346" fmla="*/ 150920 w 823260"/>
              <a:gd name="connsiteY346" fmla="*/ 159798 h 448322"/>
              <a:gd name="connsiteX347" fmla="*/ 230819 w 823260"/>
              <a:gd name="connsiteY347" fmla="*/ 168676 h 448322"/>
              <a:gd name="connsiteX348" fmla="*/ 301840 w 823260"/>
              <a:gd name="connsiteY348" fmla="*/ 190870 h 448322"/>
              <a:gd name="connsiteX349" fmla="*/ 341790 w 823260"/>
              <a:gd name="connsiteY349" fmla="*/ 204186 h 448322"/>
              <a:gd name="connsiteX350" fmla="*/ 368423 w 823260"/>
              <a:gd name="connsiteY350" fmla="*/ 221942 h 448322"/>
              <a:gd name="connsiteX351" fmla="*/ 403934 w 823260"/>
              <a:gd name="connsiteY351" fmla="*/ 235258 h 448322"/>
              <a:gd name="connsiteX352" fmla="*/ 430567 w 823260"/>
              <a:gd name="connsiteY352" fmla="*/ 257452 h 448322"/>
              <a:gd name="connsiteX353" fmla="*/ 443883 w 823260"/>
              <a:gd name="connsiteY353" fmla="*/ 301841 h 448322"/>
              <a:gd name="connsiteX354" fmla="*/ 448322 w 823260"/>
              <a:gd name="connsiteY354" fmla="*/ 359546 h 448322"/>
              <a:gd name="connsiteX355" fmla="*/ 439444 w 823260"/>
              <a:gd name="connsiteY355" fmla="*/ 395056 h 448322"/>
              <a:gd name="connsiteX356" fmla="*/ 448322 w 823260"/>
              <a:gd name="connsiteY356" fmla="*/ 386179 h 448322"/>
              <a:gd name="connsiteX357" fmla="*/ 452761 w 823260"/>
              <a:gd name="connsiteY357" fmla="*/ 288524 h 448322"/>
              <a:gd name="connsiteX358" fmla="*/ 461638 w 823260"/>
              <a:gd name="connsiteY358" fmla="*/ 275208 h 448322"/>
              <a:gd name="connsiteX359" fmla="*/ 466077 w 823260"/>
              <a:gd name="connsiteY359" fmla="*/ 261891 h 448322"/>
              <a:gd name="connsiteX360" fmla="*/ 479394 w 823260"/>
              <a:gd name="connsiteY360" fmla="*/ 248575 h 448322"/>
              <a:gd name="connsiteX361" fmla="*/ 519343 w 823260"/>
              <a:gd name="connsiteY361" fmla="*/ 226380 h 448322"/>
              <a:gd name="connsiteX362" fmla="*/ 523782 w 823260"/>
              <a:gd name="connsiteY362" fmla="*/ 239697 h 448322"/>
              <a:gd name="connsiteX363" fmla="*/ 514905 w 823260"/>
              <a:gd name="connsiteY363" fmla="*/ 226380 h 448322"/>
              <a:gd name="connsiteX364" fmla="*/ 470516 w 823260"/>
              <a:gd name="connsiteY364" fmla="*/ 239697 h 448322"/>
              <a:gd name="connsiteX365" fmla="*/ 439444 w 823260"/>
              <a:gd name="connsiteY365" fmla="*/ 244136 h 448322"/>
              <a:gd name="connsiteX366" fmla="*/ 430567 w 823260"/>
              <a:gd name="connsiteY366" fmla="*/ 346229 h 44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</a:cxnLst>
            <a:rect l="l" t="t" r="r" b="b"/>
            <a:pathLst>
              <a:path w="823260" h="448322">
                <a:moveTo>
                  <a:pt x="421689" y="403934"/>
                </a:moveTo>
                <a:cubicBezTo>
                  <a:pt x="415771" y="396536"/>
                  <a:pt x="411064" y="387979"/>
                  <a:pt x="403934" y="381740"/>
                </a:cubicBezTo>
                <a:cubicBezTo>
                  <a:pt x="398954" y="377383"/>
                  <a:pt x="391789" y="376369"/>
                  <a:pt x="386178" y="372862"/>
                </a:cubicBezTo>
                <a:cubicBezTo>
                  <a:pt x="379905" y="368941"/>
                  <a:pt x="374040" y="364360"/>
                  <a:pt x="368423" y="359546"/>
                </a:cubicBezTo>
                <a:cubicBezTo>
                  <a:pt x="343228" y="337950"/>
                  <a:pt x="368309" y="352831"/>
                  <a:pt x="337351" y="337351"/>
                </a:cubicBezTo>
                <a:cubicBezTo>
                  <a:pt x="334392" y="332912"/>
                  <a:pt x="332997" y="326862"/>
                  <a:pt x="328473" y="324035"/>
                </a:cubicBezTo>
                <a:cubicBezTo>
                  <a:pt x="320537" y="319075"/>
                  <a:pt x="310718" y="318116"/>
                  <a:pt x="301840" y="315157"/>
                </a:cubicBezTo>
                <a:cubicBezTo>
                  <a:pt x="297401" y="313677"/>
                  <a:pt x="293063" y="311853"/>
                  <a:pt x="288524" y="310718"/>
                </a:cubicBezTo>
                <a:cubicBezTo>
                  <a:pt x="282606" y="309238"/>
                  <a:pt x="276556" y="308208"/>
                  <a:pt x="270769" y="306279"/>
                </a:cubicBezTo>
                <a:cubicBezTo>
                  <a:pt x="250401" y="299490"/>
                  <a:pt x="250569" y="296002"/>
                  <a:pt x="230819" y="292963"/>
                </a:cubicBezTo>
                <a:cubicBezTo>
                  <a:pt x="217577" y="290926"/>
                  <a:pt x="204186" y="290004"/>
                  <a:pt x="190870" y="288524"/>
                </a:cubicBezTo>
                <a:cubicBezTo>
                  <a:pt x="173115" y="290004"/>
                  <a:pt x="154735" y="288068"/>
                  <a:pt x="137604" y="292963"/>
                </a:cubicBezTo>
                <a:cubicBezTo>
                  <a:pt x="132475" y="294429"/>
                  <a:pt x="132498" y="302507"/>
                  <a:pt x="128726" y="306279"/>
                </a:cubicBezTo>
                <a:cubicBezTo>
                  <a:pt x="124953" y="310051"/>
                  <a:pt x="119848" y="312198"/>
                  <a:pt x="115409" y="315157"/>
                </a:cubicBezTo>
                <a:cubicBezTo>
                  <a:pt x="111133" y="327987"/>
                  <a:pt x="106062" y="345297"/>
                  <a:pt x="97654" y="355107"/>
                </a:cubicBezTo>
                <a:cubicBezTo>
                  <a:pt x="94609" y="358659"/>
                  <a:pt x="88777" y="358066"/>
                  <a:pt x="84338" y="359546"/>
                </a:cubicBezTo>
                <a:cubicBezTo>
                  <a:pt x="81379" y="363985"/>
                  <a:pt x="76214" y="378143"/>
                  <a:pt x="75460" y="372862"/>
                </a:cubicBezTo>
                <a:cubicBezTo>
                  <a:pt x="71701" y="346552"/>
                  <a:pt x="80942" y="325344"/>
                  <a:pt x="88776" y="301841"/>
                </a:cubicBezTo>
                <a:cubicBezTo>
                  <a:pt x="90256" y="297402"/>
                  <a:pt x="89322" y="291120"/>
                  <a:pt x="93215" y="288524"/>
                </a:cubicBezTo>
                <a:cubicBezTo>
                  <a:pt x="97654" y="285565"/>
                  <a:pt x="101760" y="282032"/>
                  <a:pt x="106532" y="279646"/>
                </a:cubicBezTo>
                <a:cubicBezTo>
                  <a:pt x="112897" y="276464"/>
                  <a:pt x="131920" y="272190"/>
                  <a:pt x="137604" y="270769"/>
                </a:cubicBezTo>
                <a:lnTo>
                  <a:pt x="213064" y="279646"/>
                </a:lnTo>
                <a:cubicBezTo>
                  <a:pt x="222214" y="281607"/>
                  <a:pt x="239697" y="288524"/>
                  <a:pt x="239697" y="288524"/>
                </a:cubicBezTo>
                <a:cubicBezTo>
                  <a:pt x="243728" y="291547"/>
                  <a:pt x="264271" y="307469"/>
                  <a:pt x="270769" y="310718"/>
                </a:cubicBezTo>
                <a:cubicBezTo>
                  <a:pt x="290786" y="320726"/>
                  <a:pt x="278322" y="308135"/>
                  <a:pt x="297402" y="324035"/>
                </a:cubicBezTo>
                <a:cubicBezTo>
                  <a:pt x="302224" y="328054"/>
                  <a:pt x="305896" y="333332"/>
                  <a:pt x="310718" y="337351"/>
                </a:cubicBezTo>
                <a:cubicBezTo>
                  <a:pt x="314816" y="340766"/>
                  <a:pt x="319937" y="342814"/>
                  <a:pt x="324035" y="346229"/>
                </a:cubicBezTo>
                <a:cubicBezTo>
                  <a:pt x="335332" y="355643"/>
                  <a:pt x="337049" y="362587"/>
                  <a:pt x="350668" y="368423"/>
                </a:cubicBezTo>
                <a:cubicBezTo>
                  <a:pt x="356275" y="370826"/>
                  <a:pt x="362505" y="371382"/>
                  <a:pt x="368423" y="372862"/>
                </a:cubicBezTo>
                <a:cubicBezTo>
                  <a:pt x="372862" y="375821"/>
                  <a:pt x="376968" y="379354"/>
                  <a:pt x="381739" y="381740"/>
                </a:cubicBezTo>
                <a:cubicBezTo>
                  <a:pt x="418502" y="400122"/>
                  <a:pt x="370203" y="369611"/>
                  <a:pt x="408372" y="395056"/>
                </a:cubicBezTo>
                <a:cubicBezTo>
                  <a:pt x="405413" y="399495"/>
                  <a:pt x="404830" y="408373"/>
                  <a:pt x="399495" y="408373"/>
                </a:cubicBezTo>
                <a:cubicBezTo>
                  <a:pt x="394816" y="408373"/>
                  <a:pt x="396341" y="399555"/>
                  <a:pt x="395056" y="395056"/>
                </a:cubicBezTo>
                <a:cubicBezTo>
                  <a:pt x="389758" y="376514"/>
                  <a:pt x="389666" y="371598"/>
                  <a:pt x="386178" y="350668"/>
                </a:cubicBezTo>
                <a:cubicBezTo>
                  <a:pt x="387658" y="341790"/>
                  <a:pt x="387155" y="332343"/>
                  <a:pt x="390617" y="324035"/>
                </a:cubicBezTo>
                <a:cubicBezTo>
                  <a:pt x="400576" y="300133"/>
                  <a:pt x="404872" y="299735"/>
                  <a:pt x="421689" y="288524"/>
                </a:cubicBezTo>
                <a:cubicBezTo>
                  <a:pt x="426128" y="282606"/>
                  <a:pt x="429388" y="275583"/>
                  <a:pt x="435005" y="270769"/>
                </a:cubicBezTo>
                <a:cubicBezTo>
                  <a:pt x="446192" y="261181"/>
                  <a:pt x="461456" y="260152"/>
                  <a:pt x="474955" y="257452"/>
                </a:cubicBezTo>
                <a:cubicBezTo>
                  <a:pt x="505481" y="237102"/>
                  <a:pt x="491466" y="243071"/>
                  <a:pt x="514905" y="235258"/>
                </a:cubicBezTo>
                <a:cubicBezTo>
                  <a:pt x="535915" y="214248"/>
                  <a:pt x="519231" y="226008"/>
                  <a:pt x="550415" y="217503"/>
                </a:cubicBezTo>
                <a:cubicBezTo>
                  <a:pt x="559443" y="215041"/>
                  <a:pt x="568170" y="211584"/>
                  <a:pt x="577048" y="208625"/>
                </a:cubicBezTo>
                <a:lnTo>
                  <a:pt x="590365" y="204186"/>
                </a:lnTo>
                <a:lnTo>
                  <a:pt x="665825" y="217503"/>
                </a:lnTo>
                <a:cubicBezTo>
                  <a:pt x="671818" y="218645"/>
                  <a:pt x="677973" y="219539"/>
                  <a:pt x="683580" y="221942"/>
                </a:cubicBezTo>
                <a:cubicBezTo>
                  <a:pt x="688484" y="224043"/>
                  <a:pt x="692022" y="228652"/>
                  <a:pt x="696897" y="230819"/>
                </a:cubicBezTo>
                <a:cubicBezTo>
                  <a:pt x="705448" y="234620"/>
                  <a:pt x="723530" y="239697"/>
                  <a:pt x="723530" y="239697"/>
                </a:cubicBezTo>
                <a:cubicBezTo>
                  <a:pt x="756380" y="261599"/>
                  <a:pt x="719193" y="242140"/>
                  <a:pt x="790112" y="226380"/>
                </a:cubicBezTo>
                <a:cubicBezTo>
                  <a:pt x="798898" y="224428"/>
                  <a:pt x="807867" y="229339"/>
                  <a:pt x="816745" y="230819"/>
                </a:cubicBezTo>
                <a:cubicBezTo>
                  <a:pt x="818225" y="236738"/>
                  <a:pt x="827255" y="249182"/>
                  <a:pt x="821184" y="248575"/>
                </a:cubicBezTo>
                <a:cubicBezTo>
                  <a:pt x="803394" y="246796"/>
                  <a:pt x="788348" y="234376"/>
                  <a:pt x="772357" y="226380"/>
                </a:cubicBezTo>
                <a:cubicBezTo>
                  <a:pt x="768172" y="224288"/>
                  <a:pt x="781234" y="229339"/>
                  <a:pt x="785673" y="230819"/>
                </a:cubicBezTo>
                <a:cubicBezTo>
                  <a:pt x="787153" y="238217"/>
                  <a:pt x="792761" y="245949"/>
                  <a:pt x="790112" y="253013"/>
                </a:cubicBezTo>
                <a:cubicBezTo>
                  <a:pt x="787514" y="259940"/>
                  <a:pt x="773573" y="259033"/>
                  <a:pt x="772357" y="266330"/>
                </a:cubicBezTo>
                <a:cubicBezTo>
                  <a:pt x="771503" y="271457"/>
                  <a:pt x="795700" y="286330"/>
                  <a:pt x="798990" y="288524"/>
                </a:cubicBezTo>
                <a:cubicBezTo>
                  <a:pt x="793072" y="290004"/>
                  <a:pt x="787335" y="292963"/>
                  <a:pt x="781235" y="292963"/>
                </a:cubicBezTo>
                <a:cubicBezTo>
                  <a:pt x="764489" y="292963"/>
                  <a:pt x="760878" y="284697"/>
                  <a:pt x="745724" y="279646"/>
                </a:cubicBezTo>
                <a:cubicBezTo>
                  <a:pt x="734149" y="275788"/>
                  <a:pt x="710213" y="270769"/>
                  <a:pt x="710213" y="270769"/>
                </a:cubicBezTo>
                <a:cubicBezTo>
                  <a:pt x="700792" y="242505"/>
                  <a:pt x="714294" y="270530"/>
                  <a:pt x="688019" y="253013"/>
                </a:cubicBezTo>
                <a:cubicBezTo>
                  <a:pt x="683580" y="250054"/>
                  <a:pt x="682100" y="244136"/>
                  <a:pt x="679141" y="239697"/>
                </a:cubicBezTo>
                <a:cubicBezTo>
                  <a:pt x="656947" y="241177"/>
                  <a:pt x="634666" y="241680"/>
                  <a:pt x="612559" y="244136"/>
                </a:cubicBezTo>
                <a:cubicBezTo>
                  <a:pt x="603191" y="245177"/>
                  <a:pt x="588966" y="254247"/>
                  <a:pt x="581487" y="257452"/>
                </a:cubicBezTo>
                <a:cubicBezTo>
                  <a:pt x="577186" y="259295"/>
                  <a:pt x="572261" y="259619"/>
                  <a:pt x="568171" y="261891"/>
                </a:cubicBezTo>
                <a:cubicBezTo>
                  <a:pt x="527787" y="284327"/>
                  <a:pt x="554100" y="271396"/>
                  <a:pt x="528221" y="292963"/>
                </a:cubicBezTo>
                <a:cubicBezTo>
                  <a:pt x="524123" y="296378"/>
                  <a:pt x="519246" y="298740"/>
                  <a:pt x="514905" y="301841"/>
                </a:cubicBezTo>
                <a:cubicBezTo>
                  <a:pt x="508885" y="306141"/>
                  <a:pt x="503068" y="310718"/>
                  <a:pt x="497149" y="315157"/>
                </a:cubicBezTo>
                <a:cubicBezTo>
                  <a:pt x="476229" y="346541"/>
                  <a:pt x="503551" y="308755"/>
                  <a:pt x="470516" y="341790"/>
                </a:cubicBezTo>
                <a:cubicBezTo>
                  <a:pt x="465016" y="347290"/>
                  <a:pt x="453360" y="365306"/>
                  <a:pt x="448322" y="372862"/>
                </a:cubicBezTo>
                <a:cubicBezTo>
                  <a:pt x="437162" y="406342"/>
                  <a:pt x="452218" y="365068"/>
                  <a:pt x="435005" y="399495"/>
                </a:cubicBezTo>
                <a:cubicBezTo>
                  <a:pt x="432913" y="403680"/>
                  <a:pt x="432046" y="408373"/>
                  <a:pt x="430567" y="412812"/>
                </a:cubicBezTo>
                <a:cubicBezTo>
                  <a:pt x="429087" y="406893"/>
                  <a:pt x="426128" y="401157"/>
                  <a:pt x="426128" y="395056"/>
                </a:cubicBezTo>
                <a:cubicBezTo>
                  <a:pt x="426128" y="377239"/>
                  <a:pt x="427284" y="359302"/>
                  <a:pt x="430567" y="341790"/>
                </a:cubicBezTo>
                <a:cubicBezTo>
                  <a:pt x="431786" y="335287"/>
                  <a:pt x="434765" y="328714"/>
                  <a:pt x="439444" y="324035"/>
                </a:cubicBezTo>
                <a:cubicBezTo>
                  <a:pt x="452166" y="311312"/>
                  <a:pt x="463762" y="306307"/>
                  <a:pt x="479394" y="301841"/>
                </a:cubicBezTo>
                <a:cubicBezTo>
                  <a:pt x="485260" y="300165"/>
                  <a:pt x="491231" y="298882"/>
                  <a:pt x="497149" y="297402"/>
                </a:cubicBezTo>
                <a:cubicBezTo>
                  <a:pt x="500108" y="292963"/>
                  <a:pt x="502255" y="287857"/>
                  <a:pt x="506027" y="284085"/>
                </a:cubicBezTo>
                <a:cubicBezTo>
                  <a:pt x="516244" y="273868"/>
                  <a:pt x="523517" y="274165"/>
                  <a:pt x="537099" y="270769"/>
                </a:cubicBezTo>
                <a:cubicBezTo>
                  <a:pt x="543017" y="267810"/>
                  <a:pt x="548772" y="264498"/>
                  <a:pt x="554854" y="261891"/>
                </a:cubicBezTo>
                <a:cubicBezTo>
                  <a:pt x="570972" y="254983"/>
                  <a:pt x="600711" y="250944"/>
                  <a:pt x="612559" y="248575"/>
                </a:cubicBezTo>
                <a:cubicBezTo>
                  <a:pt x="619957" y="244136"/>
                  <a:pt x="627437" y="239831"/>
                  <a:pt x="634753" y="235258"/>
                </a:cubicBezTo>
                <a:cubicBezTo>
                  <a:pt x="639277" y="232430"/>
                  <a:pt x="642789" y="227135"/>
                  <a:pt x="648070" y="226380"/>
                </a:cubicBezTo>
                <a:cubicBezTo>
                  <a:pt x="654109" y="225517"/>
                  <a:pt x="659907" y="229339"/>
                  <a:pt x="665825" y="230819"/>
                </a:cubicBezTo>
                <a:cubicBezTo>
                  <a:pt x="674703" y="229339"/>
                  <a:pt x="683727" y="228563"/>
                  <a:pt x="692458" y="226380"/>
                </a:cubicBezTo>
                <a:cubicBezTo>
                  <a:pt x="701536" y="224110"/>
                  <a:pt x="719091" y="217503"/>
                  <a:pt x="719091" y="217503"/>
                </a:cubicBezTo>
                <a:cubicBezTo>
                  <a:pt x="727969" y="221942"/>
                  <a:pt x="737048" y="225999"/>
                  <a:pt x="745724" y="230819"/>
                </a:cubicBezTo>
                <a:cubicBezTo>
                  <a:pt x="750387" y="233410"/>
                  <a:pt x="757059" y="234744"/>
                  <a:pt x="759040" y="239697"/>
                </a:cubicBezTo>
                <a:cubicBezTo>
                  <a:pt x="760778" y="244041"/>
                  <a:pt x="756081" y="248574"/>
                  <a:pt x="754602" y="253013"/>
                </a:cubicBezTo>
                <a:cubicBezTo>
                  <a:pt x="762491" y="268794"/>
                  <a:pt x="768701" y="279122"/>
                  <a:pt x="772357" y="297402"/>
                </a:cubicBezTo>
                <a:cubicBezTo>
                  <a:pt x="773837" y="304800"/>
                  <a:pt x="774811" y="312317"/>
                  <a:pt x="776796" y="319596"/>
                </a:cubicBezTo>
                <a:cubicBezTo>
                  <a:pt x="779258" y="328624"/>
                  <a:pt x="785673" y="346229"/>
                  <a:pt x="785673" y="346229"/>
                </a:cubicBezTo>
                <a:cubicBezTo>
                  <a:pt x="781234" y="347709"/>
                  <a:pt x="777036" y="350668"/>
                  <a:pt x="772357" y="350668"/>
                </a:cubicBezTo>
                <a:cubicBezTo>
                  <a:pt x="751591" y="350668"/>
                  <a:pt x="752255" y="340130"/>
                  <a:pt x="732407" y="332913"/>
                </a:cubicBezTo>
                <a:cubicBezTo>
                  <a:pt x="723949" y="329837"/>
                  <a:pt x="714652" y="329954"/>
                  <a:pt x="705774" y="328474"/>
                </a:cubicBezTo>
                <a:cubicBezTo>
                  <a:pt x="696896" y="325515"/>
                  <a:pt x="686627" y="325211"/>
                  <a:pt x="679141" y="319596"/>
                </a:cubicBezTo>
                <a:cubicBezTo>
                  <a:pt x="673223" y="315157"/>
                  <a:pt x="668255" y="309027"/>
                  <a:pt x="661386" y="306279"/>
                </a:cubicBezTo>
                <a:cubicBezTo>
                  <a:pt x="653030" y="302936"/>
                  <a:pt x="643631" y="303320"/>
                  <a:pt x="634753" y="301841"/>
                </a:cubicBezTo>
                <a:cubicBezTo>
                  <a:pt x="628835" y="298882"/>
                  <a:pt x="622743" y="296246"/>
                  <a:pt x="616998" y="292963"/>
                </a:cubicBezTo>
                <a:cubicBezTo>
                  <a:pt x="600607" y="283596"/>
                  <a:pt x="605437" y="282524"/>
                  <a:pt x="585926" y="275208"/>
                </a:cubicBezTo>
                <a:cubicBezTo>
                  <a:pt x="580214" y="273066"/>
                  <a:pt x="573883" y="272911"/>
                  <a:pt x="568171" y="270769"/>
                </a:cubicBezTo>
                <a:cubicBezTo>
                  <a:pt x="561975" y="268445"/>
                  <a:pt x="556497" y="264498"/>
                  <a:pt x="550415" y="261891"/>
                </a:cubicBezTo>
                <a:cubicBezTo>
                  <a:pt x="538471" y="256772"/>
                  <a:pt x="527933" y="255619"/>
                  <a:pt x="514905" y="253013"/>
                </a:cubicBezTo>
                <a:cubicBezTo>
                  <a:pt x="498629" y="254493"/>
                  <a:pt x="482256" y="255141"/>
                  <a:pt x="466077" y="257452"/>
                </a:cubicBezTo>
                <a:cubicBezTo>
                  <a:pt x="461445" y="258114"/>
                  <a:pt x="456414" y="258968"/>
                  <a:pt x="452761" y="261891"/>
                </a:cubicBezTo>
                <a:cubicBezTo>
                  <a:pt x="444939" y="268149"/>
                  <a:pt x="442368" y="279751"/>
                  <a:pt x="439444" y="288524"/>
                </a:cubicBezTo>
                <a:cubicBezTo>
                  <a:pt x="437964" y="316637"/>
                  <a:pt x="437084" y="344787"/>
                  <a:pt x="435005" y="372862"/>
                </a:cubicBezTo>
                <a:cubicBezTo>
                  <a:pt x="431775" y="416471"/>
                  <a:pt x="436348" y="417044"/>
                  <a:pt x="421689" y="395056"/>
                </a:cubicBezTo>
                <a:cubicBezTo>
                  <a:pt x="423169" y="365464"/>
                  <a:pt x="423561" y="335797"/>
                  <a:pt x="426128" y="306279"/>
                </a:cubicBezTo>
                <a:cubicBezTo>
                  <a:pt x="427302" y="292777"/>
                  <a:pt x="433618" y="291298"/>
                  <a:pt x="439444" y="279646"/>
                </a:cubicBezTo>
                <a:cubicBezTo>
                  <a:pt x="441536" y="275461"/>
                  <a:pt x="442040" y="270630"/>
                  <a:pt x="443883" y="266330"/>
                </a:cubicBezTo>
                <a:cubicBezTo>
                  <a:pt x="446490" y="260248"/>
                  <a:pt x="450154" y="254657"/>
                  <a:pt x="452761" y="248575"/>
                </a:cubicBezTo>
                <a:cubicBezTo>
                  <a:pt x="461134" y="229038"/>
                  <a:pt x="453327" y="230253"/>
                  <a:pt x="474955" y="208625"/>
                </a:cubicBezTo>
                <a:cubicBezTo>
                  <a:pt x="486926" y="196654"/>
                  <a:pt x="513249" y="166269"/>
                  <a:pt x="532660" y="159798"/>
                </a:cubicBezTo>
                <a:lnTo>
                  <a:pt x="559293" y="150920"/>
                </a:lnTo>
                <a:lnTo>
                  <a:pt x="572609" y="146481"/>
                </a:lnTo>
                <a:cubicBezTo>
                  <a:pt x="593324" y="147961"/>
                  <a:pt x="614268" y="147506"/>
                  <a:pt x="634753" y="150920"/>
                </a:cubicBezTo>
                <a:cubicBezTo>
                  <a:pt x="646425" y="152865"/>
                  <a:pt x="655754" y="163641"/>
                  <a:pt x="665825" y="168676"/>
                </a:cubicBezTo>
                <a:cubicBezTo>
                  <a:pt x="670010" y="170768"/>
                  <a:pt x="674702" y="171635"/>
                  <a:pt x="679141" y="173114"/>
                </a:cubicBezTo>
                <a:cubicBezTo>
                  <a:pt x="674702" y="174594"/>
                  <a:pt x="670504" y="177553"/>
                  <a:pt x="665825" y="177553"/>
                </a:cubicBezTo>
                <a:cubicBezTo>
                  <a:pt x="644897" y="177553"/>
                  <a:pt x="640418" y="165462"/>
                  <a:pt x="625875" y="150920"/>
                </a:cubicBezTo>
                <a:cubicBezTo>
                  <a:pt x="624396" y="146481"/>
                  <a:pt x="625712" y="139504"/>
                  <a:pt x="621437" y="137604"/>
                </a:cubicBezTo>
                <a:cubicBezTo>
                  <a:pt x="610536" y="132759"/>
                  <a:pt x="597693" y="135126"/>
                  <a:pt x="585926" y="133165"/>
                </a:cubicBezTo>
                <a:cubicBezTo>
                  <a:pt x="579909" y="132162"/>
                  <a:pt x="574089" y="130206"/>
                  <a:pt x="568171" y="128726"/>
                </a:cubicBezTo>
                <a:cubicBezTo>
                  <a:pt x="544497" y="130206"/>
                  <a:pt x="520631" y="129810"/>
                  <a:pt x="497149" y="133165"/>
                </a:cubicBezTo>
                <a:cubicBezTo>
                  <a:pt x="489261" y="134292"/>
                  <a:pt x="482587" y="139753"/>
                  <a:pt x="474955" y="142043"/>
                </a:cubicBezTo>
                <a:cubicBezTo>
                  <a:pt x="467729" y="144211"/>
                  <a:pt x="460080" y="144651"/>
                  <a:pt x="452761" y="146481"/>
                </a:cubicBezTo>
                <a:cubicBezTo>
                  <a:pt x="448222" y="147616"/>
                  <a:pt x="443883" y="149440"/>
                  <a:pt x="439444" y="150920"/>
                </a:cubicBezTo>
                <a:cubicBezTo>
                  <a:pt x="438919" y="151340"/>
                  <a:pt x="410587" y="175058"/>
                  <a:pt x="403934" y="177553"/>
                </a:cubicBezTo>
                <a:cubicBezTo>
                  <a:pt x="396869" y="180202"/>
                  <a:pt x="389137" y="180512"/>
                  <a:pt x="381739" y="181992"/>
                </a:cubicBezTo>
                <a:cubicBezTo>
                  <a:pt x="372056" y="211047"/>
                  <a:pt x="385505" y="182531"/>
                  <a:pt x="363984" y="199747"/>
                </a:cubicBezTo>
                <a:cubicBezTo>
                  <a:pt x="359818" y="203080"/>
                  <a:pt x="358065" y="208625"/>
                  <a:pt x="355106" y="213064"/>
                </a:cubicBezTo>
                <a:cubicBezTo>
                  <a:pt x="353627" y="217503"/>
                  <a:pt x="352760" y="222195"/>
                  <a:pt x="350668" y="226380"/>
                </a:cubicBezTo>
                <a:cubicBezTo>
                  <a:pt x="333455" y="260806"/>
                  <a:pt x="348511" y="219537"/>
                  <a:pt x="337351" y="253013"/>
                </a:cubicBezTo>
                <a:cubicBezTo>
                  <a:pt x="338831" y="287044"/>
                  <a:pt x="338028" y="321252"/>
                  <a:pt x="341790" y="355107"/>
                </a:cubicBezTo>
                <a:cubicBezTo>
                  <a:pt x="342700" y="363295"/>
                  <a:pt x="367540" y="398171"/>
                  <a:pt x="368423" y="399495"/>
                </a:cubicBezTo>
                <a:lnTo>
                  <a:pt x="377301" y="412812"/>
                </a:lnTo>
                <a:cubicBezTo>
                  <a:pt x="368804" y="251378"/>
                  <a:pt x="382950" y="377702"/>
                  <a:pt x="363984" y="301841"/>
                </a:cubicBezTo>
                <a:cubicBezTo>
                  <a:pt x="347502" y="235917"/>
                  <a:pt x="371155" y="302867"/>
                  <a:pt x="350668" y="261891"/>
                </a:cubicBezTo>
                <a:cubicBezTo>
                  <a:pt x="348576" y="257706"/>
                  <a:pt x="349152" y="252228"/>
                  <a:pt x="346229" y="248575"/>
                </a:cubicBezTo>
                <a:cubicBezTo>
                  <a:pt x="342896" y="244409"/>
                  <a:pt x="337351" y="242656"/>
                  <a:pt x="332912" y="239697"/>
                </a:cubicBezTo>
                <a:cubicBezTo>
                  <a:pt x="328473" y="233779"/>
                  <a:pt x="323700" y="228097"/>
                  <a:pt x="319596" y="221942"/>
                </a:cubicBezTo>
                <a:cubicBezTo>
                  <a:pt x="309245" y="206415"/>
                  <a:pt x="307872" y="197080"/>
                  <a:pt x="292963" y="186431"/>
                </a:cubicBezTo>
                <a:cubicBezTo>
                  <a:pt x="287578" y="182585"/>
                  <a:pt x="281126" y="180512"/>
                  <a:pt x="275207" y="177553"/>
                </a:cubicBezTo>
                <a:cubicBezTo>
                  <a:pt x="272248" y="173114"/>
                  <a:pt x="270102" y="168009"/>
                  <a:pt x="266330" y="164237"/>
                </a:cubicBezTo>
                <a:cubicBezTo>
                  <a:pt x="252893" y="150800"/>
                  <a:pt x="250494" y="151560"/>
                  <a:pt x="235258" y="146481"/>
                </a:cubicBezTo>
                <a:cubicBezTo>
                  <a:pt x="230819" y="142042"/>
                  <a:pt x="227391" y="136279"/>
                  <a:pt x="221941" y="133165"/>
                </a:cubicBezTo>
                <a:cubicBezTo>
                  <a:pt x="216644" y="130138"/>
                  <a:pt x="205862" y="122860"/>
                  <a:pt x="204186" y="128726"/>
                </a:cubicBezTo>
                <a:cubicBezTo>
                  <a:pt x="200834" y="140458"/>
                  <a:pt x="224953" y="161493"/>
                  <a:pt x="213064" y="164237"/>
                </a:cubicBezTo>
                <a:cubicBezTo>
                  <a:pt x="172593" y="173576"/>
                  <a:pt x="130205" y="158318"/>
                  <a:pt x="88776" y="155359"/>
                </a:cubicBezTo>
                <a:cubicBezTo>
                  <a:pt x="139755" y="142614"/>
                  <a:pt x="76931" y="160435"/>
                  <a:pt x="119848" y="142043"/>
                </a:cubicBezTo>
                <a:cubicBezTo>
                  <a:pt x="125456" y="139640"/>
                  <a:pt x="131738" y="139280"/>
                  <a:pt x="137604" y="137604"/>
                </a:cubicBezTo>
                <a:cubicBezTo>
                  <a:pt x="142103" y="136319"/>
                  <a:pt x="146481" y="134645"/>
                  <a:pt x="150920" y="133165"/>
                </a:cubicBezTo>
                <a:cubicBezTo>
                  <a:pt x="156266" y="133651"/>
                  <a:pt x="207263" y="136539"/>
                  <a:pt x="221941" y="142043"/>
                </a:cubicBezTo>
                <a:cubicBezTo>
                  <a:pt x="226936" y="143916"/>
                  <a:pt x="230486" y="148534"/>
                  <a:pt x="235258" y="150920"/>
                </a:cubicBezTo>
                <a:cubicBezTo>
                  <a:pt x="239443" y="153012"/>
                  <a:pt x="244484" y="153087"/>
                  <a:pt x="248574" y="155359"/>
                </a:cubicBezTo>
                <a:cubicBezTo>
                  <a:pt x="294361" y="180796"/>
                  <a:pt x="258392" y="167509"/>
                  <a:pt x="288524" y="177553"/>
                </a:cubicBezTo>
                <a:cubicBezTo>
                  <a:pt x="291483" y="181992"/>
                  <a:pt x="294201" y="186602"/>
                  <a:pt x="297402" y="190870"/>
                </a:cubicBezTo>
                <a:cubicBezTo>
                  <a:pt x="329041" y="233056"/>
                  <a:pt x="303960" y="196270"/>
                  <a:pt x="324035" y="226380"/>
                </a:cubicBezTo>
                <a:cubicBezTo>
                  <a:pt x="335188" y="259847"/>
                  <a:pt x="320144" y="218600"/>
                  <a:pt x="337351" y="253013"/>
                </a:cubicBezTo>
                <a:cubicBezTo>
                  <a:pt x="340915" y="260140"/>
                  <a:pt x="343270" y="267810"/>
                  <a:pt x="346229" y="275208"/>
                </a:cubicBezTo>
                <a:cubicBezTo>
                  <a:pt x="349937" y="312283"/>
                  <a:pt x="349209" y="314775"/>
                  <a:pt x="355106" y="346229"/>
                </a:cubicBezTo>
                <a:cubicBezTo>
                  <a:pt x="356276" y="352469"/>
                  <a:pt x="365131" y="405652"/>
                  <a:pt x="372862" y="417250"/>
                </a:cubicBezTo>
                <a:lnTo>
                  <a:pt x="381739" y="430567"/>
                </a:lnTo>
                <a:cubicBezTo>
                  <a:pt x="383219" y="436485"/>
                  <a:pt x="380078" y="448322"/>
                  <a:pt x="386178" y="448322"/>
                </a:cubicBezTo>
                <a:cubicBezTo>
                  <a:pt x="398748" y="448322"/>
                  <a:pt x="387180" y="419255"/>
                  <a:pt x="386178" y="417250"/>
                </a:cubicBezTo>
                <a:cubicBezTo>
                  <a:pt x="383792" y="412479"/>
                  <a:pt x="381316" y="407447"/>
                  <a:pt x="377301" y="403934"/>
                </a:cubicBezTo>
                <a:cubicBezTo>
                  <a:pt x="369271" y="396908"/>
                  <a:pt x="350668" y="386179"/>
                  <a:pt x="350668" y="386179"/>
                </a:cubicBezTo>
                <a:cubicBezTo>
                  <a:pt x="329953" y="355107"/>
                  <a:pt x="341790" y="365465"/>
                  <a:pt x="319596" y="350668"/>
                </a:cubicBezTo>
                <a:cubicBezTo>
                  <a:pt x="316637" y="346229"/>
                  <a:pt x="314490" y="341123"/>
                  <a:pt x="310718" y="337351"/>
                </a:cubicBezTo>
                <a:cubicBezTo>
                  <a:pt x="303528" y="330161"/>
                  <a:pt x="275409" y="317477"/>
                  <a:pt x="270769" y="315157"/>
                </a:cubicBezTo>
                <a:lnTo>
                  <a:pt x="235258" y="261891"/>
                </a:lnTo>
                <a:cubicBezTo>
                  <a:pt x="232299" y="257452"/>
                  <a:pt x="231333" y="250556"/>
                  <a:pt x="226380" y="248575"/>
                </a:cubicBezTo>
                <a:lnTo>
                  <a:pt x="204186" y="239697"/>
                </a:lnTo>
                <a:cubicBezTo>
                  <a:pt x="192426" y="227937"/>
                  <a:pt x="180077" y="212106"/>
                  <a:pt x="164237" y="204186"/>
                </a:cubicBezTo>
                <a:cubicBezTo>
                  <a:pt x="160052" y="202093"/>
                  <a:pt x="155359" y="201227"/>
                  <a:pt x="150920" y="199747"/>
                </a:cubicBezTo>
                <a:cubicBezTo>
                  <a:pt x="143522" y="193829"/>
                  <a:pt x="136760" y="187013"/>
                  <a:pt x="128726" y="181992"/>
                </a:cubicBezTo>
                <a:cubicBezTo>
                  <a:pt x="124758" y="179512"/>
                  <a:pt x="119908" y="178838"/>
                  <a:pt x="115409" y="177553"/>
                </a:cubicBezTo>
                <a:cubicBezTo>
                  <a:pt x="76376" y="166400"/>
                  <a:pt x="116279" y="179322"/>
                  <a:pt x="84338" y="168676"/>
                </a:cubicBezTo>
                <a:cubicBezTo>
                  <a:pt x="76940" y="170155"/>
                  <a:pt x="68541" y="169115"/>
                  <a:pt x="62143" y="173114"/>
                </a:cubicBezTo>
                <a:cubicBezTo>
                  <a:pt x="40702" y="186514"/>
                  <a:pt x="54530" y="188973"/>
                  <a:pt x="44388" y="204186"/>
                </a:cubicBezTo>
                <a:cubicBezTo>
                  <a:pt x="37978" y="213801"/>
                  <a:pt x="29413" y="221795"/>
                  <a:pt x="22194" y="230819"/>
                </a:cubicBezTo>
                <a:cubicBezTo>
                  <a:pt x="6827" y="250028"/>
                  <a:pt x="10468" y="245393"/>
                  <a:pt x="0" y="266330"/>
                </a:cubicBezTo>
                <a:cubicBezTo>
                  <a:pt x="1479" y="285565"/>
                  <a:pt x="-2155" y="305905"/>
                  <a:pt x="4438" y="324035"/>
                </a:cubicBezTo>
                <a:cubicBezTo>
                  <a:pt x="6261" y="329049"/>
                  <a:pt x="15108" y="319789"/>
                  <a:pt x="17755" y="315157"/>
                </a:cubicBezTo>
                <a:cubicBezTo>
                  <a:pt x="21498" y="308607"/>
                  <a:pt x="18009" y="299240"/>
                  <a:pt x="22194" y="292963"/>
                </a:cubicBezTo>
                <a:cubicBezTo>
                  <a:pt x="30319" y="280776"/>
                  <a:pt x="41079" y="270016"/>
                  <a:pt x="53266" y="261891"/>
                </a:cubicBezTo>
                <a:cubicBezTo>
                  <a:pt x="57705" y="258932"/>
                  <a:pt x="61472" y="254546"/>
                  <a:pt x="66582" y="253013"/>
                </a:cubicBezTo>
                <a:cubicBezTo>
                  <a:pt x="76603" y="250007"/>
                  <a:pt x="87297" y="250054"/>
                  <a:pt x="97654" y="248575"/>
                </a:cubicBezTo>
                <a:cubicBezTo>
                  <a:pt x="135040" y="236113"/>
                  <a:pt x="122165" y="238601"/>
                  <a:pt x="195308" y="248575"/>
                </a:cubicBezTo>
                <a:cubicBezTo>
                  <a:pt x="200594" y="249296"/>
                  <a:pt x="203853" y="255066"/>
                  <a:pt x="208625" y="257452"/>
                </a:cubicBezTo>
                <a:cubicBezTo>
                  <a:pt x="228093" y="267186"/>
                  <a:pt x="232219" y="266610"/>
                  <a:pt x="253013" y="270769"/>
                </a:cubicBezTo>
                <a:cubicBezTo>
                  <a:pt x="258932" y="278167"/>
                  <a:pt x="263576" y="286797"/>
                  <a:pt x="270769" y="292963"/>
                </a:cubicBezTo>
                <a:cubicBezTo>
                  <a:pt x="274321" y="296008"/>
                  <a:pt x="279995" y="295130"/>
                  <a:pt x="284085" y="297402"/>
                </a:cubicBezTo>
                <a:cubicBezTo>
                  <a:pt x="293412" y="302584"/>
                  <a:pt x="301840" y="309239"/>
                  <a:pt x="310718" y="315157"/>
                </a:cubicBezTo>
                <a:lnTo>
                  <a:pt x="324035" y="324035"/>
                </a:lnTo>
                <a:cubicBezTo>
                  <a:pt x="326994" y="328474"/>
                  <a:pt x="329343" y="333386"/>
                  <a:pt x="332912" y="337351"/>
                </a:cubicBezTo>
                <a:cubicBezTo>
                  <a:pt x="342711" y="348238"/>
                  <a:pt x="355196" y="356705"/>
                  <a:pt x="363984" y="368423"/>
                </a:cubicBezTo>
                <a:cubicBezTo>
                  <a:pt x="367001" y="372445"/>
                  <a:pt x="382932" y="393003"/>
                  <a:pt x="386178" y="399495"/>
                </a:cubicBezTo>
                <a:cubicBezTo>
                  <a:pt x="388271" y="403680"/>
                  <a:pt x="387694" y="409158"/>
                  <a:pt x="390617" y="412812"/>
                </a:cubicBezTo>
                <a:cubicBezTo>
                  <a:pt x="393950" y="416978"/>
                  <a:pt x="399495" y="418730"/>
                  <a:pt x="403934" y="421689"/>
                </a:cubicBezTo>
                <a:cubicBezTo>
                  <a:pt x="405413" y="426128"/>
                  <a:pt x="411681" y="431697"/>
                  <a:pt x="408372" y="435006"/>
                </a:cubicBezTo>
                <a:cubicBezTo>
                  <a:pt x="404697" y="438681"/>
                  <a:pt x="382185" y="421986"/>
                  <a:pt x="381739" y="421689"/>
                </a:cubicBezTo>
                <a:cubicBezTo>
                  <a:pt x="367362" y="349792"/>
                  <a:pt x="390151" y="447155"/>
                  <a:pt x="363984" y="381740"/>
                </a:cubicBezTo>
                <a:cubicBezTo>
                  <a:pt x="360641" y="373384"/>
                  <a:pt x="361497" y="363893"/>
                  <a:pt x="359545" y="355107"/>
                </a:cubicBezTo>
                <a:cubicBezTo>
                  <a:pt x="358530" y="350539"/>
                  <a:pt x="356586" y="346229"/>
                  <a:pt x="355106" y="341790"/>
                </a:cubicBezTo>
                <a:cubicBezTo>
                  <a:pt x="347152" y="286105"/>
                  <a:pt x="348237" y="307807"/>
                  <a:pt x="355106" y="221942"/>
                </a:cubicBezTo>
                <a:cubicBezTo>
                  <a:pt x="357160" y="196259"/>
                  <a:pt x="354435" y="201450"/>
                  <a:pt x="372862" y="195309"/>
                </a:cubicBezTo>
                <a:cubicBezTo>
                  <a:pt x="383426" y="163615"/>
                  <a:pt x="376548" y="176462"/>
                  <a:pt x="390617" y="155359"/>
                </a:cubicBezTo>
                <a:cubicBezTo>
                  <a:pt x="392097" y="149441"/>
                  <a:pt x="392653" y="143211"/>
                  <a:pt x="395056" y="137604"/>
                </a:cubicBezTo>
                <a:cubicBezTo>
                  <a:pt x="399691" y="126789"/>
                  <a:pt x="409251" y="118970"/>
                  <a:pt x="417250" y="110971"/>
                </a:cubicBezTo>
                <a:cubicBezTo>
                  <a:pt x="418730" y="106532"/>
                  <a:pt x="420404" y="102153"/>
                  <a:pt x="421689" y="97654"/>
                </a:cubicBezTo>
                <a:cubicBezTo>
                  <a:pt x="423585" y="91017"/>
                  <a:pt x="427020" y="73677"/>
                  <a:pt x="430567" y="66582"/>
                </a:cubicBezTo>
                <a:cubicBezTo>
                  <a:pt x="432953" y="61811"/>
                  <a:pt x="436485" y="57705"/>
                  <a:pt x="439444" y="53266"/>
                </a:cubicBezTo>
                <a:cubicBezTo>
                  <a:pt x="460159" y="54746"/>
                  <a:pt x="480963" y="55278"/>
                  <a:pt x="501588" y="57705"/>
                </a:cubicBezTo>
                <a:cubicBezTo>
                  <a:pt x="506235" y="58252"/>
                  <a:pt x="510604" y="60301"/>
                  <a:pt x="514905" y="62144"/>
                </a:cubicBezTo>
                <a:cubicBezTo>
                  <a:pt x="530676" y="68903"/>
                  <a:pt x="532601" y="70982"/>
                  <a:pt x="545976" y="79899"/>
                </a:cubicBezTo>
                <a:cubicBezTo>
                  <a:pt x="552527" y="89725"/>
                  <a:pt x="557918" y="99696"/>
                  <a:pt x="568171" y="106532"/>
                </a:cubicBezTo>
                <a:cubicBezTo>
                  <a:pt x="572064" y="109127"/>
                  <a:pt x="577397" y="108699"/>
                  <a:pt x="581487" y="110971"/>
                </a:cubicBezTo>
                <a:cubicBezTo>
                  <a:pt x="590814" y="116153"/>
                  <a:pt x="599242" y="122808"/>
                  <a:pt x="608120" y="128726"/>
                </a:cubicBezTo>
                <a:cubicBezTo>
                  <a:pt x="612559" y="131685"/>
                  <a:pt x="616376" y="135917"/>
                  <a:pt x="621437" y="137604"/>
                </a:cubicBezTo>
                <a:lnTo>
                  <a:pt x="634753" y="142043"/>
                </a:lnTo>
                <a:cubicBezTo>
                  <a:pt x="644900" y="172481"/>
                  <a:pt x="634753" y="134702"/>
                  <a:pt x="634753" y="177553"/>
                </a:cubicBezTo>
                <a:cubicBezTo>
                  <a:pt x="634753" y="195119"/>
                  <a:pt x="648097" y="208667"/>
                  <a:pt x="656947" y="221942"/>
                </a:cubicBezTo>
                <a:cubicBezTo>
                  <a:pt x="668783" y="239696"/>
                  <a:pt x="661388" y="232300"/>
                  <a:pt x="679141" y="244136"/>
                </a:cubicBezTo>
                <a:cubicBezTo>
                  <a:pt x="682100" y="250054"/>
                  <a:pt x="694546" y="260803"/>
                  <a:pt x="688019" y="261891"/>
                </a:cubicBezTo>
                <a:cubicBezTo>
                  <a:pt x="675549" y="263969"/>
                  <a:pt x="664849" y="251317"/>
                  <a:pt x="652508" y="248575"/>
                </a:cubicBezTo>
                <a:cubicBezTo>
                  <a:pt x="637992" y="245349"/>
                  <a:pt x="622875" y="245980"/>
                  <a:pt x="608120" y="244136"/>
                </a:cubicBezTo>
                <a:cubicBezTo>
                  <a:pt x="592617" y="242198"/>
                  <a:pt x="578596" y="239505"/>
                  <a:pt x="563732" y="235258"/>
                </a:cubicBezTo>
                <a:cubicBezTo>
                  <a:pt x="559233" y="233973"/>
                  <a:pt x="554716" y="232662"/>
                  <a:pt x="550415" y="230819"/>
                </a:cubicBezTo>
                <a:cubicBezTo>
                  <a:pt x="544333" y="228213"/>
                  <a:pt x="538578" y="224901"/>
                  <a:pt x="532660" y="221942"/>
                </a:cubicBezTo>
                <a:cubicBezTo>
                  <a:pt x="500108" y="223421"/>
                  <a:pt x="467211" y="221425"/>
                  <a:pt x="435005" y="226380"/>
                </a:cubicBezTo>
                <a:cubicBezTo>
                  <a:pt x="411497" y="229997"/>
                  <a:pt x="418413" y="246952"/>
                  <a:pt x="412811" y="261891"/>
                </a:cubicBezTo>
                <a:cubicBezTo>
                  <a:pt x="410938" y="266886"/>
                  <a:pt x="406101" y="270333"/>
                  <a:pt x="403934" y="275208"/>
                </a:cubicBezTo>
                <a:cubicBezTo>
                  <a:pt x="400133" y="283759"/>
                  <a:pt x="404054" y="299270"/>
                  <a:pt x="395056" y="301841"/>
                </a:cubicBezTo>
                <a:lnTo>
                  <a:pt x="363984" y="310718"/>
                </a:lnTo>
                <a:cubicBezTo>
                  <a:pt x="362504" y="325514"/>
                  <a:pt x="365402" y="341439"/>
                  <a:pt x="359545" y="355107"/>
                </a:cubicBezTo>
                <a:cubicBezTo>
                  <a:pt x="357444" y="360011"/>
                  <a:pt x="350825" y="347123"/>
                  <a:pt x="350668" y="341790"/>
                </a:cubicBezTo>
                <a:cubicBezTo>
                  <a:pt x="349319" y="295918"/>
                  <a:pt x="351187" y="249910"/>
                  <a:pt x="355106" y="204186"/>
                </a:cubicBezTo>
                <a:cubicBezTo>
                  <a:pt x="356127" y="192277"/>
                  <a:pt x="377167" y="171095"/>
                  <a:pt x="381739" y="164237"/>
                </a:cubicBezTo>
                <a:cubicBezTo>
                  <a:pt x="385410" y="158731"/>
                  <a:pt x="386381" y="151564"/>
                  <a:pt x="390617" y="146481"/>
                </a:cubicBezTo>
                <a:cubicBezTo>
                  <a:pt x="394032" y="142383"/>
                  <a:pt x="399593" y="140705"/>
                  <a:pt x="403934" y="137604"/>
                </a:cubicBezTo>
                <a:cubicBezTo>
                  <a:pt x="409954" y="133304"/>
                  <a:pt x="415669" y="128587"/>
                  <a:pt x="421689" y="124287"/>
                </a:cubicBezTo>
                <a:cubicBezTo>
                  <a:pt x="426030" y="121186"/>
                  <a:pt x="430130" y="117577"/>
                  <a:pt x="435005" y="115410"/>
                </a:cubicBezTo>
                <a:cubicBezTo>
                  <a:pt x="443556" y="111609"/>
                  <a:pt x="461638" y="106532"/>
                  <a:pt x="461638" y="106532"/>
                </a:cubicBezTo>
                <a:cubicBezTo>
                  <a:pt x="482427" y="110690"/>
                  <a:pt x="486563" y="110116"/>
                  <a:pt x="506027" y="119848"/>
                </a:cubicBezTo>
                <a:cubicBezTo>
                  <a:pt x="510799" y="122234"/>
                  <a:pt x="514572" y="126340"/>
                  <a:pt x="519343" y="128726"/>
                </a:cubicBezTo>
                <a:cubicBezTo>
                  <a:pt x="523528" y="130819"/>
                  <a:pt x="528384" y="131265"/>
                  <a:pt x="532660" y="133165"/>
                </a:cubicBezTo>
                <a:cubicBezTo>
                  <a:pt x="541730" y="137196"/>
                  <a:pt x="550782" y="141374"/>
                  <a:pt x="559293" y="146481"/>
                </a:cubicBezTo>
                <a:cubicBezTo>
                  <a:pt x="592887" y="166637"/>
                  <a:pt x="562379" y="154908"/>
                  <a:pt x="590365" y="164237"/>
                </a:cubicBezTo>
                <a:cubicBezTo>
                  <a:pt x="599777" y="176786"/>
                  <a:pt x="602650" y="184720"/>
                  <a:pt x="616998" y="190870"/>
                </a:cubicBezTo>
                <a:cubicBezTo>
                  <a:pt x="622605" y="193273"/>
                  <a:pt x="628835" y="193829"/>
                  <a:pt x="634753" y="195309"/>
                </a:cubicBezTo>
                <a:cubicBezTo>
                  <a:pt x="639192" y="199748"/>
                  <a:pt x="642582" y="205576"/>
                  <a:pt x="648070" y="208625"/>
                </a:cubicBezTo>
                <a:cubicBezTo>
                  <a:pt x="656250" y="213170"/>
                  <a:pt x="674703" y="217503"/>
                  <a:pt x="674703" y="217503"/>
                </a:cubicBezTo>
                <a:cubicBezTo>
                  <a:pt x="667305" y="221942"/>
                  <a:pt x="661136" y="230819"/>
                  <a:pt x="652508" y="230819"/>
                </a:cubicBezTo>
                <a:cubicBezTo>
                  <a:pt x="634206" y="230819"/>
                  <a:pt x="599242" y="217503"/>
                  <a:pt x="599242" y="217503"/>
                </a:cubicBezTo>
                <a:cubicBezTo>
                  <a:pt x="593324" y="214544"/>
                  <a:pt x="587569" y="211232"/>
                  <a:pt x="581487" y="208625"/>
                </a:cubicBezTo>
                <a:cubicBezTo>
                  <a:pt x="569885" y="203652"/>
                  <a:pt x="562929" y="203501"/>
                  <a:pt x="550415" y="199747"/>
                </a:cubicBezTo>
                <a:cubicBezTo>
                  <a:pt x="541452" y="197058"/>
                  <a:pt x="523782" y="190870"/>
                  <a:pt x="523782" y="190870"/>
                </a:cubicBezTo>
                <a:cubicBezTo>
                  <a:pt x="476903" y="194219"/>
                  <a:pt x="467869" y="178407"/>
                  <a:pt x="452761" y="208625"/>
                </a:cubicBezTo>
                <a:cubicBezTo>
                  <a:pt x="450668" y="212810"/>
                  <a:pt x="449802" y="217503"/>
                  <a:pt x="448322" y="221942"/>
                </a:cubicBezTo>
                <a:cubicBezTo>
                  <a:pt x="447665" y="227198"/>
                  <a:pt x="441115" y="281284"/>
                  <a:pt x="439444" y="288524"/>
                </a:cubicBezTo>
                <a:cubicBezTo>
                  <a:pt x="433851" y="312761"/>
                  <a:pt x="422543" y="327194"/>
                  <a:pt x="439444" y="301841"/>
                </a:cubicBezTo>
                <a:cubicBezTo>
                  <a:pt x="437964" y="309239"/>
                  <a:pt x="435005" y="316490"/>
                  <a:pt x="435005" y="324035"/>
                </a:cubicBezTo>
                <a:cubicBezTo>
                  <a:pt x="435005" y="407451"/>
                  <a:pt x="436317" y="394249"/>
                  <a:pt x="443883" y="363984"/>
                </a:cubicBezTo>
                <a:cubicBezTo>
                  <a:pt x="438319" y="355638"/>
                  <a:pt x="428728" y="342447"/>
                  <a:pt x="426128" y="332913"/>
                </a:cubicBezTo>
                <a:cubicBezTo>
                  <a:pt x="423375" y="322819"/>
                  <a:pt x="422730" y="312252"/>
                  <a:pt x="421689" y="301841"/>
                </a:cubicBezTo>
                <a:cubicBezTo>
                  <a:pt x="417844" y="263393"/>
                  <a:pt x="418710" y="244017"/>
                  <a:pt x="412811" y="208625"/>
                </a:cubicBezTo>
                <a:cubicBezTo>
                  <a:pt x="411808" y="202608"/>
                  <a:pt x="409852" y="196788"/>
                  <a:pt x="408372" y="190870"/>
                </a:cubicBezTo>
                <a:cubicBezTo>
                  <a:pt x="409852" y="184951"/>
                  <a:pt x="411615" y="179096"/>
                  <a:pt x="412811" y="173114"/>
                </a:cubicBezTo>
                <a:cubicBezTo>
                  <a:pt x="416768" y="153329"/>
                  <a:pt x="416929" y="143328"/>
                  <a:pt x="421689" y="124287"/>
                </a:cubicBezTo>
                <a:cubicBezTo>
                  <a:pt x="422824" y="119748"/>
                  <a:pt x="424648" y="115410"/>
                  <a:pt x="426128" y="110971"/>
                </a:cubicBezTo>
                <a:cubicBezTo>
                  <a:pt x="423169" y="106532"/>
                  <a:pt x="421689" y="100613"/>
                  <a:pt x="417250" y="97654"/>
                </a:cubicBezTo>
                <a:cubicBezTo>
                  <a:pt x="414541" y="95848"/>
                  <a:pt x="377818" y="88892"/>
                  <a:pt x="377301" y="88777"/>
                </a:cubicBezTo>
                <a:cubicBezTo>
                  <a:pt x="371345" y="87454"/>
                  <a:pt x="365501" y="85661"/>
                  <a:pt x="359545" y="84338"/>
                </a:cubicBezTo>
                <a:cubicBezTo>
                  <a:pt x="350427" y="82312"/>
                  <a:pt x="333554" y="80220"/>
                  <a:pt x="324035" y="75460"/>
                </a:cubicBezTo>
                <a:cubicBezTo>
                  <a:pt x="319263" y="73074"/>
                  <a:pt x="315157" y="69541"/>
                  <a:pt x="310718" y="66582"/>
                </a:cubicBezTo>
                <a:cubicBezTo>
                  <a:pt x="272098" y="79456"/>
                  <a:pt x="274109" y="80121"/>
                  <a:pt x="204186" y="75460"/>
                </a:cubicBezTo>
                <a:cubicBezTo>
                  <a:pt x="190180" y="74526"/>
                  <a:pt x="154312" y="52219"/>
                  <a:pt x="164237" y="62144"/>
                </a:cubicBezTo>
                <a:cubicBezTo>
                  <a:pt x="175505" y="73412"/>
                  <a:pt x="193618" y="74539"/>
                  <a:pt x="208625" y="79899"/>
                </a:cubicBezTo>
                <a:cubicBezTo>
                  <a:pt x="214370" y="81951"/>
                  <a:pt x="220494" y="82733"/>
                  <a:pt x="226380" y="84338"/>
                </a:cubicBezTo>
                <a:cubicBezTo>
                  <a:pt x="236772" y="87172"/>
                  <a:pt x="247135" y="90120"/>
                  <a:pt x="257452" y="93215"/>
                </a:cubicBezTo>
                <a:cubicBezTo>
                  <a:pt x="280582" y="100154"/>
                  <a:pt x="261584" y="94985"/>
                  <a:pt x="288524" y="106532"/>
                </a:cubicBezTo>
                <a:cubicBezTo>
                  <a:pt x="292824" y="108375"/>
                  <a:pt x="297401" y="109491"/>
                  <a:pt x="301840" y="110971"/>
                </a:cubicBezTo>
                <a:cubicBezTo>
                  <a:pt x="340746" y="149874"/>
                  <a:pt x="291394" y="102266"/>
                  <a:pt x="328473" y="133165"/>
                </a:cubicBezTo>
                <a:cubicBezTo>
                  <a:pt x="333295" y="137184"/>
                  <a:pt x="337351" y="142042"/>
                  <a:pt x="341790" y="146481"/>
                </a:cubicBezTo>
                <a:cubicBezTo>
                  <a:pt x="343684" y="152162"/>
                  <a:pt x="353116" y="181329"/>
                  <a:pt x="355106" y="181992"/>
                </a:cubicBezTo>
                <a:cubicBezTo>
                  <a:pt x="360893" y="183921"/>
                  <a:pt x="358065" y="170155"/>
                  <a:pt x="359545" y="164237"/>
                </a:cubicBezTo>
                <a:cubicBezTo>
                  <a:pt x="380260" y="195309"/>
                  <a:pt x="368423" y="184952"/>
                  <a:pt x="390617" y="199747"/>
                </a:cubicBezTo>
                <a:cubicBezTo>
                  <a:pt x="398430" y="223185"/>
                  <a:pt x="392461" y="209173"/>
                  <a:pt x="412811" y="239697"/>
                </a:cubicBezTo>
                <a:lnTo>
                  <a:pt x="421689" y="253013"/>
                </a:lnTo>
                <a:lnTo>
                  <a:pt x="430567" y="266330"/>
                </a:lnTo>
                <a:cubicBezTo>
                  <a:pt x="431599" y="270458"/>
                  <a:pt x="444335" y="318825"/>
                  <a:pt x="439444" y="315157"/>
                </a:cubicBezTo>
                <a:cubicBezTo>
                  <a:pt x="426210" y="305232"/>
                  <a:pt x="417250" y="270769"/>
                  <a:pt x="417250" y="270769"/>
                </a:cubicBezTo>
                <a:cubicBezTo>
                  <a:pt x="407861" y="233215"/>
                  <a:pt x="420651" y="271432"/>
                  <a:pt x="399495" y="239697"/>
                </a:cubicBezTo>
                <a:cubicBezTo>
                  <a:pt x="396429" y="235098"/>
                  <a:pt x="391886" y="212007"/>
                  <a:pt x="390617" y="208625"/>
                </a:cubicBezTo>
                <a:cubicBezTo>
                  <a:pt x="388294" y="202429"/>
                  <a:pt x="384698" y="196788"/>
                  <a:pt x="381739" y="190870"/>
                </a:cubicBezTo>
                <a:cubicBezTo>
                  <a:pt x="380260" y="183472"/>
                  <a:pt x="377984" y="176189"/>
                  <a:pt x="377301" y="168676"/>
                </a:cubicBezTo>
                <a:cubicBezTo>
                  <a:pt x="369861" y="86826"/>
                  <a:pt x="373113" y="87934"/>
                  <a:pt x="377301" y="0"/>
                </a:cubicBezTo>
                <a:cubicBezTo>
                  <a:pt x="378780" y="10357"/>
                  <a:pt x="381739" y="20610"/>
                  <a:pt x="381739" y="31072"/>
                </a:cubicBezTo>
                <a:cubicBezTo>
                  <a:pt x="381739" y="38023"/>
                  <a:pt x="376366" y="58407"/>
                  <a:pt x="372862" y="66582"/>
                </a:cubicBezTo>
                <a:cubicBezTo>
                  <a:pt x="365241" y="84364"/>
                  <a:pt x="363708" y="81001"/>
                  <a:pt x="359545" y="97654"/>
                </a:cubicBezTo>
                <a:cubicBezTo>
                  <a:pt x="357234" y="106899"/>
                  <a:pt x="352576" y="140134"/>
                  <a:pt x="346229" y="146481"/>
                </a:cubicBezTo>
                <a:lnTo>
                  <a:pt x="332912" y="159798"/>
                </a:lnTo>
                <a:cubicBezTo>
                  <a:pt x="334392" y="192349"/>
                  <a:pt x="334852" y="224963"/>
                  <a:pt x="337351" y="257452"/>
                </a:cubicBezTo>
                <a:cubicBezTo>
                  <a:pt x="337819" y="263535"/>
                  <a:pt x="339062" y="269751"/>
                  <a:pt x="341790" y="275208"/>
                </a:cubicBezTo>
                <a:cubicBezTo>
                  <a:pt x="345098" y="281825"/>
                  <a:pt x="350667" y="287045"/>
                  <a:pt x="355106" y="292963"/>
                </a:cubicBezTo>
                <a:cubicBezTo>
                  <a:pt x="362765" y="331254"/>
                  <a:pt x="352591" y="301726"/>
                  <a:pt x="381739" y="337351"/>
                </a:cubicBezTo>
                <a:cubicBezTo>
                  <a:pt x="388496" y="345609"/>
                  <a:pt x="393577" y="355106"/>
                  <a:pt x="399495" y="363984"/>
                </a:cubicBezTo>
                <a:cubicBezTo>
                  <a:pt x="402454" y="368423"/>
                  <a:pt x="410758" y="382073"/>
                  <a:pt x="408372" y="377301"/>
                </a:cubicBezTo>
                <a:cubicBezTo>
                  <a:pt x="403812" y="368180"/>
                  <a:pt x="392019" y="340623"/>
                  <a:pt x="381739" y="332913"/>
                </a:cubicBezTo>
                <a:cubicBezTo>
                  <a:pt x="375365" y="328132"/>
                  <a:pt x="366943" y="326994"/>
                  <a:pt x="359545" y="324035"/>
                </a:cubicBezTo>
                <a:cubicBezTo>
                  <a:pt x="356586" y="319596"/>
                  <a:pt x="354834" y="314051"/>
                  <a:pt x="350668" y="310718"/>
                </a:cubicBezTo>
                <a:cubicBezTo>
                  <a:pt x="347014" y="307795"/>
                  <a:pt x="340660" y="309588"/>
                  <a:pt x="337351" y="306279"/>
                </a:cubicBezTo>
                <a:cubicBezTo>
                  <a:pt x="334042" y="302971"/>
                  <a:pt x="335835" y="296617"/>
                  <a:pt x="332912" y="292963"/>
                </a:cubicBezTo>
                <a:cubicBezTo>
                  <a:pt x="329579" y="288797"/>
                  <a:pt x="323694" y="287500"/>
                  <a:pt x="319596" y="284085"/>
                </a:cubicBezTo>
                <a:cubicBezTo>
                  <a:pt x="314774" y="280066"/>
                  <a:pt x="311234" y="274623"/>
                  <a:pt x="306279" y="270769"/>
                </a:cubicBezTo>
                <a:cubicBezTo>
                  <a:pt x="297857" y="264218"/>
                  <a:pt x="279646" y="253013"/>
                  <a:pt x="279646" y="253013"/>
                </a:cubicBezTo>
                <a:cubicBezTo>
                  <a:pt x="263372" y="228601"/>
                  <a:pt x="279646" y="249314"/>
                  <a:pt x="257452" y="230819"/>
                </a:cubicBezTo>
                <a:cubicBezTo>
                  <a:pt x="252630" y="226800"/>
                  <a:pt x="249751" y="220310"/>
                  <a:pt x="244136" y="217503"/>
                </a:cubicBezTo>
                <a:cubicBezTo>
                  <a:pt x="237388" y="214129"/>
                  <a:pt x="229339" y="214544"/>
                  <a:pt x="221941" y="213064"/>
                </a:cubicBezTo>
                <a:lnTo>
                  <a:pt x="110971" y="217503"/>
                </a:lnTo>
                <a:cubicBezTo>
                  <a:pt x="89160" y="221865"/>
                  <a:pt x="155334" y="220909"/>
                  <a:pt x="177553" y="221942"/>
                </a:cubicBezTo>
                <a:cubicBezTo>
                  <a:pt x="218964" y="223868"/>
                  <a:pt x="260411" y="224901"/>
                  <a:pt x="301840" y="226380"/>
                </a:cubicBezTo>
                <a:cubicBezTo>
                  <a:pt x="303320" y="230819"/>
                  <a:pt x="304636" y="235316"/>
                  <a:pt x="306279" y="239697"/>
                </a:cubicBezTo>
                <a:cubicBezTo>
                  <a:pt x="309077" y="247158"/>
                  <a:pt x="312637" y="254332"/>
                  <a:pt x="315157" y="261891"/>
                </a:cubicBezTo>
                <a:cubicBezTo>
                  <a:pt x="317086" y="267678"/>
                  <a:pt x="318116" y="273728"/>
                  <a:pt x="319596" y="279646"/>
                </a:cubicBezTo>
                <a:cubicBezTo>
                  <a:pt x="321076" y="291483"/>
                  <a:pt x="321901" y="303420"/>
                  <a:pt x="324035" y="315157"/>
                </a:cubicBezTo>
                <a:cubicBezTo>
                  <a:pt x="325449" y="322936"/>
                  <a:pt x="333615" y="340999"/>
                  <a:pt x="337351" y="346229"/>
                </a:cubicBezTo>
                <a:cubicBezTo>
                  <a:pt x="341000" y="351337"/>
                  <a:pt x="346649" y="354723"/>
                  <a:pt x="350668" y="359546"/>
                </a:cubicBezTo>
                <a:cubicBezTo>
                  <a:pt x="381568" y="396626"/>
                  <a:pt x="333954" y="347271"/>
                  <a:pt x="372862" y="386179"/>
                </a:cubicBezTo>
                <a:cubicBezTo>
                  <a:pt x="374342" y="393577"/>
                  <a:pt x="382636" y="403039"/>
                  <a:pt x="377301" y="408373"/>
                </a:cubicBezTo>
                <a:cubicBezTo>
                  <a:pt x="372621" y="413052"/>
                  <a:pt x="371706" y="396362"/>
                  <a:pt x="368423" y="390617"/>
                </a:cubicBezTo>
                <a:cubicBezTo>
                  <a:pt x="365776" y="385985"/>
                  <a:pt x="362504" y="381740"/>
                  <a:pt x="359545" y="377301"/>
                </a:cubicBezTo>
                <a:cubicBezTo>
                  <a:pt x="358065" y="372862"/>
                  <a:pt x="357464" y="368026"/>
                  <a:pt x="355106" y="363984"/>
                </a:cubicBezTo>
                <a:cubicBezTo>
                  <a:pt x="347042" y="350160"/>
                  <a:pt x="328473" y="324035"/>
                  <a:pt x="328473" y="324035"/>
                </a:cubicBezTo>
                <a:cubicBezTo>
                  <a:pt x="326994" y="319596"/>
                  <a:pt x="325935" y="314994"/>
                  <a:pt x="324035" y="310718"/>
                </a:cubicBezTo>
                <a:cubicBezTo>
                  <a:pt x="314818" y="289979"/>
                  <a:pt x="306687" y="275750"/>
                  <a:pt x="292963" y="257452"/>
                </a:cubicBezTo>
                <a:cubicBezTo>
                  <a:pt x="288524" y="251534"/>
                  <a:pt x="284461" y="245314"/>
                  <a:pt x="279646" y="239697"/>
                </a:cubicBezTo>
                <a:cubicBezTo>
                  <a:pt x="275561" y="234931"/>
                  <a:pt x="270769" y="230819"/>
                  <a:pt x="266330" y="226380"/>
                </a:cubicBezTo>
                <a:cubicBezTo>
                  <a:pt x="264850" y="221941"/>
                  <a:pt x="263176" y="217563"/>
                  <a:pt x="261891" y="213064"/>
                </a:cubicBezTo>
                <a:cubicBezTo>
                  <a:pt x="256472" y="194098"/>
                  <a:pt x="253223" y="162827"/>
                  <a:pt x="230819" y="155359"/>
                </a:cubicBezTo>
                <a:lnTo>
                  <a:pt x="204186" y="146481"/>
                </a:lnTo>
                <a:cubicBezTo>
                  <a:pt x="199747" y="145001"/>
                  <a:pt x="195485" y="142812"/>
                  <a:pt x="190870" y="142043"/>
                </a:cubicBezTo>
                <a:cubicBezTo>
                  <a:pt x="181992" y="140563"/>
                  <a:pt x="173023" y="139556"/>
                  <a:pt x="164237" y="137604"/>
                </a:cubicBezTo>
                <a:cubicBezTo>
                  <a:pt x="159669" y="136589"/>
                  <a:pt x="155459" y="134300"/>
                  <a:pt x="150920" y="133165"/>
                </a:cubicBezTo>
                <a:cubicBezTo>
                  <a:pt x="143601" y="131335"/>
                  <a:pt x="136124" y="130206"/>
                  <a:pt x="128726" y="128726"/>
                </a:cubicBezTo>
                <a:cubicBezTo>
                  <a:pt x="115170" y="130985"/>
                  <a:pt x="79946" y="128756"/>
                  <a:pt x="115409" y="150920"/>
                </a:cubicBezTo>
                <a:cubicBezTo>
                  <a:pt x="121807" y="154919"/>
                  <a:pt x="130284" y="153529"/>
                  <a:pt x="137604" y="155359"/>
                </a:cubicBezTo>
                <a:cubicBezTo>
                  <a:pt x="142143" y="156494"/>
                  <a:pt x="146353" y="158783"/>
                  <a:pt x="150920" y="159798"/>
                </a:cubicBezTo>
                <a:cubicBezTo>
                  <a:pt x="177444" y="165693"/>
                  <a:pt x="203591" y="166407"/>
                  <a:pt x="230819" y="168676"/>
                </a:cubicBezTo>
                <a:cubicBezTo>
                  <a:pt x="289872" y="188360"/>
                  <a:pt x="265928" y="181892"/>
                  <a:pt x="301840" y="190870"/>
                </a:cubicBezTo>
                <a:cubicBezTo>
                  <a:pt x="341559" y="217347"/>
                  <a:pt x="277987" y="177600"/>
                  <a:pt x="341790" y="204186"/>
                </a:cubicBezTo>
                <a:cubicBezTo>
                  <a:pt x="351639" y="208290"/>
                  <a:pt x="358301" y="218568"/>
                  <a:pt x="368423" y="221942"/>
                </a:cubicBezTo>
                <a:cubicBezTo>
                  <a:pt x="379951" y="225784"/>
                  <a:pt x="393314" y="229948"/>
                  <a:pt x="403934" y="235258"/>
                </a:cubicBezTo>
                <a:cubicBezTo>
                  <a:pt x="416291" y="241437"/>
                  <a:pt x="420752" y="247638"/>
                  <a:pt x="430567" y="257452"/>
                </a:cubicBezTo>
                <a:cubicBezTo>
                  <a:pt x="441373" y="289873"/>
                  <a:pt x="437174" y="275007"/>
                  <a:pt x="443883" y="301841"/>
                </a:cubicBezTo>
                <a:cubicBezTo>
                  <a:pt x="445363" y="321076"/>
                  <a:pt x="448322" y="340254"/>
                  <a:pt x="448322" y="359546"/>
                </a:cubicBezTo>
                <a:cubicBezTo>
                  <a:pt x="448322" y="370259"/>
                  <a:pt x="442947" y="384548"/>
                  <a:pt x="439444" y="395056"/>
                </a:cubicBezTo>
                <a:cubicBezTo>
                  <a:pt x="444557" y="410396"/>
                  <a:pt x="445725" y="421240"/>
                  <a:pt x="448322" y="386179"/>
                </a:cubicBezTo>
                <a:cubicBezTo>
                  <a:pt x="450729" y="353683"/>
                  <a:pt x="448879" y="320877"/>
                  <a:pt x="452761" y="288524"/>
                </a:cubicBezTo>
                <a:cubicBezTo>
                  <a:pt x="453397" y="283227"/>
                  <a:pt x="459252" y="279979"/>
                  <a:pt x="461638" y="275208"/>
                </a:cubicBezTo>
                <a:cubicBezTo>
                  <a:pt x="463731" y="271023"/>
                  <a:pt x="463481" y="265784"/>
                  <a:pt x="466077" y="261891"/>
                </a:cubicBezTo>
                <a:cubicBezTo>
                  <a:pt x="469559" y="256668"/>
                  <a:pt x="474439" y="252429"/>
                  <a:pt x="479394" y="248575"/>
                </a:cubicBezTo>
                <a:cubicBezTo>
                  <a:pt x="502290" y="230767"/>
                  <a:pt x="499251" y="233078"/>
                  <a:pt x="519343" y="226380"/>
                </a:cubicBezTo>
                <a:cubicBezTo>
                  <a:pt x="520823" y="230819"/>
                  <a:pt x="528461" y="239697"/>
                  <a:pt x="523782" y="239697"/>
                </a:cubicBezTo>
                <a:cubicBezTo>
                  <a:pt x="518447" y="239697"/>
                  <a:pt x="520240" y="226380"/>
                  <a:pt x="514905" y="226380"/>
                </a:cubicBezTo>
                <a:cubicBezTo>
                  <a:pt x="499457" y="226380"/>
                  <a:pt x="485553" y="236159"/>
                  <a:pt x="470516" y="239697"/>
                </a:cubicBezTo>
                <a:cubicBezTo>
                  <a:pt x="460332" y="242093"/>
                  <a:pt x="449801" y="242656"/>
                  <a:pt x="439444" y="244136"/>
                </a:cubicBezTo>
                <a:cubicBezTo>
                  <a:pt x="414153" y="282075"/>
                  <a:pt x="430567" y="252117"/>
                  <a:pt x="430567" y="346229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7550968" y="3472337"/>
            <a:ext cx="513601" cy="319494"/>
          </a:xfrm>
          <a:custGeom>
            <a:avLst/>
            <a:gdLst>
              <a:gd name="connsiteX0" fmla="*/ 421689 w 823260"/>
              <a:gd name="connsiteY0" fmla="*/ 403934 h 448322"/>
              <a:gd name="connsiteX1" fmla="*/ 403934 w 823260"/>
              <a:gd name="connsiteY1" fmla="*/ 381740 h 448322"/>
              <a:gd name="connsiteX2" fmla="*/ 386178 w 823260"/>
              <a:gd name="connsiteY2" fmla="*/ 372862 h 448322"/>
              <a:gd name="connsiteX3" fmla="*/ 368423 w 823260"/>
              <a:gd name="connsiteY3" fmla="*/ 359546 h 448322"/>
              <a:gd name="connsiteX4" fmla="*/ 337351 w 823260"/>
              <a:gd name="connsiteY4" fmla="*/ 337351 h 448322"/>
              <a:gd name="connsiteX5" fmla="*/ 328473 w 823260"/>
              <a:gd name="connsiteY5" fmla="*/ 324035 h 448322"/>
              <a:gd name="connsiteX6" fmla="*/ 301840 w 823260"/>
              <a:gd name="connsiteY6" fmla="*/ 315157 h 448322"/>
              <a:gd name="connsiteX7" fmla="*/ 288524 w 823260"/>
              <a:gd name="connsiteY7" fmla="*/ 310718 h 448322"/>
              <a:gd name="connsiteX8" fmla="*/ 270769 w 823260"/>
              <a:gd name="connsiteY8" fmla="*/ 306279 h 448322"/>
              <a:gd name="connsiteX9" fmla="*/ 230819 w 823260"/>
              <a:gd name="connsiteY9" fmla="*/ 292963 h 448322"/>
              <a:gd name="connsiteX10" fmla="*/ 190870 w 823260"/>
              <a:gd name="connsiteY10" fmla="*/ 288524 h 448322"/>
              <a:gd name="connsiteX11" fmla="*/ 137604 w 823260"/>
              <a:gd name="connsiteY11" fmla="*/ 292963 h 448322"/>
              <a:gd name="connsiteX12" fmla="*/ 128726 w 823260"/>
              <a:gd name="connsiteY12" fmla="*/ 306279 h 448322"/>
              <a:gd name="connsiteX13" fmla="*/ 115409 w 823260"/>
              <a:gd name="connsiteY13" fmla="*/ 315157 h 448322"/>
              <a:gd name="connsiteX14" fmla="*/ 97654 w 823260"/>
              <a:gd name="connsiteY14" fmla="*/ 355107 h 448322"/>
              <a:gd name="connsiteX15" fmla="*/ 84338 w 823260"/>
              <a:gd name="connsiteY15" fmla="*/ 359546 h 448322"/>
              <a:gd name="connsiteX16" fmla="*/ 75460 w 823260"/>
              <a:gd name="connsiteY16" fmla="*/ 372862 h 448322"/>
              <a:gd name="connsiteX17" fmla="*/ 88776 w 823260"/>
              <a:gd name="connsiteY17" fmla="*/ 301841 h 448322"/>
              <a:gd name="connsiteX18" fmla="*/ 93215 w 823260"/>
              <a:gd name="connsiteY18" fmla="*/ 288524 h 448322"/>
              <a:gd name="connsiteX19" fmla="*/ 106532 w 823260"/>
              <a:gd name="connsiteY19" fmla="*/ 279646 h 448322"/>
              <a:gd name="connsiteX20" fmla="*/ 137604 w 823260"/>
              <a:gd name="connsiteY20" fmla="*/ 270769 h 448322"/>
              <a:gd name="connsiteX21" fmla="*/ 213064 w 823260"/>
              <a:gd name="connsiteY21" fmla="*/ 279646 h 448322"/>
              <a:gd name="connsiteX22" fmla="*/ 239697 w 823260"/>
              <a:gd name="connsiteY22" fmla="*/ 288524 h 448322"/>
              <a:gd name="connsiteX23" fmla="*/ 270769 w 823260"/>
              <a:gd name="connsiteY23" fmla="*/ 310718 h 448322"/>
              <a:gd name="connsiteX24" fmla="*/ 297402 w 823260"/>
              <a:gd name="connsiteY24" fmla="*/ 324035 h 448322"/>
              <a:gd name="connsiteX25" fmla="*/ 310718 w 823260"/>
              <a:gd name="connsiteY25" fmla="*/ 337351 h 448322"/>
              <a:gd name="connsiteX26" fmla="*/ 324035 w 823260"/>
              <a:gd name="connsiteY26" fmla="*/ 346229 h 448322"/>
              <a:gd name="connsiteX27" fmla="*/ 350668 w 823260"/>
              <a:gd name="connsiteY27" fmla="*/ 368423 h 448322"/>
              <a:gd name="connsiteX28" fmla="*/ 368423 w 823260"/>
              <a:gd name="connsiteY28" fmla="*/ 372862 h 448322"/>
              <a:gd name="connsiteX29" fmla="*/ 381739 w 823260"/>
              <a:gd name="connsiteY29" fmla="*/ 381740 h 448322"/>
              <a:gd name="connsiteX30" fmla="*/ 408372 w 823260"/>
              <a:gd name="connsiteY30" fmla="*/ 395056 h 448322"/>
              <a:gd name="connsiteX31" fmla="*/ 399495 w 823260"/>
              <a:gd name="connsiteY31" fmla="*/ 408373 h 448322"/>
              <a:gd name="connsiteX32" fmla="*/ 395056 w 823260"/>
              <a:gd name="connsiteY32" fmla="*/ 395056 h 448322"/>
              <a:gd name="connsiteX33" fmla="*/ 386178 w 823260"/>
              <a:gd name="connsiteY33" fmla="*/ 350668 h 448322"/>
              <a:gd name="connsiteX34" fmla="*/ 390617 w 823260"/>
              <a:gd name="connsiteY34" fmla="*/ 324035 h 448322"/>
              <a:gd name="connsiteX35" fmla="*/ 421689 w 823260"/>
              <a:gd name="connsiteY35" fmla="*/ 288524 h 448322"/>
              <a:gd name="connsiteX36" fmla="*/ 435005 w 823260"/>
              <a:gd name="connsiteY36" fmla="*/ 270769 h 448322"/>
              <a:gd name="connsiteX37" fmla="*/ 474955 w 823260"/>
              <a:gd name="connsiteY37" fmla="*/ 257452 h 448322"/>
              <a:gd name="connsiteX38" fmla="*/ 514905 w 823260"/>
              <a:gd name="connsiteY38" fmla="*/ 235258 h 448322"/>
              <a:gd name="connsiteX39" fmla="*/ 550415 w 823260"/>
              <a:gd name="connsiteY39" fmla="*/ 217503 h 448322"/>
              <a:gd name="connsiteX40" fmla="*/ 577048 w 823260"/>
              <a:gd name="connsiteY40" fmla="*/ 208625 h 448322"/>
              <a:gd name="connsiteX41" fmla="*/ 590365 w 823260"/>
              <a:gd name="connsiteY41" fmla="*/ 204186 h 448322"/>
              <a:gd name="connsiteX42" fmla="*/ 665825 w 823260"/>
              <a:gd name="connsiteY42" fmla="*/ 217503 h 448322"/>
              <a:gd name="connsiteX43" fmla="*/ 683580 w 823260"/>
              <a:gd name="connsiteY43" fmla="*/ 221942 h 448322"/>
              <a:gd name="connsiteX44" fmla="*/ 696897 w 823260"/>
              <a:gd name="connsiteY44" fmla="*/ 230819 h 448322"/>
              <a:gd name="connsiteX45" fmla="*/ 723530 w 823260"/>
              <a:gd name="connsiteY45" fmla="*/ 239697 h 448322"/>
              <a:gd name="connsiteX46" fmla="*/ 790112 w 823260"/>
              <a:gd name="connsiteY46" fmla="*/ 226380 h 448322"/>
              <a:gd name="connsiteX47" fmla="*/ 816745 w 823260"/>
              <a:gd name="connsiteY47" fmla="*/ 230819 h 448322"/>
              <a:gd name="connsiteX48" fmla="*/ 821184 w 823260"/>
              <a:gd name="connsiteY48" fmla="*/ 248575 h 448322"/>
              <a:gd name="connsiteX49" fmla="*/ 772357 w 823260"/>
              <a:gd name="connsiteY49" fmla="*/ 226380 h 448322"/>
              <a:gd name="connsiteX50" fmla="*/ 785673 w 823260"/>
              <a:gd name="connsiteY50" fmla="*/ 230819 h 448322"/>
              <a:gd name="connsiteX51" fmla="*/ 790112 w 823260"/>
              <a:gd name="connsiteY51" fmla="*/ 253013 h 448322"/>
              <a:gd name="connsiteX52" fmla="*/ 772357 w 823260"/>
              <a:gd name="connsiteY52" fmla="*/ 266330 h 448322"/>
              <a:gd name="connsiteX53" fmla="*/ 798990 w 823260"/>
              <a:gd name="connsiteY53" fmla="*/ 288524 h 448322"/>
              <a:gd name="connsiteX54" fmla="*/ 781235 w 823260"/>
              <a:gd name="connsiteY54" fmla="*/ 292963 h 448322"/>
              <a:gd name="connsiteX55" fmla="*/ 745724 w 823260"/>
              <a:gd name="connsiteY55" fmla="*/ 279646 h 448322"/>
              <a:gd name="connsiteX56" fmla="*/ 710213 w 823260"/>
              <a:gd name="connsiteY56" fmla="*/ 270769 h 448322"/>
              <a:gd name="connsiteX57" fmla="*/ 688019 w 823260"/>
              <a:gd name="connsiteY57" fmla="*/ 253013 h 448322"/>
              <a:gd name="connsiteX58" fmla="*/ 679141 w 823260"/>
              <a:gd name="connsiteY58" fmla="*/ 239697 h 448322"/>
              <a:gd name="connsiteX59" fmla="*/ 612559 w 823260"/>
              <a:gd name="connsiteY59" fmla="*/ 244136 h 448322"/>
              <a:gd name="connsiteX60" fmla="*/ 581487 w 823260"/>
              <a:gd name="connsiteY60" fmla="*/ 257452 h 448322"/>
              <a:gd name="connsiteX61" fmla="*/ 568171 w 823260"/>
              <a:gd name="connsiteY61" fmla="*/ 261891 h 448322"/>
              <a:gd name="connsiteX62" fmla="*/ 528221 w 823260"/>
              <a:gd name="connsiteY62" fmla="*/ 292963 h 448322"/>
              <a:gd name="connsiteX63" fmla="*/ 514905 w 823260"/>
              <a:gd name="connsiteY63" fmla="*/ 301841 h 448322"/>
              <a:gd name="connsiteX64" fmla="*/ 497149 w 823260"/>
              <a:gd name="connsiteY64" fmla="*/ 315157 h 448322"/>
              <a:gd name="connsiteX65" fmla="*/ 470516 w 823260"/>
              <a:gd name="connsiteY65" fmla="*/ 341790 h 448322"/>
              <a:gd name="connsiteX66" fmla="*/ 448322 w 823260"/>
              <a:gd name="connsiteY66" fmla="*/ 372862 h 448322"/>
              <a:gd name="connsiteX67" fmla="*/ 435005 w 823260"/>
              <a:gd name="connsiteY67" fmla="*/ 399495 h 448322"/>
              <a:gd name="connsiteX68" fmla="*/ 430567 w 823260"/>
              <a:gd name="connsiteY68" fmla="*/ 412812 h 448322"/>
              <a:gd name="connsiteX69" fmla="*/ 426128 w 823260"/>
              <a:gd name="connsiteY69" fmla="*/ 395056 h 448322"/>
              <a:gd name="connsiteX70" fmla="*/ 430567 w 823260"/>
              <a:gd name="connsiteY70" fmla="*/ 341790 h 448322"/>
              <a:gd name="connsiteX71" fmla="*/ 439444 w 823260"/>
              <a:gd name="connsiteY71" fmla="*/ 324035 h 448322"/>
              <a:gd name="connsiteX72" fmla="*/ 479394 w 823260"/>
              <a:gd name="connsiteY72" fmla="*/ 301841 h 448322"/>
              <a:gd name="connsiteX73" fmla="*/ 497149 w 823260"/>
              <a:gd name="connsiteY73" fmla="*/ 297402 h 448322"/>
              <a:gd name="connsiteX74" fmla="*/ 506027 w 823260"/>
              <a:gd name="connsiteY74" fmla="*/ 284085 h 448322"/>
              <a:gd name="connsiteX75" fmla="*/ 537099 w 823260"/>
              <a:gd name="connsiteY75" fmla="*/ 270769 h 448322"/>
              <a:gd name="connsiteX76" fmla="*/ 554854 w 823260"/>
              <a:gd name="connsiteY76" fmla="*/ 261891 h 448322"/>
              <a:gd name="connsiteX77" fmla="*/ 612559 w 823260"/>
              <a:gd name="connsiteY77" fmla="*/ 248575 h 448322"/>
              <a:gd name="connsiteX78" fmla="*/ 634753 w 823260"/>
              <a:gd name="connsiteY78" fmla="*/ 235258 h 448322"/>
              <a:gd name="connsiteX79" fmla="*/ 648070 w 823260"/>
              <a:gd name="connsiteY79" fmla="*/ 226380 h 448322"/>
              <a:gd name="connsiteX80" fmla="*/ 665825 w 823260"/>
              <a:gd name="connsiteY80" fmla="*/ 230819 h 448322"/>
              <a:gd name="connsiteX81" fmla="*/ 692458 w 823260"/>
              <a:gd name="connsiteY81" fmla="*/ 226380 h 448322"/>
              <a:gd name="connsiteX82" fmla="*/ 719091 w 823260"/>
              <a:gd name="connsiteY82" fmla="*/ 217503 h 448322"/>
              <a:gd name="connsiteX83" fmla="*/ 745724 w 823260"/>
              <a:gd name="connsiteY83" fmla="*/ 230819 h 448322"/>
              <a:gd name="connsiteX84" fmla="*/ 759040 w 823260"/>
              <a:gd name="connsiteY84" fmla="*/ 239697 h 448322"/>
              <a:gd name="connsiteX85" fmla="*/ 754602 w 823260"/>
              <a:gd name="connsiteY85" fmla="*/ 253013 h 448322"/>
              <a:gd name="connsiteX86" fmla="*/ 772357 w 823260"/>
              <a:gd name="connsiteY86" fmla="*/ 297402 h 448322"/>
              <a:gd name="connsiteX87" fmla="*/ 776796 w 823260"/>
              <a:gd name="connsiteY87" fmla="*/ 319596 h 448322"/>
              <a:gd name="connsiteX88" fmla="*/ 785673 w 823260"/>
              <a:gd name="connsiteY88" fmla="*/ 346229 h 448322"/>
              <a:gd name="connsiteX89" fmla="*/ 772357 w 823260"/>
              <a:gd name="connsiteY89" fmla="*/ 350668 h 448322"/>
              <a:gd name="connsiteX90" fmla="*/ 732407 w 823260"/>
              <a:gd name="connsiteY90" fmla="*/ 332913 h 448322"/>
              <a:gd name="connsiteX91" fmla="*/ 705774 w 823260"/>
              <a:gd name="connsiteY91" fmla="*/ 328474 h 448322"/>
              <a:gd name="connsiteX92" fmla="*/ 679141 w 823260"/>
              <a:gd name="connsiteY92" fmla="*/ 319596 h 448322"/>
              <a:gd name="connsiteX93" fmla="*/ 661386 w 823260"/>
              <a:gd name="connsiteY93" fmla="*/ 306279 h 448322"/>
              <a:gd name="connsiteX94" fmla="*/ 634753 w 823260"/>
              <a:gd name="connsiteY94" fmla="*/ 301841 h 448322"/>
              <a:gd name="connsiteX95" fmla="*/ 616998 w 823260"/>
              <a:gd name="connsiteY95" fmla="*/ 292963 h 448322"/>
              <a:gd name="connsiteX96" fmla="*/ 585926 w 823260"/>
              <a:gd name="connsiteY96" fmla="*/ 275208 h 448322"/>
              <a:gd name="connsiteX97" fmla="*/ 568171 w 823260"/>
              <a:gd name="connsiteY97" fmla="*/ 270769 h 448322"/>
              <a:gd name="connsiteX98" fmla="*/ 550415 w 823260"/>
              <a:gd name="connsiteY98" fmla="*/ 261891 h 448322"/>
              <a:gd name="connsiteX99" fmla="*/ 514905 w 823260"/>
              <a:gd name="connsiteY99" fmla="*/ 253013 h 448322"/>
              <a:gd name="connsiteX100" fmla="*/ 466077 w 823260"/>
              <a:gd name="connsiteY100" fmla="*/ 257452 h 448322"/>
              <a:gd name="connsiteX101" fmla="*/ 452761 w 823260"/>
              <a:gd name="connsiteY101" fmla="*/ 261891 h 448322"/>
              <a:gd name="connsiteX102" fmla="*/ 439444 w 823260"/>
              <a:gd name="connsiteY102" fmla="*/ 288524 h 448322"/>
              <a:gd name="connsiteX103" fmla="*/ 435005 w 823260"/>
              <a:gd name="connsiteY103" fmla="*/ 372862 h 448322"/>
              <a:gd name="connsiteX104" fmla="*/ 421689 w 823260"/>
              <a:gd name="connsiteY104" fmla="*/ 395056 h 448322"/>
              <a:gd name="connsiteX105" fmla="*/ 426128 w 823260"/>
              <a:gd name="connsiteY105" fmla="*/ 306279 h 448322"/>
              <a:gd name="connsiteX106" fmla="*/ 439444 w 823260"/>
              <a:gd name="connsiteY106" fmla="*/ 279646 h 448322"/>
              <a:gd name="connsiteX107" fmla="*/ 443883 w 823260"/>
              <a:gd name="connsiteY107" fmla="*/ 266330 h 448322"/>
              <a:gd name="connsiteX108" fmla="*/ 452761 w 823260"/>
              <a:gd name="connsiteY108" fmla="*/ 248575 h 448322"/>
              <a:gd name="connsiteX109" fmla="*/ 474955 w 823260"/>
              <a:gd name="connsiteY109" fmla="*/ 208625 h 448322"/>
              <a:gd name="connsiteX110" fmla="*/ 532660 w 823260"/>
              <a:gd name="connsiteY110" fmla="*/ 159798 h 448322"/>
              <a:gd name="connsiteX111" fmla="*/ 559293 w 823260"/>
              <a:gd name="connsiteY111" fmla="*/ 150920 h 448322"/>
              <a:gd name="connsiteX112" fmla="*/ 572609 w 823260"/>
              <a:gd name="connsiteY112" fmla="*/ 146481 h 448322"/>
              <a:gd name="connsiteX113" fmla="*/ 634753 w 823260"/>
              <a:gd name="connsiteY113" fmla="*/ 150920 h 448322"/>
              <a:gd name="connsiteX114" fmla="*/ 665825 w 823260"/>
              <a:gd name="connsiteY114" fmla="*/ 168676 h 448322"/>
              <a:gd name="connsiteX115" fmla="*/ 679141 w 823260"/>
              <a:gd name="connsiteY115" fmla="*/ 173114 h 448322"/>
              <a:gd name="connsiteX116" fmla="*/ 665825 w 823260"/>
              <a:gd name="connsiteY116" fmla="*/ 177553 h 448322"/>
              <a:gd name="connsiteX117" fmla="*/ 625875 w 823260"/>
              <a:gd name="connsiteY117" fmla="*/ 150920 h 448322"/>
              <a:gd name="connsiteX118" fmla="*/ 621437 w 823260"/>
              <a:gd name="connsiteY118" fmla="*/ 137604 h 448322"/>
              <a:gd name="connsiteX119" fmla="*/ 585926 w 823260"/>
              <a:gd name="connsiteY119" fmla="*/ 133165 h 448322"/>
              <a:gd name="connsiteX120" fmla="*/ 568171 w 823260"/>
              <a:gd name="connsiteY120" fmla="*/ 128726 h 448322"/>
              <a:gd name="connsiteX121" fmla="*/ 497149 w 823260"/>
              <a:gd name="connsiteY121" fmla="*/ 133165 h 448322"/>
              <a:gd name="connsiteX122" fmla="*/ 474955 w 823260"/>
              <a:gd name="connsiteY122" fmla="*/ 142043 h 448322"/>
              <a:gd name="connsiteX123" fmla="*/ 452761 w 823260"/>
              <a:gd name="connsiteY123" fmla="*/ 146481 h 448322"/>
              <a:gd name="connsiteX124" fmla="*/ 439444 w 823260"/>
              <a:gd name="connsiteY124" fmla="*/ 150920 h 448322"/>
              <a:gd name="connsiteX125" fmla="*/ 403934 w 823260"/>
              <a:gd name="connsiteY125" fmla="*/ 177553 h 448322"/>
              <a:gd name="connsiteX126" fmla="*/ 381739 w 823260"/>
              <a:gd name="connsiteY126" fmla="*/ 181992 h 448322"/>
              <a:gd name="connsiteX127" fmla="*/ 363984 w 823260"/>
              <a:gd name="connsiteY127" fmla="*/ 199747 h 448322"/>
              <a:gd name="connsiteX128" fmla="*/ 355106 w 823260"/>
              <a:gd name="connsiteY128" fmla="*/ 213064 h 448322"/>
              <a:gd name="connsiteX129" fmla="*/ 350668 w 823260"/>
              <a:gd name="connsiteY129" fmla="*/ 226380 h 448322"/>
              <a:gd name="connsiteX130" fmla="*/ 337351 w 823260"/>
              <a:gd name="connsiteY130" fmla="*/ 253013 h 448322"/>
              <a:gd name="connsiteX131" fmla="*/ 341790 w 823260"/>
              <a:gd name="connsiteY131" fmla="*/ 355107 h 448322"/>
              <a:gd name="connsiteX132" fmla="*/ 368423 w 823260"/>
              <a:gd name="connsiteY132" fmla="*/ 399495 h 448322"/>
              <a:gd name="connsiteX133" fmla="*/ 377301 w 823260"/>
              <a:gd name="connsiteY133" fmla="*/ 412812 h 448322"/>
              <a:gd name="connsiteX134" fmla="*/ 363984 w 823260"/>
              <a:gd name="connsiteY134" fmla="*/ 301841 h 448322"/>
              <a:gd name="connsiteX135" fmla="*/ 350668 w 823260"/>
              <a:gd name="connsiteY135" fmla="*/ 261891 h 448322"/>
              <a:gd name="connsiteX136" fmla="*/ 346229 w 823260"/>
              <a:gd name="connsiteY136" fmla="*/ 248575 h 448322"/>
              <a:gd name="connsiteX137" fmla="*/ 332912 w 823260"/>
              <a:gd name="connsiteY137" fmla="*/ 239697 h 448322"/>
              <a:gd name="connsiteX138" fmla="*/ 319596 w 823260"/>
              <a:gd name="connsiteY138" fmla="*/ 221942 h 448322"/>
              <a:gd name="connsiteX139" fmla="*/ 292963 w 823260"/>
              <a:gd name="connsiteY139" fmla="*/ 186431 h 448322"/>
              <a:gd name="connsiteX140" fmla="*/ 275207 w 823260"/>
              <a:gd name="connsiteY140" fmla="*/ 177553 h 448322"/>
              <a:gd name="connsiteX141" fmla="*/ 266330 w 823260"/>
              <a:gd name="connsiteY141" fmla="*/ 164237 h 448322"/>
              <a:gd name="connsiteX142" fmla="*/ 235258 w 823260"/>
              <a:gd name="connsiteY142" fmla="*/ 146481 h 448322"/>
              <a:gd name="connsiteX143" fmla="*/ 221941 w 823260"/>
              <a:gd name="connsiteY143" fmla="*/ 133165 h 448322"/>
              <a:gd name="connsiteX144" fmla="*/ 204186 w 823260"/>
              <a:gd name="connsiteY144" fmla="*/ 128726 h 448322"/>
              <a:gd name="connsiteX145" fmla="*/ 213064 w 823260"/>
              <a:gd name="connsiteY145" fmla="*/ 164237 h 448322"/>
              <a:gd name="connsiteX146" fmla="*/ 88776 w 823260"/>
              <a:gd name="connsiteY146" fmla="*/ 155359 h 448322"/>
              <a:gd name="connsiteX147" fmla="*/ 119848 w 823260"/>
              <a:gd name="connsiteY147" fmla="*/ 142043 h 448322"/>
              <a:gd name="connsiteX148" fmla="*/ 137604 w 823260"/>
              <a:gd name="connsiteY148" fmla="*/ 137604 h 448322"/>
              <a:gd name="connsiteX149" fmla="*/ 150920 w 823260"/>
              <a:gd name="connsiteY149" fmla="*/ 133165 h 448322"/>
              <a:gd name="connsiteX150" fmla="*/ 221941 w 823260"/>
              <a:gd name="connsiteY150" fmla="*/ 142043 h 448322"/>
              <a:gd name="connsiteX151" fmla="*/ 235258 w 823260"/>
              <a:gd name="connsiteY151" fmla="*/ 150920 h 448322"/>
              <a:gd name="connsiteX152" fmla="*/ 248574 w 823260"/>
              <a:gd name="connsiteY152" fmla="*/ 155359 h 448322"/>
              <a:gd name="connsiteX153" fmla="*/ 288524 w 823260"/>
              <a:gd name="connsiteY153" fmla="*/ 177553 h 448322"/>
              <a:gd name="connsiteX154" fmla="*/ 297402 w 823260"/>
              <a:gd name="connsiteY154" fmla="*/ 190870 h 448322"/>
              <a:gd name="connsiteX155" fmla="*/ 324035 w 823260"/>
              <a:gd name="connsiteY155" fmla="*/ 226380 h 448322"/>
              <a:gd name="connsiteX156" fmla="*/ 337351 w 823260"/>
              <a:gd name="connsiteY156" fmla="*/ 253013 h 448322"/>
              <a:gd name="connsiteX157" fmla="*/ 346229 w 823260"/>
              <a:gd name="connsiteY157" fmla="*/ 275208 h 448322"/>
              <a:gd name="connsiteX158" fmla="*/ 355106 w 823260"/>
              <a:gd name="connsiteY158" fmla="*/ 346229 h 448322"/>
              <a:gd name="connsiteX159" fmla="*/ 372862 w 823260"/>
              <a:gd name="connsiteY159" fmla="*/ 417250 h 448322"/>
              <a:gd name="connsiteX160" fmla="*/ 381739 w 823260"/>
              <a:gd name="connsiteY160" fmla="*/ 430567 h 448322"/>
              <a:gd name="connsiteX161" fmla="*/ 386178 w 823260"/>
              <a:gd name="connsiteY161" fmla="*/ 448322 h 448322"/>
              <a:gd name="connsiteX162" fmla="*/ 386178 w 823260"/>
              <a:gd name="connsiteY162" fmla="*/ 417250 h 448322"/>
              <a:gd name="connsiteX163" fmla="*/ 377301 w 823260"/>
              <a:gd name="connsiteY163" fmla="*/ 403934 h 448322"/>
              <a:gd name="connsiteX164" fmla="*/ 350668 w 823260"/>
              <a:gd name="connsiteY164" fmla="*/ 386179 h 448322"/>
              <a:gd name="connsiteX165" fmla="*/ 319596 w 823260"/>
              <a:gd name="connsiteY165" fmla="*/ 350668 h 448322"/>
              <a:gd name="connsiteX166" fmla="*/ 310718 w 823260"/>
              <a:gd name="connsiteY166" fmla="*/ 337351 h 448322"/>
              <a:gd name="connsiteX167" fmla="*/ 270769 w 823260"/>
              <a:gd name="connsiteY167" fmla="*/ 315157 h 448322"/>
              <a:gd name="connsiteX168" fmla="*/ 235258 w 823260"/>
              <a:gd name="connsiteY168" fmla="*/ 261891 h 448322"/>
              <a:gd name="connsiteX169" fmla="*/ 226380 w 823260"/>
              <a:gd name="connsiteY169" fmla="*/ 248575 h 448322"/>
              <a:gd name="connsiteX170" fmla="*/ 204186 w 823260"/>
              <a:gd name="connsiteY170" fmla="*/ 239697 h 448322"/>
              <a:gd name="connsiteX171" fmla="*/ 164237 w 823260"/>
              <a:gd name="connsiteY171" fmla="*/ 204186 h 448322"/>
              <a:gd name="connsiteX172" fmla="*/ 150920 w 823260"/>
              <a:gd name="connsiteY172" fmla="*/ 199747 h 448322"/>
              <a:gd name="connsiteX173" fmla="*/ 128726 w 823260"/>
              <a:gd name="connsiteY173" fmla="*/ 181992 h 448322"/>
              <a:gd name="connsiteX174" fmla="*/ 115409 w 823260"/>
              <a:gd name="connsiteY174" fmla="*/ 177553 h 448322"/>
              <a:gd name="connsiteX175" fmla="*/ 84338 w 823260"/>
              <a:gd name="connsiteY175" fmla="*/ 168676 h 448322"/>
              <a:gd name="connsiteX176" fmla="*/ 62143 w 823260"/>
              <a:gd name="connsiteY176" fmla="*/ 173114 h 448322"/>
              <a:gd name="connsiteX177" fmla="*/ 44388 w 823260"/>
              <a:gd name="connsiteY177" fmla="*/ 204186 h 448322"/>
              <a:gd name="connsiteX178" fmla="*/ 22194 w 823260"/>
              <a:gd name="connsiteY178" fmla="*/ 230819 h 448322"/>
              <a:gd name="connsiteX179" fmla="*/ 0 w 823260"/>
              <a:gd name="connsiteY179" fmla="*/ 266330 h 448322"/>
              <a:gd name="connsiteX180" fmla="*/ 4438 w 823260"/>
              <a:gd name="connsiteY180" fmla="*/ 324035 h 448322"/>
              <a:gd name="connsiteX181" fmla="*/ 17755 w 823260"/>
              <a:gd name="connsiteY181" fmla="*/ 315157 h 448322"/>
              <a:gd name="connsiteX182" fmla="*/ 22194 w 823260"/>
              <a:gd name="connsiteY182" fmla="*/ 292963 h 448322"/>
              <a:gd name="connsiteX183" fmla="*/ 53266 w 823260"/>
              <a:gd name="connsiteY183" fmla="*/ 261891 h 448322"/>
              <a:gd name="connsiteX184" fmla="*/ 66582 w 823260"/>
              <a:gd name="connsiteY184" fmla="*/ 253013 h 448322"/>
              <a:gd name="connsiteX185" fmla="*/ 97654 w 823260"/>
              <a:gd name="connsiteY185" fmla="*/ 248575 h 448322"/>
              <a:gd name="connsiteX186" fmla="*/ 195308 w 823260"/>
              <a:gd name="connsiteY186" fmla="*/ 248575 h 448322"/>
              <a:gd name="connsiteX187" fmla="*/ 208625 w 823260"/>
              <a:gd name="connsiteY187" fmla="*/ 257452 h 448322"/>
              <a:gd name="connsiteX188" fmla="*/ 253013 w 823260"/>
              <a:gd name="connsiteY188" fmla="*/ 270769 h 448322"/>
              <a:gd name="connsiteX189" fmla="*/ 270769 w 823260"/>
              <a:gd name="connsiteY189" fmla="*/ 292963 h 448322"/>
              <a:gd name="connsiteX190" fmla="*/ 284085 w 823260"/>
              <a:gd name="connsiteY190" fmla="*/ 297402 h 448322"/>
              <a:gd name="connsiteX191" fmla="*/ 310718 w 823260"/>
              <a:gd name="connsiteY191" fmla="*/ 315157 h 448322"/>
              <a:gd name="connsiteX192" fmla="*/ 324035 w 823260"/>
              <a:gd name="connsiteY192" fmla="*/ 324035 h 448322"/>
              <a:gd name="connsiteX193" fmla="*/ 332912 w 823260"/>
              <a:gd name="connsiteY193" fmla="*/ 337351 h 448322"/>
              <a:gd name="connsiteX194" fmla="*/ 363984 w 823260"/>
              <a:gd name="connsiteY194" fmla="*/ 368423 h 448322"/>
              <a:gd name="connsiteX195" fmla="*/ 386178 w 823260"/>
              <a:gd name="connsiteY195" fmla="*/ 399495 h 448322"/>
              <a:gd name="connsiteX196" fmla="*/ 390617 w 823260"/>
              <a:gd name="connsiteY196" fmla="*/ 412812 h 448322"/>
              <a:gd name="connsiteX197" fmla="*/ 403934 w 823260"/>
              <a:gd name="connsiteY197" fmla="*/ 421689 h 448322"/>
              <a:gd name="connsiteX198" fmla="*/ 408372 w 823260"/>
              <a:gd name="connsiteY198" fmla="*/ 435006 h 448322"/>
              <a:gd name="connsiteX199" fmla="*/ 381739 w 823260"/>
              <a:gd name="connsiteY199" fmla="*/ 421689 h 448322"/>
              <a:gd name="connsiteX200" fmla="*/ 363984 w 823260"/>
              <a:gd name="connsiteY200" fmla="*/ 381740 h 448322"/>
              <a:gd name="connsiteX201" fmla="*/ 359545 w 823260"/>
              <a:gd name="connsiteY201" fmla="*/ 355107 h 448322"/>
              <a:gd name="connsiteX202" fmla="*/ 355106 w 823260"/>
              <a:gd name="connsiteY202" fmla="*/ 341790 h 448322"/>
              <a:gd name="connsiteX203" fmla="*/ 355106 w 823260"/>
              <a:gd name="connsiteY203" fmla="*/ 221942 h 448322"/>
              <a:gd name="connsiteX204" fmla="*/ 372862 w 823260"/>
              <a:gd name="connsiteY204" fmla="*/ 195309 h 448322"/>
              <a:gd name="connsiteX205" fmla="*/ 390617 w 823260"/>
              <a:gd name="connsiteY205" fmla="*/ 155359 h 448322"/>
              <a:gd name="connsiteX206" fmla="*/ 395056 w 823260"/>
              <a:gd name="connsiteY206" fmla="*/ 137604 h 448322"/>
              <a:gd name="connsiteX207" fmla="*/ 417250 w 823260"/>
              <a:gd name="connsiteY207" fmla="*/ 110971 h 448322"/>
              <a:gd name="connsiteX208" fmla="*/ 421689 w 823260"/>
              <a:gd name="connsiteY208" fmla="*/ 97654 h 448322"/>
              <a:gd name="connsiteX209" fmla="*/ 430567 w 823260"/>
              <a:gd name="connsiteY209" fmla="*/ 66582 h 448322"/>
              <a:gd name="connsiteX210" fmla="*/ 439444 w 823260"/>
              <a:gd name="connsiteY210" fmla="*/ 53266 h 448322"/>
              <a:gd name="connsiteX211" fmla="*/ 501588 w 823260"/>
              <a:gd name="connsiteY211" fmla="*/ 57705 h 448322"/>
              <a:gd name="connsiteX212" fmla="*/ 514905 w 823260"/>
              <a:gd name="connsiteY212" fmla="*/ 62144 h 448322"/>
              <a:gd name="connsiteX213" fmla="*/ 545976 w 823260"/>
              <a:gd name="connsiteY213" fmla="*/ 79899 h 448322"/>
              <a:gd name="connsiteX214" fmla="*/ 568171 w 823260"/>
              <a:gd name="connsiteY214" fmla="*/ 106532 h 448322"/>
              <a:gd name="connsiteX215" fmla="*/ 581487 w 823260"/>
              <a:gd name="connsiteY215" fmla="*/ 110971 h 448322"/>
              <a:gd name="connsiteX216" fmla="*/ 608120 w 823260"/>
              <a:gd name="connsiteY216" fmla="*/ 128726 h 448322"/>
              <a:gd name="connsiteX217" fmla="*/ 621437 w 823260"/>
              <a:gd name="connsiteY217" fmla="*/ 137604 h 448322"/>
              <a:gd name="connsiteX218" fmla="*/ 634753 w 823260"/>
              <a:gd name="connsiteY218" fmla="*/ 142043 h 448322"/>
              <a:gd name="connsiteX219" fmla="*/ 634753 w 823260"/>
              <a:gd name="connsiteY219" fmla="*/ 177553 h 448322"/>
              <a:gd name="connsiteX220" fmla="*/ 656947 w 823260"/>
              <a:gd name="connsiteY220" fmla="*/ 221942 h 448322"/>
              <a:gd name="connsiteX221" fmla="*/ 679141 w 823260"/>
              <a:gd name="connsiteY221" fmla="*/ 244136 h 448322"/>
              <a:gd name="connsiteX222" fmla="*/ 688019 w 823260"/>
              <a:gd name="connsiteY222" fmla="*/ 261891 h 448322"/>
              <a:gd name="connsiteX223" fmla="*/ 652508 w 823260"/>
              <a:gd name="connsiteY223" fmla="*/ 248575 h 448322"/>
              <a:gd name="connsiteX224" fmla="*/ 608120 w 823260"/>
              <a:gd name="connsiteY224" fmla="*/ 244136 h 448322"/>
              <a:gd name="connsiteX225" fmla="*/ 563732 w 823260"/>
              <a:gd name="connsiteY225" fmla="*/ 235258 h 448322"/>
              <a:gd name="connsiteX226" fmla="*/ 550415 w 823260"/>
              <a:gd name="connsiteY226" fmla="*/ 230819 h 448322"/>
              <a:gd name="connsiteX227" fmla="*/ 532660 w 823260"/>
              <a:gd name="connsiteY227" fmla="*/ 221942 h 448322"/>
              <a:gd name="connsiteX228" fmla="*/ 435005 w 823260"/>
              <a:gd name="connsiteY228" fmla="*/ 226380 h 448322"/>
              <a:gd name="connsiteX229" fmla="*/ 412811 w 823260"/>
              <a:gd name="connsiteY229" fmla="*/ 261891 h 448322"/>
              <a:gd name="connsiteX230" fmla="*/ 403934 w 823260"/>
              <a:gd name="connsiteY230" fmla="*/ 275208 h 448322"/>
              <a:gd name="connsiteX231" fmla="*/ 395056 w 823260"/>
              <a:gd name="connsiteY231" fmla="*/ 301841 h 448322"/>
              <a:gd name="connsiteX232" fmla="*/ 363984 w 823260"/>
              <a:gd name="connsiteY232" fmla="*/ 310718 h 448322"/>
              <a:gd name="connsiteX233" fmla="*/ 359545 w 823260"/>
              <a:gd name="connsiteY233" fmla="*/ 355107 h 448322"/>
              <a:gd name="connsiteX234" fmla="*/ 350668 w 823260"/>
              <a:gd name="connsiteY234" fmla="*/ 341790 h 448322"/>
              <a:gd name="connsiteX235" fmla="*/ 355106 w 823260"/>
              <a:gd name="connsiteY235" fmla="*/ 204186 h 448322"/>
              <a:gd name="connsiteX236" fmla="*/ 381739 w 823260"/>
              <a:gd name="connsiteY236" fmla="*/ 164237 h 448322"/>
              <a:gd name="connsiteX237" fmla="*/ 390617 w 823260"/>
              <a:gd name="connsiteY237" fmla="*/ 146481 h 448322"/>
              <a:gd name="connsiteX238" fmla="*/ 403934 w 823260"/>
              <a:gd name="connsiteY238" fmla="*/ 137604 h 448322"/>
              <a:gd name="connsiteX239" fmla="*/ 421689 w 823260"/>
              <a:gd name="connsiteY239" fmla="*/ 124287 h 448322"/>
              <a:gd name="connsiteX240" fmla="*/ 435005 w 823260"/>
              <a:gd name="connsiteY240" fmla="*/ 115410 h 448322"/>
              <a:gd name="connsiteX241" fmla="*/ 461638 w 823260"/>
              <a:gd name="connsiteY241" fmla="*/ 106532 h 448322"/>
              <a:gd name="connsiteX242" fmla="*/ 506027 w 823260"/>
              <a:gd name="connsiteY242" fmla="*/ 119848 h 448322"/>
              <a:gd name="connsiteX243" fmla="*/ 519343 w 823260"/>
              <a:gd name="connsiteY243" fmla="*/ 128726 h 448322"/>
              <a:gd name="connsiteX244" fmla="*/ 532660 w 823260"/>
              <a:gd name="connsiteY244" fmla="*/ 133165 h 448322"/>
              <a:gd name="connsiteX245" fmla="*/ 559293 w 823260"/>
              <a:gd name="connsiteY245" fmla="*/ 146481 h 448322"/>
              <a:gd name="connsiteX246" fmla="*/ 590365 w 823260"/>
              <a:gd name="connsiteY246" fmla="*/ 164237 h 448322"/>
              <a:gd name="connsiteX247" fmla="*/ 616998 w 823260"/>
              <a:gd name="connsiteY247" fmla="*/ 190870 h 448322"/>
              <a:gd name="connsiteX248" fmla="*/ 634753 w 823260"/>
              <a:gd name="connsiteY248" fmla="*/ 195309 h 448322"/>
              <a:gd name="connsiteX249" fmla="*/ 648070 w 823260"/>
              <a:gd name="connsiteY249" fmla="*/ 208625 h 448322"/>
              <a:gd name="connsiteX250" fmla="*/ 674703 w 823260"/>
              <a:gd name="connsiteY250" fmla="*/ 217503 h 448322"/>
              <a:gd name="connsiteX251" fmla="*/ 652508 w 823260"/>
              <a:gd name="connsiteY251" fmla="*/ 230819 h 448322"/>
              <a:gd name="connsiteX252" fmla="*/ 599242 w 823260"/>
              <a:gd name="connsiteY252" fmla="*/ 217503 h 448322"/>
              <a:gd name="connsiteX253" fmla="*/ 581487 w 823260"/>
              <a:gd name="connsiteY253" fmla="*/ 208625 h 448322"/>
              <a:gd name="connsiteX254" fmla="*/ 550415 w 823260"/>
              <a:gd name="connsiteY254" fmla="*/ 199747 h 448322"/>
              <a:gd name="connsiteX255" fmla="*/ 523782 w 823260"/>
              <a:gd name="connsiteY255" fmla="*/ 190870 h 448322"/>
              <a:gd name="connsiteX256" fmla="*/ 452761 w 823260"/>
              <a:gd name="connsiteY256" fmla="*/ 208625 h 448322"/>
              <a:gd name="connsiteX257" fmla="*/ 448322 w 823260"/>
              <a:gd name="connsiteY257" fmla="*/ 221942 h 448322"/>
              <a:gd name="connsiteX258" fmla="*/ 439444 w 823260"/>
              <a:gd name="connsiteY258" fmla="*/ 288524 h 448322"/>
              <a:gd name="connsiteX259" fmla="*/ 439444 w 823260"/>
              <a:gd name="connsiteY259" fmla="*/ 301841 h 448322"/>
              <a:gd name="connsiteX260" fmla="*/ 435005 w 823260"/>
              <a:gd name="connsiteY260" fmla="*/ 324035 h 448322"/>
              <a:gd name="connsiteX261" fmla="*/ 443883 w 823260"/>
              <a:gd name="connsiteY261" fmla="*/ 363984 h 448322"/>
              <a:gd name="connsiteX262" fmla="*/ 426128 w 823260"/>
              <a:gd name="connsiteY262" fmla="*/ 332913 h 448322"/>
              <a:gd name="connsiteX263" fmla="*/ 421689 w 823260"/>
              <a:gd name="connsiteY263" fmla="*/ 301841 h 448322"/>
              <a:gd name="connsiteX264" fmla="*/ 412811 w 823260"/>
              <a:gd name="connsiteY264" fmla="*/ 208625 h 448322"/>
              <a:gd name="connsiteX265" fmla="*/ 408372 w 823260"/>
              <a:gd name="connsiteY265" fmla="*/ 190870 h 448322"/>
              <a:gd name="connsiteX266" fmla="*/ 412811 w 823260"/>
              <a:gd name="connsiteY266" fmla="*/ 173114 h 448322"/>
              <a:gd name="connsiteX267" fmla="*/ 421689 w 823260"/>
              <a:gd name="connsiteY267" fmla="*/ 124287 h 448322"/>
              <a:gd name="connsiteX268" fmla="*/ 426128 w 823260"/>
              <a:gd name="connsiteY268" fmla="*/ 110971 h 448322"/>
              <a:gd name="connsiteX269" fmla="*/ 417250 w 823260"/>
              <a:gd name="connsiteY269" fmla="*/ 97654 h 448322"/>
              <a:gd name="connsiteX270" fmla="*/ 377301 w 823260"/>
              <a:gd name="connsiteY270" fmla="*/ 88777 h 448322"/>
              <a:gd name="connsiteX271" fmla="*/ 359545 w 823260"/>
              <a:gd name="connsiteY271" fmla="*/ 84338 h 448322"/>
              <a:gd name="connsiteX272" fmla="*/ 324035 w 823260"/>
              <a:gd name="connsiteY272" fmla="*/ 75460 h 448322"/>
              <a:gd name="connsiteX273" fmla="*/ 310718 w 823260"/>
              <a:gd name="connsiteY273" fmla="*/ 66582 h 448322"/>
              <a:gd name="connsiteX274" fmla="*/ 204186 w 823260"/>
              <a:gd name="connsiteY274" fmla="*/ 75460 h 448322"/>
              <a:gd name="connsiteX275" fmla="*/ 164237 w 823260"/>
              <a:gd name="connsiteY275" fmla="*/ 62144 h 448322"/>
              <a:gd name="connsiteX276" fmla="*/ 208625 w 823260"/>
              <a:gd name="connsiteY276" fmla="*/ 79899 h 448322"/>
              <a:gd name="connsiteX277" fmla="*/ 226380 w 823260"/>
              <a:gd name="connsiteY277" fmla="*/ 84338 h 448322"/>
              <a:gd name="connsiteX278" fmla="*/ 257452 w 823260"/>
              <a:gd name="connsiteY278" fmla="*/ 93215 h 448322"/>
              <a:gd name="connsiteX279" fmla="*/ 288524 w 823260"/>
              <a:gd name="connsiteY279" fmla="*/ 106532 h 448322"/>
              <a:gd name="connsiteX280" fmla="*/ 301840 w 823260"/>
              <a:gd name="connsiteY280" fmla="*/ 110971 h 448322"/>
              <a:gd name="connsiteX281" fmla="*/ 328473 w 823260"/>
              <a:gd name="connsiteY281" fmla="*/ 133165 h 448322"/>
              <a:gd name="connsiteX282" fmla="*/ 341790 w 823260"/>
              <a:gd name="connsiteY282" fmla="*/ 146481 h 448322"/>
              <a:gd name="connsiteX283" fmla="*/ 355106 w 823260"/>
              <a:gd name="connsiteY283" fmla="*/ 181992 h 448322"/>
              <a:gd name="connsiteX284" fmla="*/ 359545 w 823260"/>
              <a:gd name="connsiteY284" fmla="*/ 164237 h 448322"/>
              <a:gd name="connsiteX285" fmla="*/ 390617 w 823260"/>
              <a:gd name="connsiteY285" fmla="*/ 199747 h 448322"/>
              <a:gd name="connsiteX286" fmla="*/ 412811 w 823260"/>
              <a:gd name="connsiteY286" fmla="*/ 239697 h 448322"/>
              <a:gd name="connsiteX287" fmla="*/ 421689 w 823260"/>
              <a:gd name="connsiteY287" fmla="*/ 253013 h 448322"/>
              <a:gd name="connsiteX288" fmla="*/ 430567 w 823260"/>
              <a:gd name="connsiteY288" fmla="*/ 266330 h 448322"/>
              <a:gd name="connsiteX289" fmla="*/ 439444 w 823260"/>
              <a:gd name="connsiteY289" fmla="*/ 315157 h 448322"/>
              <a:gd name="connsiteX290" fmla="*/ 417250 w 823260"/>
              <a:gd name="connsiteY290" fmla="*/ 270769 h 448322"/>
              <a:gd name="connsiteX291" fmla="*/ 399495 w 823260"/>
              <a:gd name="connsiteY291" fmla="*/ 239697 h 448322"/>
              <a:gd name="connsiteX292" fmla="*/ 390617 w 823260"/>
              <a:gd name="connsiteY292" fmla="*/ 208625 h 448322"/>
              <a:gd name="connsiteX293" fmla="*/ 381739 w 823260"/>
              <a:gd name="connsiteY293" fmla="*/ 190870 h 448322"/>
              <a:gd name="connsiteX294" fmla="*/ 377301 w 823260"/>
              <a:gd name="connsiteY294" fmla="*/ 168676 h 448322"/>
              <a:gd name="connsiteX295" fmla="*/ 377301 w 823260"/>
              <a:gd name="connsiteY295" fmla="*/ 0 h 448322"/>
              <a:gd name="connsiteX296" fmla="*/ 381739 w 823260"/>
              <a:gd name="connsiteY296" fmla="*/ 31072 h 448322"/>
              <a:gd name="connsiteX297" fmla="*/ 372862 w 823260"/>
              <a:gd name="connsiteY297" fmla="*/ 66582 h 448322"/>
              <a:gd name="connsiteX298" fmla="*/ 359545 w 823260"/>
              <a:gd name="connsiteY298" fmla="*/ 97654 h 448322"/>
              <a:gd name="connsiteX299" fmla="*/ 346229 w 823260"/>
              <a:gd name="connsiteY299" fmla="*/ 146481 h 448322"/>
              <a:gd name="connsiteX300" fmla="*/ 332912 w 823260"/>
              <a:gd name="connsiteY300" fmla="*/ 159798 h 448322"/>
              <a:gd name="connsiteX301" fmla="*/ 337351 w 823260"/>
              <a:gd name="connsiteY301" fmla="*/ 257452 h 448322"/>
              <a:gd name="connsiteX302" fmla="*/ 341790 w 823260"/>
              <a:gd name="connsiteY302" fmla="*/ 275208 h 448322"/>
              <a:gd name="connsiteX303" fmla="*/ 355106 w 823260"/>
              <a:gd name="connsiteY303" fmla="*/ 292963 h 448322"/>
              <a:gd name="connsiteX304" fmla="*/ 381739 w 823260"/>
              <a:gd name="connsiteY304" fmla="*/ 337351 h 448322"/>
              <a:gd name="connsiteX305" fmla="*/ 399495 w 823260"/>
              <a:gd name="connsiteY305" fmla="*/ 363984 h 448322"/>
              <a:gd name="connsiteX306" fmla="*/ 408372 w 823260"/>
              <a:gd name="connsiteY306" fmla="*/ 377301 h 448322"/>
              <a:gd name="connsiteX307" fmla="*/ 381739 w 823260"/>
              <a:gd name="connsiteY307" fmla="*/ 332913 h 448322"/>
              <a:gd name="connsiteX308" fmla="*/ 359545 w 823260"/>
              <a:gd name="connsiteY308" fmla="*/ 324035 h 448322"/>
              <a:gd name="connsiteX309" fmla="*/ 350668 w 823260"/>
              <a:gd name="connsiteY309" fmla="*/ 310718 h 448322"/>
              <a:gd name="connsiteX310" fmla="*/ 337351 w 823260"/>
              <a:gd name="connsiteY310" fmla="*/ 306279 h 448322"/>
              <a:gd name="connsiteX311" fmla="*/ 332912 w 823260"/>
              <a:gd name="connsiteY311" fmla="*/ 292963 h 448322"/>
              <a:gd name="connsiteX312" fmla="*/ 319596 w 823260"/>
              <a:gd name="connsiteY312" fmla="*/ 284085 h 448322"/>
              <a:gd name="connsiteX313" fmla="*/ 306279 w 823260"/>
              <a:gd name="connsiteY313" fmla="*/ 270769 h 448322"/>
              <a:gd name="connsiteX314" fmla="*/ 279646 w 823260"/>
              <a:gd name="connsiteY314" fmla="*/ 253013 h 448322"/>
              <a:gd name="connsiteX315" fmla="*/ 257452 w 823260"/>
              <a:gd name="connsiteY315" fmla="*/ 230819 h 448322"/>
              <a:gd name="connsiteX316" fmla="*/ 244136 w 823260"/>
              <a:gd name="connsiteY316" fmla="*/ 217503 h 448322"/>
              <a:gd name="connsiteX317" fmla="*/ 221941 w 823260"/>
              <a:gd name="connsiteY317" fmla="*/ 213064 h 448322"/>
              <a:gd name="connsiteX318" fmla="*/ 110971 w 823260"/>
              <a:gd name="connsiteY318" fmla="*/ 217503 h 448322"/>
              <a:gd name="connsiteX319" fmla="*/ 177553 w 823260"/>
              <a:gd name="connsiteY319" fmla="*/ 221942 h 448322"/>
              <a:gd name="connsiteX320" fmla="*/ 301840 w 823260"/>
              <a:gd name="connsiteY320" fmla="*/ 226380 h 448322"/>
              <a:gd name="connsiteX321" fmla="*/ 306279 w 823260"/>
              <a:gd name="connsiteY321" fmla="*/ 239697 h 448322"/>
              <a:gd name="connsiteX322" fmla="*/ 315157 w 823260"/>
              <a:gd name="connsiteY322" fmla="*/ 261891 h 448322"/>
              <a:gd name="connsiteX323" fmla="*/ 319596 w 823260"/>
              <a:gd name="connsiteY323" fmla="*/ 279646 h 448322"/>
              <a:gd name="connsiteX324" fmla="*/ 324035 w 823260"/>
              <a:gd name="connsiteY324" fmla="*/ 315157 h 448322"/>
              <a:gd name="connsiteX325" fmla="*/ 337351 w 823260"/>
              <a:gd name="connsiteY325" fmla="*/ 346229 h 448322"/>
              <a:gd name="connsiteX326" fmla="*/ 350668 w 823260"/>
              <a:gd name="connsiteY326" fmla="*/ 359546 h 448322"/>
              <a:gd name="connsiteX327" fmla="*/ 372862 w 823260"/>
              <a:gd name="connsiteY327" fmla="*/ 386179 h 448322"/>
              <a:gd name="connsiteX328" fmla="*/ 377301 w 823260"/>
              <a:gd name="connsiteY328" fmla="*/ 408373 h 448322"/>
              <a:gd name="connsiteX329" fmla="*/ 368423 w 823260"/>
              <a:gd name="connsiteY329" fmla="*/ 390617 h 448322"/>
              <a:gd name="connsiteX330" fmla="*/ 359545 w 823260"/>
              <a:gd name="connsiteY330" fmla="*/ 377301 h 448322"/>
              <a:gd name="connsiteX331" fmla="*/ 355106 w 823260"/>
              <a:gd name="connsiteY331" fmla="*/ 363984 h 448322"/>
              <a:gd name="connsiteX332" fmla="*/ 328473 w 823260"/>
              <a:gd name="connsiteY332" fmla="*/ 324035 h 448322"/>
              <a:gd name="connsiteX333" fmla="*/ 324035 w 823260"/>
              <a:gd name="connsiteY333" fmla="*/ 310718 h 448322"/>
              <a:gd name="connsiteX334" fmla="*/ 292963 w 823260"/>
              <a:gd name="connsiteY334" fmla="*/ 257452 h 448322"/>
              <a:gd name="connsiteX335" fmla="*/ 279646 w 823260"/>
              <a:gd name="connsiteY335" fmla="*/ 239697 h 448322"/>
              <a:gd name="connsiteX336" fmla="*/ 266330 w 823260"/>
              <a:gd name="connsiteY336" fmla="*/ 226380 h 448322"/>
              <a:gd name="connsiteX337" fmla="*/ 261891 w 823260"/>
              <a:gd name="connsiteY337" fmla="*/ 213064 h 448322"/>
              <a:gd name="connsiteX338" fmla="*/ 230819 w 823260"/>
              <a:gd name="connsiteY338" fmla="*/ 155359 h 448322"/>
              <a:gd name="connsiteX339" fmla="*/ 204186 w 823260"/>
              <a:gd name="connsiteY339" fmla="*/ 146481 h 448322"/>
              <a:gd name="connsiteX340" fmla="*/ 190870 w 823260"/>
              <a:gd name="connsiteY340" fmla="*/ 142043 h 448322"/>
              <a:gd name="connsiteX341" fmla="*/ 164237 w 823260"/>
              <a:gd name="connsiteY341" fmla="*/ 137604 h 448322"/>
              <a:gd name="connsiteX342" fmla="*/ 150920 w 823260"/>
              <a:gd name="connsiteY342" fmla="*/ 133165 h 448322"/>
              <a:gd name="connsiteX343" fmla="*/ 128726 w 823260"/>
              <a:gd name="connsiteY343" fmla="*/ 128726 h 448322"/>
              <a:gd name="connsiteX344" fmla="*/ 115409 w 823260"/>
              <a:gd name="connsiteY344" fmla="*/ 150920 h 448322"/>
              <a:gd name="connsiteX345" fmla="*/ 137604 w 823260"/>
              <a:gd name="connsiteY345" fmla="*/ 155359 h 448322"/>
              <a:gd name="connsiteX346" fmla="*/ 150920 w 823260"/>
              <a:gd name="connsiteY346" fmla="*/ 159798 h 448322"/>
              <a:gd name="connsiteX347" fmla="*/ 230819 w 823260"/>
              <a:gd name="connsiteY347" fmla="*/ 168676 h 448322"/>
              <a:gd name="connsiteX348" fmla="*/ 301840 w 823260"/>
              <a:gd name="connsiteY348" fmla="*/ 190870 h 448322"/>
              <a:gd name="connsiteX349" fmla="*/ 341790 w 823260"/>
              <a:gd name="connsiteY349" fmla="*/ 204186 h 448322"/>
              <a:gd name="connsiteX350" fmla="*/ 368423 w 823260"/>
              <a:gd name="connsiteY350" fmla="*/ 221942 h 448322"/>
              <a:gd name="connsiteX351" fmla="*/ 403934 w 823260"/>
              <a:gd name="connsiteY351" fmla="*/ 235258 h 448322"/>
              <a:gd name="connsiteX352" fmla="*/ 430567 w 823260"/>
              <a:gd name="connsiteY352" fmla="*/ 257452 h 448322"/>
              <a:gd name="connsiteX353" fmla="*/ 443883 w 823260"/>
              <a:gd name="connsiteY353" fmla="*/ 301841 h 448322"/>
              <a:gd name="connsiteX354" fmla="*/ 448322 w 823260"/>
              <a:gd name="connsiteY354" fmla="*/ 359546 h 448322"/>
              <a:gd name="connsiteX355" fmla="*/ 439444 w 823260"/>
              <a:gd name="connsiteY355" fmla="*/ 395056 h 448322"/>
              <a:gd name="connsiteX356" fmla="*/ 448322 w 823260"/>
              <a:gd name="connsiteY356" fmla="*/ 386179 h 448322"/>
              <a:gd name="connsiteX357" fmla="*/ 452761 w 823260"/>
              <a:gd name="connsiteY357" fmla="*/ 288524 h 448322"/>
              <a:gd name="connsiteX358" fmla="*/ 461638 w 823260"/>
              <a:gd name="connsiteY358" fmla="*/ 275208 h 448322"/>
              <a:gd name="connsiteX359" fmla="*/ 466077 w 823260"/>
              <a:gd name="connsiteY359" fmla="*/ 261891 h 448322"/>
              <a:gd name="connsiteX360" fmla="*/ 479394 w 823260"/>
              <a:gd name="connsiteY360" fmla="*/ 248575 h 448322"/>
              <a:gd name="connsiteX361" fmla="*/ 519343 w 823260"/>
              <a:gd name="connsiteY361" fmla="*/ 226380 h 448322"/>
              <a:gd name="connsiteX362" fmla="*/ 523782 w 823260"/>
              <a:gd name="connsiteY362" fmla="*/ 239697 h 448322"/>
              <a:gd name="connsiteX363" fmla="*/ 514905 w 823260"/>
              <a:gd name="connsiteY363" fmla="*/ 226380 h 448322"/>
              <a:gd name="connsiteX364" fmla="*/ 470516 w 823260"/>
              <a:gd name="connsiteY364" fmla="*/ 239697 h 448322"/>
              <a:gd name="connsiteX365" fmla="*/ 439444 w 823260"/>
              <a:gd name="connsiteY365" fmla="*/ 244136 h 448322"/>
              <a:gd name="connsiteX366" fmla="*/ 430567 w 823260"/>
              <a:gd name="connsiteY366" fmla="*/ 346229 h 44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</a:cxnLst>
            <a:rect l="l" t="t" r="r" b="b"/>
            <a:pathLst>
              <a:path w="823260" h="448322">
                <a:moveTo>
                  <a:pt x="421689" y="403934"/>
                </a:moveTo>
                <a:cubicBezTo>
                  <a:pt x="415771" y="396536"/>
                  <a:pt x="411064" y="387979"/>
                  <a:pt x="403934" y="381740"/>
                </a:cubicBezTo>
                <a:cubicBezTo>
                  <a:pt x="398954" y="377383"/>
                  <a:pt x="391789" y="376369"/>
                  <a:pt x="386178" y="372862"/>
                </a:cubicBezTo>
                <a:cubicBezTo>
                  <a:pt x="379905" y="368941"/>
                  <a:pt x="374040" y="364360"/>
                  <a:pt x="368423" y="359546"/>
                </a:cubicBezTo>
                <a:cubicBezTo>
                  <a:pt x="343228" y="337950"/>
                  <a:pt x="368309" y="352831"/>
                  <a:pt x="337351" y="337351"/>
                </a:cubicBezTo>
                <a:cubicBezTo>
                  <a:pt x="334392" y="332912"/>
                  <a:pt x="332997" y="326862"/>
                  <a:pt x="328473" y="324035"/>
                </a:cubicBezTo>
                <a:cubicBezTo>
                  <a:pt x="320537" y="319075"/>
                  <a:pt x="310718" y="318116"/>
                  <a:pt x="301840" y="315157"/>
                </a:cubicBezTo>
                <a:cubicBezTo>
                  <a:pt x="297401" y="313677"/>
                  <a:pt x="293063" y="311853"/>
                  <a:pt x="288524" y="310718"/>
                </a:cubicBezTo>
                <a:cubicBezTo>
                  <a:pt x="282606" y="309238"/>
                  <a:pt x="276556" y="308208"/>
                  <a:pt x="270769" y="306279"/>
                </a:cubicBezTo>
                <a:cubicBezTo>
                  <a:pt x="250401" y="299490"/>
                  <a:pt x="250569" y="296002"/>
                  <a:pt x="230819" y="292963"/>
                </a:cubicBezTo>
                <a:cubicBezTo>
                  <a:pt x="217577" y="290926"/>
                  <a:pt x="204186" y="290004"/>
                  <a:pt x="190870" y="288524"/>
                </a:cubicBezTo>
                <a:cubicBezTo>
                  <a:pt x="173115" y="290004"/>
                  <a:pt x="154735" y="288068"/>
                  <a:pt x="137604" y="292963"/>
                </a:cubicBezTo>
                <a:cubicBezTo>
                  <a:pt x="132475" y="294429"/>
                  <a:pt x="132498" y="302507"/>
                  <a:pt x="128726" y="306279"/>
                </a:cubicBezTo>
                <a:cubicBezTo>
                  <a:pt x="124953" y="310051"/>
                  <a:pt x="119848" y="312198"/>
                  <a:pt x="115409" y="315157"/>
                </a:cubicBezTo>
                <a:cubicBezTo>
                  <a:pt x="111133" y="327987"/>
                  <a:pt x="106062" y="345297"/>
                  <a:pt x="97654" y="355107"/>
                </a:cubicBezTo>
                <a:cubicBezTo>
                  <a:pt x="94609" y="358659"/>
                  <a:pt x="88777" y="358066"/>
                  <a:pt x="84338" y="359546"/>
                </a:cubicBezTo>
                <a:cubicBezTo>
                  <a:pt x="81379" y="363985"/>
                  <a:pt x="76214" y="378143"/>
                  <a:pt x="75460" y="372862"/>
                </a:cubicBezTo>
                <a:cubicBezTo>
                  <a:pt x="71701" y="346552"/>
                  <a:pt x="80942" y="325344"/>
                  <a:pt x="88776" y="301841"/>
                </a:cubicBezTo>
                <a:cubicBezTo>
                  <a:pt x="90256" y="297402"/>
                  <a:pt x="89322" y="291120"/>
                  <a:pt x="93215" y="288524"/>
                </a:cubicBezTo>
                <a:cubicBezTo>
                  <a:pt x="97654" y="285565"/>
                  <a:pt x="101760" y="282032"/>
                  <a:pt x="106532" y="279646"/>
                </a:cubicBezTo>
                <a:cubicBezTo>
                  <a:pt x="112897" y="276464"/>
                  <a:pt x="131920" y="272190"/>
                  <a:pt x="137604" y="270769"/>
                </a:cubicBezTo>
                <a:lnTo>
                  <a:pt x="213064" y="279646"/>
                </a:lnTo>
                <a:cubicBezTo>
                  <a:pt x="222214" y="281607"/>
                  <a:pt x="239697" y="288524"/>
                  <a:pt x="239697" y="288524"/>
                </a:cubicBezTo>
                <a:cubicBezTo>
                  <a:pt x="243728" y="291547"/>
                  <a:pt x="264271" y="307469"/>
                  <a:pt x="270769" y="310718"/>
                </a:cubicBezTo>
                <a:cubicBezTo>
                  <a:pt x="290786" y="320726"/>
                  <a:pt x="278322" y="308135"/>
                  <a:pt x="297402" y="324035"/>
                </a:cubicBezTo>
                <a:cubicBezTo>
                  <a:pt x="302224" y="328054"/>
                  <a:pt x="305896" y="333332"/>
                  <a:pt x="310718" y="337351"/>
                </a:cubicBezTo>
                <a:cubicBezTo>
                  <a:pt x="314816" y="340766"/>
                  <a:pt x="319937" y="342814"/>
                  <a:pt x="324035" y="346229"/>
                </a:cubicBezTo>
                <a:cubicBezTo>
                  <a:pt x="335332" y="355643"/>
                  <a:pt x="337049" y="362587"/>
                  <a:pt x="350668" y="368423"/>
                </a:cubicBezTo>
                <a:cubicBezTo>
                  <a:pt x="356275" y="370826"/>
                  <a:pt x="362505" y="371382"/>
                  <a:pt x="368423" y="372862"/>
                </a:cubicBezTo>
                <a:cubicBezTo>
                  <a:pt x="372862" y="375821"/>
                  <a:pt x="376968" y="379354"/>
                  <a:pt x="381739" y="381740"/>
                </a:cubicBezTo>
                <a:cubicBezTo>
                  <a:pt x="418502" y="400122"/>
                  <a:pt x="370203" y="369611"/>
                  <a:pt x="408372" y="395056"/>
                </a:cubicBezTo>
                <a:cubicBezTo>
                  <a:pt x="405413" y="399495"/>
                  <a:pt x="404830" y="408373"/>
                  <a:pt x="399495" y="408373"/>
                </a:cubicBezTo>
                <a:cubicBezTo>
                  <a:pt x="394816" y="408373"/>
                  <a:pt x="396341" y="399555"/>
                  <a:pt x="395056" y="395056"/>
                </a:cubicBezTo>
                <a:cubicBezTo>
                  <a:pt x="389758" y="376514"/>
                  <a:pt x="389666" y="371598"/>
                  <a:pt x="386178" y="350668"/>
                </a:cubicBezTo>
                <a:cubicBezTo>
                  <a:pt x="387658" y="341790"/>
                  <a:pt x="387155" y="332343"/>
                  <a:pt x="390617" y="324035"/>
                </a:cubicBezTo>
                <a:cubicBezTo>
                  <a:pt x="400576" y="300133"/>
                  <a:pt x="404872" y="299735"/>
                  <a:pt x="421689" y="288524"/>
                </a:cubicBezTo>
                <a:cubicBezTo>
                  <a:pt x="426128" y="282606"/>
                  <a:pt x="429388" y="275583"/>
                  <a:pt x="435005" y="270769"/>
                </a:cubicBezTo>
                <a:cubicBezTo>
                  <a:pt x="446192" y="261181"/>
                  <a:pt x="461456" y="260152"/>
                  <a:pt x="474955" y="257452"/>
                </a:cubicBezTo>
                <a:cubicBezTo>
                  <a:pt x="505481" y="237102"/>
                  <a:pt x="491466" y="243071"/>
                  <a:pt x="514905" y="235258"/>
                </a:cubicBezTo>
                <a:cubicBezTo>
                  <a:pt x="535915" y="214248"/>
                  <a:pt x="519231" y="226008"/>
                  <a:pt x="550415" y="217503"/>
                </a:cubicBezTo>
                <a:cubicBezTo>
                  <a:pt x="559443" y="215041"/>
                  <a:pt x="568170" y="211584"/>
                  <a:pt x="577048" y="208625"/>
                </a:cubicBezTo>
                <a:lnTo>
                  <a:pt x="590365" y="204186"/>
                </a:lnTo>
                <a:lnTo>
                  <a:pt x="665825" y="217503"/>
                </a:lnTo>
                <a:cubicBezTo>
                  <a:pt x="671818" y="218645"/>
                  <a:pt x="677973" y="219539"/>
                  <a:pt x="683580" y="221942"/>
                </a:cubicBezTo>
                <a:cubicBezTo>
                  <a:pt x="688484" y="224043"/>
                  <a:pt x="692022" y="228652"/>
                  <a:pt x="696897" y="230819"/>
                </a:cubicBezTo>
                <a:cubicBezTo>
                  <a:pt x="705448" y="234620"/>
                  <a:pt x="723530" y="239697"/>
                  <a:pt x="723530" y="239697"/>
                </a:cubicBezTo>
                <a:cubicBezTo>
                  <a:pt x="756380" y="261599"/>
                  <a:pt x="719193" y="242140"/>
                  <a:pt x="790112" y="226380"/>
                </a:cubicBezTo>
                <a:cubicBezTo>
                  <a:pt x="798898" y="224428"/>
                  <a:pt x="807867" y="229339"/>
                  <a:pt x="816745" y="230819"/>
                </a:cubicBezTo>
                <a:cubicBezTo>
                  <a:pt x="818225" y="236738"/>
                  <a:pt x="827255" y="249182"/>
                  <a:pt x="821184" y="248575"/>
                </a:cubicBezTo>
                <a:cubicBezTo>
                  <a:pt x="803394" y="246796"/>
                  <a:pt x="788348" y="234376"/>
                  <a:pt x="772357" y="226380"/>
                </a:cubicBezTo>
                <a:cubicBezTo>
                  <a:pt x="768172" y="224288"/>
                  <a:pt x="781234" y="229339"/>
                  <a:pt x="785673" y="230819"/>
                </a:cubicBezTo>
                <a:cubicBezTo>
                  <a:pt x="787153" y="238217"/>
                  <a:pt x="792761" y="245949"/>
                  <a:pt x="790112" y="253013"/>
                </a:cubicBezTo>
                <a:cubicBezTo>
                  <a:pt x="787514" y="259940"/>
                  <a:pt x="773573" y="259033"/>
                  <a:pt x="772357" y="266330"/>
                </a:cubicBezTo>
                <a:cubicBezTo>
                  <a:pt x="771503" y="271457"/>
                  <a:pt x="795700" y="286330"/>
                  <a:pt x="798990" y="288524"/>
                </a:cubicBezTo>
                <a:cubicBezTo>
                  <a:pt x="793072" y="290004"/>
                  <a:pt x="787335" y="292963"/>
                  <a:pt x="781235" y="292963"/>
                </a:cubicBezTo>
                <a:cubicBezTo>
                  <a:pt x="764489" y="292963"/>
                  <a:pt x="760878" y="284697"/>
                  <a:pt x="745724" y="279646"/>
                </a:cubicBezTo>
                <a:cubicBezTo>
                  <a:pt x="734149" y="275788"/>
                  <a:pt x="710213" y="270769"/>
                  <a:pt x="710213" y="270769"/>
                </a:cubicBezTo>
                <a:cubicBezTo>
                  <a:pt x="700792" y="242505"/>
                  <a:pt x="714294" y="270530"/>
                  <a:pt x="688019" y="253013"/>
                </a:cubicBezTo>
                <a:cubicBezTo>
                  <a:pt x="683580" y="250054"/>
                  <a:pt x="682100" y="244136"/>
                  <a:pt x="679141" y="239697"/>
                </a:cubicBezTo>
                <a:cubicBezTo>
                  <a:pt x="656947" y="241177"/>
                  <a:pt x="634666" y="241680"/>
                  <a:pt x="612559" y="244136"/>
                </a:cubicBezTo>
                <a:cubicBezTo>
                  <a:pt x="603191" y="245177"/>
                  <a:pt x="588966" y="254247"/>
                  <a:pt x="581487" y="257452"/>
                </a:cubicBezTo>
                <a:cubicBezTo>
                  <a:pt x="577186" y="259295"/>
                  <a:pt x="572261" y="259619"/>
                  <a:pt x="568171" y="261891"/>
                </a:cubicBezTo>
                <a:cubicBezTo>
                  <a:pt x="527787" y="284327"/>
                  <a:pt x="554100" y="271396"/>
                  <a:pt x="528221" y="292963"/>
                </a:cubicBezTo>
                <a:cubicBezTo>
                  <a:pt x="524123" y="296378"/>
                  <a:pt x="519246" y="298740"/>
                  <a:pt x="514905" y="301841"/>
                </a:cubicBezTo>
                <a:cubicBezTo>
                  <a:pt x="508885" y="306141"/>
                  <a:pt x="503068" y="310718"/>
                  <a:pt x="497149" y="315157"/>
                </a:cubicBezTo>
                <a:cubicBezTo>
                  <a:pt x="476229" y="346541"/>
                  <a:pt x="503551" y="308755"/>
                  <a:pt x="470516" y="341790"/>
                </a:cubicBezTo>
                <a:cubicBezTo>
                  <a:pt x="465016" y="347290"/>
                  <a:pt x="453360" y="365306"/>
                  <a:pt x="448322" y="372862"/>
                </a:cubicBezTo>
                <a:cubicBezTo>
                  <a:pt x="437162" y="406342"/>
                  <a:pt x="452218" y="365068"/>
                  <a:pt x="435005" y="399495"/>
                </a:cubicBezTo>
                <a:cubicBezTo>
                  <a:pt x="432913" y="403680"/>
                  <a:pt x="432046" y="408373"/>
                  <a:pt x="430567" y="412812"/>
                </a:cubicBezTo>
                <a:cubicBezTo>
                  <a:pt x="429087" y="406893"/>
                  <a:pt x="426128" y="401157"/>
                  <a:pt x="426128" y="395056"/>
                </a:cubicBezTo>
                <a:cubicBezTo>
                  <a:pt x="426128" y="377239"/>
                  <a:pt x="427284" y="359302"/>
                  <a:pt x="430567" y="341790"/>
                </a:cubicBezTo>
                <a:cubicBezTo>
                  <a:pt x="431786" y="335287"/>
                  <a:pt x="434765" y="328714"/>
                  <a:pt x="439444" y="324035"/>
                </a:cubicBezTo>
                <a:cubicBezTo>
                  <a:pt x="452166" y="311312"/>
                  <a:pt x="463762" y="306307"/>
                  <a:pt x="479394" y="301841"/>
                </a:cubicBezTo>
                <a:cubicBezTo>
                  <a:pt x="485260" y="300165"/>
                  <a:pt x="491231" y="298882"/>
                  <a:pt x="497149" y="297402"/>
                </a:cubicBezTo>
                <a:cubicBezTo>
                  <a:pt x="500108" y="292963"/>
                  <a:pt x="502255" y="287857"/>
                  <a:pt x="506027" y="284085"/>
                </a:cubicBezTo>
                <a:cubicBezTo>
                  <a:pt x="516244" y="273868"/>
                  <a:pt x="523517" y="274165"/>
                  <a:pt x="537099" y="270769"/>
                </a:cubicBezTo>
                <a:cubicBezTo>
                  <a:pt x="543017" y="267810"/>
                  <a:pt x="548772" y="264498"/>
                  <a:pt x="554854" y="261891"/>
                </a:cubicBezTo>
                <a:cubicBezTo>
                  <a:pt x="570972" y="254983"/>
                  <a:pt x="600711" y="250944"/>
                  <a:pt x="612559" y="248575"/>
                </a:cubicBezTo>
                <a:cubicBezTo>
                  <a:pt x="619957" y="244136"/>
                  <a:pt x="627437" y="239831"/>
                  <a:pt x="634753" y="235258"/>
                </a:cubicBezTo>
                <a:cubicBezTo>
                  <a:pt x="639277" y="232430"/>
                  <a:pt x="642789" y="227135"/>
                  <a:pt x="648070" y="226380"/>
                </a:cubicBezTo>
                <a:cubicBezTo>
                  <a:pt x="654109" y="225517"/>
                  <a:pt x="659907" y="229339"/>
                  <a:pt x="665825" y="230819"/>
                </a:cubicBezTo>
                <a:cubicBezTo>
                  <a:pt x="674703" y="229339"/>
                  <a:pt x="683727" y="228563"/>
                  <a:pt x="692458" y="226380"/>
                </a:cubicBezTo>
                <a:cubicBezTo>
                  <a:pt x="701536" y="224110"/>
                  <a:pt x="719091" y="217503"/>
                  <a:pt x="719091" y="217503"/>
                </a:cubicBezTo>
                <a:cubicBezTo>
                  <a:pt x="727969" y="221942"/>
                  <a:pt x="737048" y="225999"/>
                  <a:pt x="745724" y="230819"/>
                </a:cubicBezTo>
                <a:cubicBezTo>
                  <a:pt x="750387" y="233410"/>
                  <a:pt x="757059" y="234744"/>
                  <a:pt x="759040" y="239697"/>
                </a:cubicBezTo>
                <a:cubicBezTo>
                  <a:pt x="760778" y="244041"/>
                  <a:pt x="756081" y="248574"/>
                  <a:pt x="754602" y="253013"/>
                </a:cubicBezTo>
                <a:cubicBezTo>
                  <a:pt x="762491" y="268794"/>
                  <a:pt x="768701" y="279122"/>
                  <a:pt x="772357" y="297402"/>
                </a:cubicBezTo>
                <a:cubicBezTo>
                  <a:pt x="773837" y="304800"/>
                  <a:pt x="774811" y="312317"/>
                  <a:pt x="776796" y="319596"/>
                </a:cubicBezTo>
                <a:cubicBezTo>
                  <a:pt x="779258" y="328624"/>
                  <a:pt x="785673" y="346229"/>
                  <a:pt x="785673" y="346229"/>
                </a:cubicBezTo>
                <a:cubicBezTo>
                  <a:pt x="781234" y="347709"/>
                  <a:pt x="777036" y="350668"/>
                  <a:pt x="772357" y="350668"/>
                </a:cubicBezTo>
                <a:cubicBezTo>
                  <a:pt x="751591" y="350668"/>
                  <a:pt x="752255" y="340130"/>
                  <a:pt x="732407" y="332913"/>
                </a:cubicBezTo>
                <a:cubicBezTo>
                  <a:pt x="723949" y="329837"/>
                  <a:pt x="714652" y="329954"/>
                  <a:pt x="705774" y="328474"/>
                </a:cubicBezTo>
                <a:cubicBezTo>
                  <a:pt x="696896" y="325515"/>
                  <a:pt x="686627" y="325211"/>
                  <a:pt x="679141" y="319596"/>
                </a:cubicBezTo>
                <a:cubicBezTo>
                  <a:pt x="673223" y="315157"/>
                  <a:pt x="668255" y="309027"/>
                  <a:pt x="661386" y="306279"/>
                </a:cubicBezTo>
                <a:cubicBezTo>
                  <a:pt x="653030" y="302936"/>
                  <a:pt x="643631" y="303320"/>
                  <a:pt x="634753" y="301841"/>
                </a:cubicBezTo>
                <a:cubicBezTo>
                  <a:pt x="628835" y="298882"/>
                  <a:pt x="622743" y="296246"/>
                  <a:pt x="616998" y="292963"/>
                </a:cubicBezTo>
                <a:cubicBezTo>
                  <a:pt x="600607" y="283596"/>
                  <a:pt x="605437" y="282524"/>
                  <a:pt x="585926" y="275208"/>
                </a:cubicBezTo>
                <a:cubicBezTo>
                  <a:pt x="580214" y="273066"/>
                  <a:pt x="573883" y="272911"/>
                  <a:pt x="568171" y="270769"/>
                </a:cubicBezTo>
                <a:cubicBezTo>
                  <a:pt x="561975" y="268445"/>
                  <a:pt x="556497" y="264498"/>
                  <a:pt x="550415" y="261891"/>
                </a:cubicBezTo>
                <a:cubicBezTo>
                  <a:pt x="538471" y="256772"/>
                  <a:pt x="527933" y="255619"/>
                  <a:pt x="514905" y="253013"/>
                </a:cubicBezTo>
                <a:cubicBezTo>
                  <a:pt x="498629" y="254493"/>
                  <a:pt x="482256" y="255141"/>
                  <a:pt x="466077" y="257452"/>
                </a:cubicBezTo>
                <a:cubicBezTo>
                  <a:pt x="461445" y="258114"/>
                  <a:pt x="456414" y="258968"/>
                  <a:pt x="452761" y="261891"/>
                </a:cubicBezTo>
                <a:cubicBezTo>
                  <a:pt x="444939" y="268149"/>
                  <a:pt x="442368" y="279751"/>
                  <a:pt x="439444" y="288524"/>
                </a:cubicBezTo>
                <a:cubicBezTo>
                  <a:pt x="437964" y="316637"/>
                  <a:pt x="437084" y="344787"/>
                  <a:pt x="435005" y="372862"/>
                </a:cubicBezTo>
                <a:cubicBezTo>
                  <a:pt x="431775" y="416471"/>
                  <a:pt x="436348" y="417044"/>
                  <a:pt x="421689" y="395056"/>
                </a:cubicBezTo>
                <a:cubicBezTo>
                  <a:pt x="423169" y="365464"/>
                  <a:pt x="423561" y="335797"/>
                  <a:pt x="426128" y="306279"/>
                </a:cubicBezTo>
                <a:cubicBezTo>
                  <a:pt x="427302" y="292777"/>
                  <a:pt x="433618" y="291298"/>
                  <a:pt x="439444" y="279646"/>
                </a:cubicBezTo>
                <a:cubicBezTo>
                  <a:pt x="441536" y="275461"/>
                  <a:pt x="442040" y="270630"/>
                  <a:pt x="443883" y="266330"/>
                </a:cubicBezTo>
                <a:cubicBezTo>
                  <a:pt x="446490" y="260248"/>
                  <a:pt x="450154" y="254657"/>
                  <a:pt x="452761" y="248575"/>
                </a:cubicBezTo>
                <a:cubicBezTo>
                  <a:pt x="461134" y="229038"/>
                  <a:pt x="453327" y="230253"/>
                  <a:pt x="474955" y="208625"/>
                </a:cubicBezTo>
                <a:cubicBezTo>
                  <a:pt x="486926" y="196654"/>
                  <a:pt x="513249" y="166269"/>
                  <a:pt x="532660" y="159798"/>
                </a:cubicBezTo>
                <a:lnTo>
                  <a:pt x="559293" y="150920"/>
                </a:lnTo>
                <a:lnTo>
                  <a:pt x="572609" y="146481"/>
                </a:lnTo>
                <a:cubicBezTo>
                  <a:pt x="593324" y="147961"/>
                  <a:pt x="614268" y="147506"/>
                  <a:pt x="634753" y="150920"/>
                </a:cubicBezTo>
                <a:cubicBezTo>
                  <a:pt x="646425" y="152865"/>
                  <a:pt x="655754" y="163641"/>
                  <a:pt x="665825" y="168676"/>
                </a:cubicBezTo>
                <a:cubicBezTo>
                  <a:pt x="670010" y="170768"/>
                  <a:pt x="674702" y="171635"/>
                  <a:pt x="679141" y="173114"/>
                </a:cubicBezTo>
                <a:cubicBezTo>
                  <a:pt x="674702" y="174594"/>
                  <a:pt x="670504" y="177553"/>
                  <a:pt x="665825" y="177553"/>
                </a:cubicBezTo>
                <a:cubicBezTo>
                  <a:pt x="644897" y="177553"/>
                  <a:pt x="640418" y="165462"/>
                  <a:pt x="625875" y="150920"/>
                </a:cubicBezTo>
                <a:cubicBezTo>
                  <a:pt x="624396" y="146481"/>
                  <a:pt x="625712" y="139504"/>
                  <a:pt x="621437" y="137604"/>
                </a:cubicBezTo>
                <a:cubicBezTo>
                  <a:pt x="610536" y="132759"/>
                  <a:pt x="597693" y="135126"/>
                  <a:pt x="585926" y="133165"/>
                </a:cubicBezTo>
                <a:cubicBezTo>
                  <a:pt x="579909" y="132162"/>
                  <a:pt x="574089" y="130206"/>
                  <a:pt x="568171" y="128726"/>
                </a:cubicBezTo>
                <a:cubicBezTo>
                  <a:pt x="544497" y="130206"/>
                  <a:pt x="520631" y="129810"/>
                  <a:pt x="497149" y="133165"/>
                </a:cubicBezTo>
                <a:cubicBezTo>
                  <a:pt x="489261" y="134292"/>
                  <a:pt x="482587" y="139753"/>
                  <a:pt x="474955" y="142043"/>
                </a:cubicBezTo>
                <a:cubicBezTo>
                  <a:pt x="467729" y="144211"/>
                  <a:pt x="460080" y="144651"/>
                  <a:pt x="452761" y="146481"/>
                </a:cubicBezTo>
                <a:cubicBezTo>
                  <a:pt x="448222" y="147616"/>
                  <a:pt x="443883" y="149440"/>
                  <a:pt x="439444" y="150920"/>
                </a:cubicBezTo>
                <a:cubicBezTo>
                  <a:pt x="438919" y="151340"/>
                  <a:pt x="410587" y="175058"/>
                  <a:pt x="403934" y="177553"/>
                </a:cubicBezTo>
                <a:cubicBezTo>
                  <a:pt x="396869" y="180202"/>
                  <a:pt x="389137" y="180512"/>
                  <a:pt x="381739" y="181992"/>
                </a:cubicBezTo>
                <a:cubicBezTo>
                  <a:pt x="372056" y="211047"/>
                  <a:pt x="385505" y="182531"/>
                  <a:pt x="363984" y="199747"/>
                </a:cubicBezTo>
                <a:cubicBezTo>
                  <a:pt x="359818" y="203080"/>
                  <a:pt x="358065" y="208625"/>
                  <a:pt x="355106" y="213064"/>
                </a:cubicBezTo>
                <a:cubicBezTo>
                  <a:pt x="353627" y="217503"/>
                  <a:pt x="352760" y="222195"/>
                  <a:pt x="350668" y="226380"/>
                </a:cubicBezTo>
                <a:cubicBezTo>
                  <a:pt x="333455" y="260806"/>
                  <a:pt x="348511" y="219537"/>
                  <a:pt x="337351" y="253013"/>
                </a:cubicBezTo>
                <a:cubicBezTo>
                  <a:pt x="338831" y="287044"/>
                  <a:pt x="338028" y="321252"/>
                  <a:pt x="341790" y="355107"/>
                </a:cubicBezTo>
                <a:cubicBezTo>
                  <a:pt x="342700" y="363295"/>
                  <a:pt x="367540" y="398171"/>
                  <a:pt x="368423" y="399495"/>
                </a:cubicBezTo>
                <a:lnTo>
                  <a:pt x="377301" y="412812"/>
                </a:lnTo>
                <a:cubicBezTo>
                  <a:pt x="368804" y="251378"/>
                  <a:pt x="382950" y="377702"/>
                  <a:pt x="363984" y="301841"/>
                </a:cubicBezTo>
                <a:cubicBezTo>
                  <a:pt x="347502" y="235917"/>
                  <a:pt x="371155" y="302867"/>
                  <a:pt x="350668" y="261891"/>
                </a:cubicBezTo>
                <a:cubicBezTo>
                  <a:pt x="348576" y="257706"/>
                  <a:pt x="349152" y="252228"/>
                  <a:pt x="346229" y="248575"/>
                </a:cubicBezTo>
                <a:cubicBezTo>
                  <a:pt x="342896" y="244409"/>
                  <a:pt x="337351" y="242656"/>
                  <a:pt x="332912" y="239697"/>
                </a:cubicBezTo>
                <a:cubicBezTo>
                  <a:pt x="328473" y="233779"/>
                  <a:pt x="323700" y="228097"/>
                  <a:pt x="319596" y="221942"/>
                </a:cubicBezTo>
                <a:cubicBezTo>
                  <a:pt x="309245" y="206415"/>
                  <a:pt x="307872" y="197080"/>
                  <a:pt x="292963" y="186431"/>
                </a:cubicBezTo>
                <a:cubicBezTo>
                  <a:pt x="287578" y="182585"/>
                  <a:pt x="281126" y="180512"/>
                  <a:pt x="275207" y="177553"/>
                </a:cubicBezTo>
                <a:cubicBezTo>
                  <a:pt x="272248" y="173114"/>
                  <a:pt x="270102" y="168009"/>
                  <a:pt x="266330" y="164237"/>
                </a:cubicBezTo>
                <a:cubicBezTo>
                  <a:pt x="252893" y="150800"/>
                  <a:pt x="250494" y="151560"/>
                  <a:pt x="235258" y="146481"/>
                </a:cubicBezTo>
                <a:cubicBezTo>
                  <a:pt x="230819" y="142042"/>
                  <a:pt x="227391" y="136279"/>
                  <a:pt x="221941" y="133165"/>
                </a:cubicBezTo>
                <a:cubicBezTo>
                  <a:pt x="216644" y="130138"/>
                  <a:pt x="205862" y="122860"/>
                  <a:pt x="204186" y="128726"/>
                </a:cubicBezTo>
                <a:cubicBezTo>
                  <a:pt x="200834" y="140458"/>
                  <a:pt x="224953" y="161493"/>
                  <a:pt x="213064" y="164237"/>
                </a:cubicBezTo>
                <a:cubicBezTo>
                  <a:pt x="172593" y="173576"/>
                  <a:pt x="130205" y="158318"/>
                  <a:pt x="88776" y="155359"/>
                </a:cubicBezTo>
                <a:cubicBezTo>
                  <a:pt x="139755" y="142614"/>
                  <a:pt x="76931" y="160435"/>
                  <a:pt x="119848" y="142043"/>
                </a:cubicBezTo>
                <a:cubicBezTo>
                  <a:pt x="125456" y="139640"/>
                  <a:pt x="131738" y="139280"/>
                  <a:pt x="137604" y="137604"/>
                </a:cubicBezTo>
                <a:cubicBezTo>
                  <a:pt x="142103" y="136319"/>
                  <a:pt x="146481" y="134645"/>
                  <a:pt x="150920" y="133165"/>
                </a:cubicBezTo>
                <a:cubicBezTo>
                  <a:pt x="156266" y="133651"/>
                  <a:pt x="207263" y="136539"/>
                  <a:pt x="221941" y="142043"/>
                </a:cubicBezTo>
                <a:cubicBezTo>
                  <a:pt x="226936" y="143916"/>
                  <a:pt x="230486" y="148534"/>
                  <a:pt x="235258" y="150920"/>
                </a:cubicBezTo>
                <a:cubicBezTo>
                  <a:pt x="239443" y="153012"/>
                  <a:pt x="244484" y="153087"/>
                  <a:pt x="248574" y="155359"/>
                </a:cubicBezTo>
                <a:cubicBezTo>
                  <a:pt x="294361" y="180796"/>
                  <a:pt x="258392" y="167509"/>
                  <a:pt x="288524" y="177553"/>
                </a:cubicBezTo>
                <a:cubicBezTo>
                  <a:pt x="291483" y="181992"/>
                  <a:pt x="294201" y="186602"/>
                  <a:pt x="297402" y="190870"/>
                </a:cubicBezTo>
                <a:cubicBezTo>
                  <a:pt x="329041" y="233056"/>
                  <a:pt x="303960" y="196270"/>
                  <a:pt x="324035" y="226380"/>
                </a:cubicBezTo>
                <a:cubicBezTo>
                  <a:pt x="335188" y="259847"/>
                  <a:pt x="320144" y="218600"/>
                  <a:pt x="337351" y="253013"/>
                </a:cubicBezTo>
                <a:cubicBezTo>
                  <a:pt x="340915" y="260140"/>
                  <a:pt x="343270" y="267810"/>
                  <a:pt x="346229" y="275208"/>
                </a:cubicBezTo>
                <a:cubicBezTo>
                  <a:pt x="349937" y="312283"/>
                  <a:pt x="349209" y="314775"/>
                  <a:pt x="355106" y="346229"/>
                </a:cubicBezTo>
                <a:cubicBezTo>
                  <a:pt x="356276" y="352469"/>
                  <a:pt x="365131" y="405652"/>
                  <a:pt x="372862" y="417250"/>
                </a:cubicBezTo>
                <a:lnTo>
                  <a:pt x="381739" y="430567"/>
                </a:lnTo>
                <a:cubicBezTo>
                  <a:pt x="383219" y="436485"/>
                  <a:pt x="380078" y="448322"/>
                  <a:pt x="386178" y="448322"/>
                </a:cubicBezTo>
                <a:cubicBezTo>
                  <a:pt x="398748" y="448322"/>
                  <a:pt x="387180" y="419255"/>
                  <a:pt x="386178" y="417250"/>
                </a:cubicBezTo>
                <a:cubicBezTo>
                  <a:pt x="383792" y="412479"/>
                  <a:pt x="381316" y="407447"/>
                  <a:pt x="377301" y="403934"/>
                </a:cubicBezTo>
                <a:cubicBezTo>
                  <a:pt x="369271" y="396908"/>
                  <a:pt x="350668" y="386179"/>
                  <a:pt x="350668" y="386179"/>
                </a:cubicBezTo>
                <a:cubicBezTo>
                  <a:pt x="329953" y="355107"/>
                  <a:pt x="341790" y="365465"/>
                  <a:pt x="319596" y="350668"/>
                </a:cubicBezTo>
                <a:cubicBezTo>
                  <a:pt x="316637" y="346229"/>
                  <a:pt x="314490" y="341123"/>
                  <a:pt x="310718" y="337351"/>
                </a:cubicBezTo>
                <a:cubicBezTo>
                  <a:pt x="303528" y="330161"/>
                  <a:pt x="275409" y="317477"/>
                  <a:pt x="270769" y="315157"/>
                </a:cubicBezTo>
                <a:lnTo>
                  <a:pt x="235258" y="261891"/>
                </a:lnTo>
                <a:cubicBezTo>
                  <a:pt x="232299" y="257452"/>
                  <a:pt x="231333" y="250556"/>
                  <a:pt x="226380" y="248575"/>
                </a:cubicBezTo>
                <a:lnTo>
                  <a:pt x="204186" y="239697"/>
                </a:lnTo>
                <a:cubicBezTo>
                  <a:pt x="192426" y="227937"/>
                  <a:pt x="180077" y="212106"/>
                  <a:pt x="164237" y="204186"/>
                </a:cubicBezTo>
                <a:cubicBezTo>
                  <a:pt x="160052" y="202093"/>
                  <a:pt x="155359" y="201227"/>
                  <a:pt x="150920" y="199747"/>
                </a:cubicBezTo>
                <a:cubicBezTo>
                  <a:pt x="143522" y="193829"/>
                  <a:pt x="136760" y="187013"/>
                  <a:pt x="128726" y="181992"/>
                </a:cubicBezTo>
                <a:cubicBezTo>
                  <a:pt x="124758" y="179512"/>
                  <a:pt x="119908" y="178838"/>
                  <a:pt x="115409" y="177553"/>
                </a:cubicBezTo>
                <a:cubicBezTo>
                  <a:pt x="76376" y="166400"/>
                  <a:pt x="116279" y="179322"/>
                  <a:pt x="84338" y="168676"/>
                </a:cubicBezTo>
                <a:cubicBezTo>
                  <a:pt x="76940" y="170155"/>
                  <a:pt x="68541" y="169115"/>
                  <a:pt x="62143" y="173114"/>
                </a:cubicBezTo>
                <a:cubicBezTo>
                  <a:pt x="40702" y="186514"/>
                  <a:pt x="54530" y="188973"/>
                  <a:pt x="44388" y="204186"/>
                </a:cubicBezTo>
                <a:cubicBezTo>
                  <a:pt x="37978" y="213801"/>
                  <a:pt x="29413" y="221795"/>
                  <a:pt x="22194" y="230819"/>
                </a:cubicBezTo>
                <a:cubicBezTo>
                  <a:pt x="6827" y="250028"/>
                  <a:pt x="10468" y="245393"/>
                  <a:pt x="0" y="266330"/>
                </a:cubicBezTo>
                <a:cubicBezTo>
                  <a:pt x="1479" y="285565"/>
                  <a:pt x="-2155" y="305905"/>
                  <a:pt x="4438" y="324035"/>
                </a:cubicBezTo>
                <a:cubicBezTo>
                  <a:pt x="6261" y="329049"/>
                  <a:pt x="15108" y="319789"/>
                  <a:pt x="17755" y="315157"/>
                </a:cubicBezTo>
                <a:cubicBezTo>
                  <a:pt x="21498" y="308607"/>
                  <a:pt x="18009" y="299240"/>
                  <a:pt x="22194" y="292963"/>
                </a:cubicBezTo>
                <a:cubicBezTo>
                  <a:pt x="30319" y="280776"/>
                  <a:pt x="41079" y="270016"/>
                  <a:pt x="53266" y="261891"/>
                </a:cubicBezTo>
                <a:cubicBezTo>
                  <a:pt x="57705" y="258932"/>
                  <a:pt x="61472" y="254546"/>
                  <a:pt x="66582" y="253013"/>
                </a:cubicBezTo>
                <a:cubicBezTo>
                  <a:pt x="76603" y="250007"/>
                  <a:pt x="87297" y="250054"/>
                  <a:pt x="97654" y="248575"/>
                </a:cubicBezTo>
                <a:cubicBezTo>
                  <a:pt x="135040" y="236113"/>
                  <a:pt x="122165" y="238601"/>
                  <a:pt x="195308" y="248575"/>
                </a:cubicBezTo>
                <a:cubicBezTo>
                  <a:pt x="200594" y="249296"/>
                  <a:pt x="203853" y="255066"/>
                  <a:pt x="208625" y="257452"/>
                </a:cubicBezTo>
                <a:cubicBezTo>
                  <a:pt x="228093" y="267186"/>
                  <a:pt x="232219" y="266610"/>
                  <a:pt x="253013" y="270769"/>
                </a:cubicBezTo>
                <a:cubicBezTo>
                  <a:pt x="258932" y="278167"/>
                  <a:pt x="263576" y="286797"/>
                  <a:pt x="270769" y="292963"/>
                </a:cubicBezTo>
                <a:cubicBezTo>
                  <a:pt x="274321" y="296008"/>
                  <a:pt x="279995" y="295130"/>
                  <a:pt x="284085" y="297402"/>
                </a:cubicBezTo>
                <a:cubicBezTo>
                  <a:pt x="293412" y="302584"/>
                  <a:pt x="301840" y="309239"/>
                  <a:pt x="310718" y="315157"/>
                </a:cubicBezTo>
                <a:lnTo>
                  <a:pt x="324035" y="324035"/>
                </a:lnTo>
                <a:cubicBezTo>
                  <a:pt x="326994" y="328474"/>
                  <a:pt x="329343" y="333386"/>
                  <a:pt x="332912" y="337351"/>
                </a:cubicBezTo>
                <a:cubicBezTo>
                  <a:pt x="342711" y="348238"/>
                  <a:pt x="355196" y="356705"/>
                  <a:pt x="363984" y="368423"/>
                </a:cubicBezTo>
                <a:cubicBezTo>
                  <a:pt x="367001" y="372445"/>
                  <a:pt x="382932" y="393003"/>
                  <a:pt x="386178" y="399495"/>
                </a:cubicBezTo>
                <a:cubicBezTo>
                  <a:pt x="388271" y="403680"/>
                  <a:pt x="387694" y="409158"/>
                  <a:pt x="390617" y="412812"/>
                </a:cubicBezTo>
                <a:cubicBezTo>
                  <a:pt x="393950" y="416978"/>
                  <a:pt x="399495" y="418730"/>
                  <a:pt x="403934" y="421689"/>
                </a:cubicBezTo>
                <a:cubicBezTo>
                  <a:pt x="405413" y="426128"/>
                  <a:pt x="411681" y="431697"/>
                  <a:pt x="408372" y="435006"/>
                </a:cubicBezTo>
                <a:cubicBezTo>
                  <a:pt x="404697" y="438681"/>
                  <a:pt x="382185" y="421986"/>
                  <a:pt x="381739" y="421689"/>
                </a:cubicBezTo>
                <a:cubicBezTo>
                  <a:pt x="367362" y="349792"/>
                  <a:pt x="390151" y="447155"/>
                  <a:pt x="363984" y="381740"/>
                </a:cubicBezTo>
                <a:cubicBezTo>
                  <a:pt x="360641" y="373384"/>
                  <a:pt x="361497" y="363893"/>
                  <a:pt x="359545" y="355107"/>
                </a:cubicBezTo>
                <a:cubicBezTo>
                  <a:pt x="358530" y="350539"/>
                  <a:pt x="356586" y="346229"/>
                  <a:pt x="355106" y="341790"/>
                </a:cubicBezTo>
                <a:cubicBezTo>
                  <a:pt x="347152" y="286105"/>
                  <a:pt x="348237" y="307807"/>
                  <a:pt x="355106" y="221942"/>
                </a:cubicBezTo>
                <a:cubicBezTo>
                  <a:pt x="357160" y="196259"/>
                  <a:pt x="354435" y="201450"/>
                  <a:pt x="372862" y="195309"/>
                </a:cubicBezTo>
                <a:cubicBezTo>
                  <a:pt x="383426" y="163615"/>
                  <a:pt x="376548" y="176462"/>
                  <a:pt x="390617" y="155359"/>
                </a:cubicBezTo>
                <a:cubicBezTo>
                  <a:pt x="392097" y="149441"/>
                  <a:pt x="392653" y="143211"/>
                  <a:pt x="395056" y="137604"/>
                </a:cubicBezTo>
                <a:cubicBezTo>
                  <a:pt x="399691" y="126789"/>
                  <a:pt x="409251" y="118970"/>
                  <a:pt x="417250" y="110971"/>
                </a:cubicBezTo>
                <a:cubicBezTo>
                  <a:pt x="418730" y="106532"/>
                  <a:pt x="420404" y="102153"/>
                  <a:pt x="421689" y="97654"/>
                </a:cubicBezTo>
                <a:cubicBezTo>
                  <a:pt x="423585" y="91017"/>
                  <a:pt x="427020" y="73677"/>
                  <a:pt x="430567" y="66582"/>
                </a:cubicBezTo>
                <a:cubicBezTo>
                  <a:pt x="432953" y="61811"/>
                  <a:pt x="436485" y="57705"/>
                  <a:pt x="439444" y="53266"/>
                </a:cubicBezTo>
                <a:cubicBezTo>
                  <a:pt x="460159" y="54746"/>
                  <a:pt x="480963" y="55278"/>
                  <a:pt x="501588" y="57705"/>
                </a:cubicBezTo>
                <a:cubicBezTo>
                  <a:pt x="506235" y="58252"/>
                  <a:pt x="510604" y="60301"/>
                  <a:pt x="514905" y="62144"/>
                </a:cubicBezTo>
                <a:cubicBezTo>
                  <a:pt x="530676" y="68903"/>
                  <a:pt x="532601" y="70982"/>
                  <a:pt x="545976" y="79899"/>
                </a:cubicBezTo>
                <a:cubicBezTo>
                  <a:pt x="552527" y="89725"/>
                  <a:pt x="557918" y="99696"/>
                  <a:pt x="568171" y="106532"/>
                </a:cubicBezTo>
                <a:cubicBezTo>
                  <a:pt x="572064" y="109127"/>
                  <a:pt x="577397" y="108699"/>
                  <a:pt x="581487" y="110971"/>
                </a:cubicBezTo>
                <a:cubicBezTo>
                  <a:pt x="590814" y="116153"/>
                  <a:pt x="599242" y="122808"/>
                  <a:pt x="608120" y="128726"/>
                </a:cubicBezTo>
                <a:cubicBezTo>
                  <a:pt x="612559" y="131685"/>
                  <a:pt x="616376" y="135917"/>
                  <a:pt x="621437" y="137604"/>
                </a:cubicBezTo>
                <a:lnTo>
                  <a:pt x="634753" y="142043"/>
                </a:lnTo>
                <a:cubicBezTo>
                  <a:pt x="644900" y="172481"/>
                  <a:pt x="634753" y="134702"/>
                  <a:pt x="634753" y="177553"/>
                </a:cubicBezTo>
                <a:cubicBezTo>
                  <a:pt x="634753" y="195119"/>
                  <a:pt x="648097" y="208667"/>
                  <a:pt x="656947" y="221942"/>
                </a:cubicBezTo>
                <a:cubicBezTo>
                  <a:pt x="668783" y="239696"/>
                  <a:pt x="661388" y="232300"/>
                  <a:pt x="679141" y="244136"/>
                </a:cubicBezTo>
                <a:cubicBezTo>
                  <a:pt x="682100" y="250054"/>
                  <a:pt x="694546" y="260803"/>
                  <a:pt x="688019" y="261891"/>
                </a:cubicBezTo>
                <a:cubicBezTo>
                  <a:pt x="675549" y="263969"/>
                  <a:pt x="664849" y="251317"/>
                  <a:pt x="652508" y="248575"/>
                </a:cubicBezTo>
                <a:cubicBezTo>
                  <a:pt x="637992" y="245349"/>
                  <a:pt x="622875" y="245980"/>
                  <a:pt x="608120" y="244136"/>
                </a:cubicBezTo>
                <a:cubicBezTo>
                  <a:pt x="592617" y="242198"/>
                  <a:pt x="578596" y="239505"/>
                  <a:pt x="563732" y="235258"/>
                </a:cubicBezTo>
                <a:cubicBezTo>
                  <a:pt x="559233" y="233973"/>
                  <a:pt x="554716" y="232662"/>
                  <a:pt x="550415" y="230819"/>
                </a:cubicBezTo>
                <a:cubicBezTo>
                  <a:pt x="544333" y="228213"/>
                  <a:pt x="538578" y="224901"/>
                  <a:pt x="532660" y="221942"/>
                </a:cubicBezTo>
                <a:cubicBezTo>
                  <a:pt x="500108" y="223421"/>
                  <a:pt x="467211" y="221425"/>
                  <a:pt x="435005" y="226380"/>
                </a:cubicBezTo>
                <a:cubicBezTo>
                  <a:pt x="411497" y="229997"/>
                  <a:pt x="418413" y="246952"/>
                  <a:pt x="412811" y="261891"/>
                </a:cubicBezTo>
                <a:cubicBezTo>
                  <a:pt x="410938" y="266886"/>
                  <a:pt x="406101" y="270333"/>
                  <a:pt x="403934" y="275208"/>
                </a:cubicBezTo>
                <a:cubicBezTo>
                  <a:pt x="400133" y="283759"/>
                  <a:pt x="404054" y="299270"/>
                  <a:pt x="395056" y="301841"/>
                </a:cubicBezTo>
                <a:lnTo>
                  <a:pt x="363984" y="310718"/>
                </a:lnTo>
                <a:cubicBezTo>
                  <a:pt x="362504" y="325514"/>
                  <a:pt x="365402" y="341439"/>
                  <a:pt x="359545" y="355107"/>
                </a:cubicBezTo>
                <a:cubicBezTo>
                  <a:pt x="357444" y="360011"/>
                  <a:pt x="350825" y="347123"/>
                  <a:pt x="350668" y="341790"/>
                </a:cubicBezTo>
                <a:cubicBezTo>
                  <a:pt x="349319" y="295918"/>
                  <a:pt x="351187" y="249910"/>
                  <a:pt x="355106" y="204186"/>
                </a:cubicBezTo>
                <a:cubicBezTo>
                  <a:pt x="356127" y="192277"/>
                  <a:pt x="377167" y="171095"/>
                  <a:pt x="381739" y="164237"/>
                </a:cubicBezTo>
                <a:cubicBezTo>
                  <a:pt x="385410" y="158731"/>
                  <a:pt x="386381" y="151564"/>
                  <a:pt x="390617" y="146481"/>
                </a:cubicBezTo>
                <a:cubicBezTo>
                  <a:pt x="394032" y="142383"/>
                  <a:pt x="399593" y="140705"/>
                  <a:pt x="403934" y="137604"/>
                </a:cubicBezTo>
                <a:cubicBezTo>
                  <a:pt x="409954" y="133304"/>
                  <a:pt x="415669" y="128587"/>
                  <a:pt x="421689" y="124287"/>
                </a:cubicBezTo>
                <a:cubicBezTo>
                  <a:pt x="426030" y="121186"/>
                  <a:pt x="430130" y="117577"/>
                  <a:pt x="435005" y="115410"/>
                </a:cubicBezTo>
                <a:cubicBezTo>
                  <a:pt x="443556" y="111609"/>
                  <a:pt x="461638" y="106532"/>
                  <a:pt x="461638" y="106532"/>
                </a:cubicBezTo>
                <a:cubicBezTo>
                  <a:pt x="482427" y="110690"/>
                  <a:pt x="486563" y="110116"/>
                  <a:pt x="506027" y="119848"/>
                </a:cubicBezTo>
                <a:cubicBezTo>
                  <a:pt x="510799" y="122234"/>
                  <a:pt x="514572" y="126340"/>
                  <a:pt x="519343" y="128726"/>
                </a:cubicBezTo>
                <a:cubicBezTo>
                  <a:pt x="523528" y="130819"/>
                  <a:pt x="528384" y="131265"/>
                  <a:pt x="532660" y="133165"/>
                </a:cubicBezTo>
                <a:cubicBezTo>
                  <a:pt x="541730" y="137196"/>
                  <a:pt x="550782" y="141374"/>
                  <a:pt x="559293" y="146481"/>
                </a:cubicBezTo>
                <a:cubicBezTo>
                  <a:pt x="592887" y="166637"/>
                  <a:pt x="562379" y="154908"/>
                  <a:pt x="590365" y="164237"/>
                </a:cubicBezTo>
                <a:cubicBezTo>
                  <a:pt x="599777" y="176786"/>
                  <a:pt x="602650" y="184720"/>
                  <a:pt x="616998" y="190870"/>
                </a:cubicBezTo>
                <a:cubicBezTo>
                  <a:pt x="622605" y="193273"/>
                  <a:pt x="628835" y="193829"/>
                  <a:pt x="634753" y="195309"/>
                </a:cubicBezTo>
                <a:cubicBezTo>
                  <a:pt x="639192" y="199748"/>
                  <a:pt x="642582" y="205576"/>
                  <a:pt x="648070" y="208625"/>
                </a:cubicBezTo>
                <a:cubicBezTo>
                  <a:pt x="656250" y="213170"/>
                  <a:pt x="674703" y="217503"/>
                  <a:pt x="674703" y="217503"/>
                </a:cubicBezTo>
                <a:cubicBezTo>
                  <a:pt x="667305" y="221942"/>
                  <a:pt x="661136" y="230819"/>
                  <a:pt x="652508" y="230819"/>
                </a:cubicBezTo>
                <a:cubicBezTo>
                  <a:pt x="634206" y="230819"/>
                  <a:pt x="599242" y="217503"/>
                  <a:pt x="599242" y="217503"/>
                </a:cubicBezTo>
                <a:cubicBezTo>
                  <a:pt x="593324" y="214544"/>
                  <a:pt x="587569" y="211232"/>
                  <a:pt x="581487" y="208625"/>
                </a:cubicBezTo>
                <a:cubicBezTo>
                  <a:pt x="569885" y="203652"/>
                  <a:pt x="562929" y="203501"/>
                  <a:pt x="550415" y="199747"/>
                </a:cubicBezTo>
                <a:cubicBezTo>
                  <a:pt x="541452" y="197058"/>
                  <a:pt x="523782" y="190870"/>
                  <a:pt x="523782" y="190870"/>
                </a:cubicBezTo>
                <a:cubicBezTo>
                  <a:pt x="476903" y="194219"/>
                  <a:pt x="467869" y="178407"/>
                  <a:pt x="452761" y="208625"/>
                </a:cubicBezTo>
                <a:cubicBezTo>
                  <a:pt x="450668" y="212810"/>
                  <a:pt x="449802" y="217503"/>
                  <a:pt x="448322" y="221942"/>
                </a:cubicBezTo>
                <a:cubicBezTo>
                  <a:pt x="447665" y="227198"/>
                  <a:pt x="441115" y="281284"/>
                  <a:pt x="439444" y="288524"/>
                </a:cubicBezTo>
                <a:cubicBezTo>
                  <a:pt x="433851" y="312761"/>
                  <a:pt x="422543" y="327194"/>
                  <a:pt x="439444" y="301841"/>
                </a:cubicBezTo>
                <a:cubicBezTo>
                  <a:pt x="437964" y="309239"/>
                  <a:pt x="435005" y="316490"/>
                  <a:pt x="435005" y="324035"/>
                </a:cubicBezTo>
                <a:cubicBezTo>
                  <a:pt x="435005" y="407451"/>
                  <a:pt x="436317" y="394249"/>
                  <a:pt x="443883" y="363984"/>
                </a:cubicBezTo>
                <a:cubicBezTo>
                  <a:pt x="438319" y="355638"/>
                  <a:pt x="428728" y="342447"/>
                  <a:pt x="426128" y="332913"/>
                </a:cubicBezTo>
                <a:cubicBezTo>
                  <a:pt x="423375" y="322819"/>
                  <a:pt x="422730" y="312252"/>
                  <a:pt x="421689" y="301841"/>
                </a:cubicBezTo>
                <a:cubicBezTo>
                  <a:pt x="417844" y="263393"/>
                  <a:pt x="418710" y="244017"/>
                  <a:pt x="412811" y="208625"/>
                </a:cubicBezTo>
                <a:cubicBezTo>
                  <a:pt x="411808" y="202608"/>
                  <a:pt x="409852" y="196788"/>
                  <a:pt x="408372" y="190870"/>
                </a:cubicBezTo>
                <a:cubicBezTo>
                  <a:pt x="409852" y="184951"/>
                  <a:pt x="411615" y="179096"/>
                  <a:pt x="412811" y="173114"/>
                </a:cubicBezTo>
                <a:cubicBezTo>
                  <a:pt x="416768" y="153329"/>
                  <a:pt x="416929" y="143328"/>
                  <a:pt x="421689" y="124287"/>
                </a:cubicBezTo>
                <a:cubicBezTo>
                  <a:pt x="422824" y="119748"/>
                  <a:pt x="424648" y="115410"/>
                  <a:pt x="426128" y="110971"/>
                </a:cubicBezTo>
                <a:cubicBezTo>
                  <a:pt x="423169" y="106532"/>
                  <a:pt x="421689" y="100613"/>
                  <a:pt x="417250" y="97654"/>
                </a:cubicBezTo>
                <a:cubicBezTo>
                  <a:pt x="414541" y="95848"/>
                  <a:pt x="377818" y="88892"/>
                  <a:pt x="377301" y="88777"/>
                </a:cubicBezTo>
                <a:cubicBezTo>
                  <a:pt x="371345" y="87454"/>
                  <a:pt x="365501" y="85661"/>
                  <a:pt x="359545" y="84338"/>
                </a:cubicBezTo>
                <a:cubicBezTo>
                  <a:pt x="350427" y="82312"/>
                  <a:pt x="333554" y="80220"/>
                  <a:pt x="324035" y="75460"/>
                </a:cubicBezTo>
                <a:cubicBezTo>
                  <a:pt x="319263" y="73074"/>
                  <a:pt x="315157" y="69541"/>
                  <a:pt x="310718" y="66582"/>
                </a:cubicBezTo>
                <a:cubicBezTo>
                  <a:pt x="272098" y="79456"/>
                  <a:pt x="274109" y="80121"/>
                  <a:pt x="204186" y="75460"/>
                </a:cubicBezTo>
                <a:cubicBezTo>
                  <a:pt x="190180" y="74526"/>
                  <a:pt x="154312" y="52219"/>
                  <a:pt x="164237" y="62144"/>
                </a:cubicBezTo>
                <a:cubicBezTo>
                  <a:pt x="175505" y="73412"/>
                  <a:pt x="193618" y="74539"/>
                  <a:pt x="208625" y="79899"/>
                </a:cubicBezTo>
                <a:cubicBezTo>
                  <a:pt x="214370" y="81951"/>
                  <a:pt x="220494" y="82733"/>
                  <a:pt x="226380" y="84338"/>
                </a:cubicBezTo>
                <a:cubicBezTo>
                  <a:pt x="236772" y="87172"/>
                  <a:pt x="247135" y="90120"/>
                  <a:pt x="257452" y="93215"/>
                </a:cubicBezTo>
                <a:cubicBezTo>
                  <a:pt x="280582" y="100154"/>
                  <a:pt x="261584" y="94985"/>
                  <a:pt x="288524" y="106532"/>
                </a:cubicBezTo>
                <a:cubicBezTo>
                  <a:pt x="292824" y="108375"/>
                  <a:pt x="297401" y="109491"/>
                  <a:pt x="301840" y="110971"/>
                </a:cubicBezTo>
                <a:cubicBezTo>
                  <a:pt x="340746" y="149874"/>
                  <a:pt x="291394" y="102266"/>
                  <a:pt x="328473" y="133165"/>
                </a:cubicBezTo>
                <a:cubicBezTo>
                  <a:pt x="333295" y="137184"/>
                  <a:pt x="337351" y="142042"/>
                  <a:pt x="341790" y="146481"/>
                </a:cubicBezTo>
                <a:cubicBezTo>
                  <a:pt x="343684" y="152162"/>
                  <a:pt x="353116" y="181329"/>
                  <a:pt x="355106" y="181992"/>
                </a:cubicBezTo>
                <a:cubicBezTo>
                  <a:pt x="360893" y="183921"/>
                  <a:pt x="358065" y="170155"/>
                  <a:pt x="359545" y="164237"/>
                </a:cubicBezTo>
                <a:cubicBezTo>
                  <a:pt x="380260" y="195309"/>
                  <a:pt x="368423" y="184952"/>
                  <a:pt x="390617" y="199747"/>
                </a:cubicBezTo>
                <a:cubicBezTo>
                  <a:pt x="398430" y="223185"/>
                  <a:pt x="392461" y="209173"/>
                  <a:pt x="412811" y="239697"/>
                </a:cubicBezTo>
                <a:lnTo>
                  <a:pt x="421689" y="253013"/>
                </a:lnTo>
                <a:lnTo>
                  <a:pt x="430567" y="266330"/>
                </a:lnTo>
                <a:cubicBezTo>
                  <a:pt x="431599" y="270458"/>
                  <a:pt x="444335" y="318825"/>
                  <a:pt x="439444" y="315157"/>
                </a:cubicBezTo>
                <a:cubicBezTo>
                  <a:pt x="426210" y="305232"/>
                  <a:pt x="417250" y="270769"/>
                  <a:pt x="417250" y="270769"/>
                </a:cubicBezTo>
                <a:cubicBezTo>
                  <a:pt x="407861" y="233215"/>
                  <a:pt x="420651" y="271432"/>
                  <a:pt x="399495" y="239697"/>
                </a:cubicBezTo>
                <a:cubicBezTo>
                  <a:pt x="396429" y="235098"/>
                  <a:pt x="391886" y="212007"/>
                  <a:pt x="390617" y="208625"/>
                </a:cubicBezTo>
                <a:cubicBezTo>
                  <a:pt x="388294" y="202429"/>
                  <a:pt x="384698" y="196788"/>
                  <a:pt x="381739" y="190870"/>
                </a:cubicBezTo>
                <a:cubicBezTo>
                  <a:pt x="380260" y="183472"/>
                  <a:pt x="377984" y="176189"/>
                  <a:pt x="377301" y="168676"/>
                </a:cubicBezTo>
                <a:cubicBezTo>
                  <a:pt x="369861" y="86826"/>
                  <a:pt x="373113" y="87934"/>
                  <a:pt x="377301" y="0"/>
                </a:cubicBezTo>
                <a:cubicBezTo>
                  <a:pt x="378780" y="10357"/>
                  <a:pt x="381739" y="20610"/>
                  <a:pt x="381739" y="31072"/>
                </a:cubicBezTo>
                <a:cubicBezTo>
                  <a:pt x="381739" y="38023"/>
                  <a:pt x="376366" y="58407"/>
                  <a:pt x="372862" y="66582"/>
                </a:cubicBezTo>
                <a:cubicBezTo>
                  <a:pt x="365241" y="84364"/>
                  <a:pt x="363708" y="81001"/>
                  <a:pt x="359545" y="97654"/>
                </a:cubicBezTo>
                <a:cubicBezTo>
                  <a:pt x="357234" y="106899"/>
                  <a:pt x="352576" y="140134"/>
                  <a:pt x="346229" y="146481"/>
                </a:cubicBezTo>
                <a:lnTo>
                  <a:pt x="332912" y="159798"/>
                </a:lnTo>
                <a:cubicBezTo>
                  <a:pt x="334392" y="192349"/>
                  <a:pt x="334852" y="224963"/>
                  <a:pt x="337351" y="257452"/>
                </a:cubicBezTo>
                <a:cubicBezTo>
                  <a:pt x="337819" y="263535"/>
                  <a:pt x="339062" y="269751"/>
                  <a:pt x="341790" y="275208"/>
                </a:cubicBezTo>
                <a:cubicBezTo>
                  <a:pt x="345098" y="281825"/>
                  <a:pt x="350667" y="287045"/>
                  <a:pt x="355106" y="292963"/>
                </a:cubicBezTo>
                <a:cubicBezTo>
                  <a:pt x="362765" y="331254"/>
                  <a:pt x="352591" y="301726"/>
                  <a:pt x="381739" y="337351"/>
                </a:cubicBezTo>
                <a:cubicBezTo>
                  <a:pt x="388496" y="345609"/>
                  <a:pt x="393577" y="355106"/>
                  <a:pt x="399495" y="363984"/>
                </a:cubicBezTo>
                <a:cubicBezTo>
                  <a:pt x="402454" y="368423"/>
                  <a:pt x="410758" y="382073"/>
                  <a:pt x="408372" y="377301"/>
                </a:cubicBezTo>
                <a:cubicBezTo>
                  <a:pt x="403812" y="368180"/>
                  <a:pt x="392019" y="340623"/>
                  <a:pt x="381739" y="332913"/>
                </a:cubicBezTo>
                <a:cubicBezTo>
                  <a:pt x="375365" y="328132"/>
                  <a:pt x="366943" y="326994"/>
                  <a:pt x="359545" y="324035"/>
                </a:cubicBezTo>
                <a:cubicBezTo>
                  <a:pt x="356586" y="319596"/>
                  <a:pt x="354834" y="314051"/>
                  <a:pt x="350668" y="310718"/>
                </a:cubicBezTo>
                <a:cubicBezTo>
                  <a:pt x="347014" y="307795"/>
                  <a:pt x="340660" y="309588"/>
                  <a:pt x="337351" y="306279"/>
                </a:cubicBezTo>
                <a:cubicBezTo>
                  <a:pt x="334042" y="302971"/>
                  <a:pt x="335835" y="296617"/>
                  <a:pt x="332912" y="292963"/>
                </a:cubicBezTo>
                <a:cubicBezTo>
                  <a:pt x="329579" y="288797"/>
                  <a:pt x="323694" y="287500"/>
                  <a:pt x="319596" y="284085"/>
                </a:cubicBezTo>
                <a:cubicBezTo>
                  <a:pt x="314774" y="280066"/>
                  <a:pt x="311234" y="274623"/>
                  <a:pt x="306279" y="270769"/>
                </a:cubicBezTo>
                <a:cubicBezTo>
                  <a:pt x="297857" y="264218"/>
                  <a:pt x="279646" y="253013"/>
                  <a:pt x="279646" y="253013"/>
                </a:cubicBezTo>
                <a:cubicBezTo>
                  <a:pt x="263372" y="228601"/>
                  <a:pt x="279646" y="249314"/>
                  <a:pt x="257452" y="230819"/>
                </a:cubicBezTo>
                <a:cubicBezTo>
                  <a:pt x="252630" y="226800"/>
                  <a:pt x="249751" y="220310"/>
                  <a:pt x="244136" y="217503"/>
                </a:cubicBezTo>
                <a:cubicBezTo>
                  <a:pt x="237388" y="214129"/>
                  <a:pt x="229339" y="214544"/>
                  <a:pt x="221941" y="213064"/>
                </a:cubicBezTo>
                <a:lnTo>
                  <a:pt x="110971" y="217503"/>
                </a:lnTo>
                <a:cubicBezTo>
                  <a:pt x="89160" y="221865"/>
                  <a:pt x="155334" y="220909"/>
                  <a:pt x="177553" y="221942"/>
                </a:cubicBezTo>
                <a:cubicBezTo>
                  <a:pt x="218964" y="223868"/>
                  <a:pt x="260411" y="224901"/>
                  <a:pt x="301840" y="226380"/>
                </a:cubicBezTo>
                <a:cubicBezTo>
                  <a:pt x="303320" y="230819"/>
                  <a:pt x="304636" y="235316"/>
                  <a:pt x="306279" y="239697"/>
                </a:cubicBezTo>
                <a:cubicBezTo>
                  <a:pt x="309077" y="247158"/>
                  <a:pt x="312637" y="254332"/>
                  <a:pt x="315157" y="261891"/>
                </a:cubicBezTo>
                <a:cubicBezTo>
                  <a:pt x="317086" y="267678"/>
                  <a:pt x="318116" y="273728"/>
                  <a:pt x="319596" y="279646"/>
                </a:cubicBezTo>
                <a:cubicBezTo>
                  <a:pt x="321076" y="291483"/>
                  <a:pt x="321901" y="303420"/>
                  <a:pt x="324035" y="315157"/>
                </a:cubicBezTo>
                <a:cubicBezTo>
                  <a:pt x="325449" y="322936"/>
                  <a:pt x="333615" y="340999"/>
                  <a:pt x="337351" y="346229"/>
                </a:cubicBezTo>
                <a:cubicBezTo>
                  <a:pt x="341000" y="351337"/>
                  <a:pt x="346649" y="354723"/>
                  <a:pt x="350668" y="359546"/>
                </a:cubicBezTo>
                <a:cubicBezTo>
                  <a:pt x="381568" y="396626"/>
                  <a:pt x="333954" y="347271"/>
                  <a:pt x="372862" y="386179"/>
                </a:cubicBezTo>
                <a:cubicBezTo>
                  <a:pt x="374342" y="393577"/>
                  <a:pt x="382636" y="403039"/>
                  <a:pt x="377301" y="408373"/>
                </a:cubicBezTo>
                <a:cubicBezTo>
                  <a:pt x="372621" y="413052"/>
                  <a:pt x="371706" y="396362"/>
                  <a:pt x="368423" y="390617"/>
                </a:cubicBezTo>
                <a:cubicBezTo>
                  <a:pt x="365776" y="385985"/>
                  <a:pt x="362504" y="381740"/>
                  <a:pt x="359545" y="377301"/>
                </a:cubicBezTo>
                <a:cubicBezTo>
                  <a:pt x="358065" y="372862"/>
                  <a:pt x="357464" y="368026"/>
                  <a:pt x="355106" y="363984"/>
                </a:cubicBezTo>
                <a:cubicBezTo>
                  <a:pt x="347042" y="350160"/>
                  <a:pt x="328473" y="324035"/>
                  <a:pt x="328473" y="324035"/>
                </a:cubicBezTo>
                <a:cubicBezTo>
                  <a:pt x="326994" y="319596"/>
                  <a:pt x="325935" y="314994"/>
                  <a:pt x="324035" y="310718"/>
                </a:cubicBezTo>
                <a:cubicBezTo>
                  <a:pt x="314818" y="289979"/>
                  <a:pt x="306687" y="275750"/>
                  <a:pt x="292963" y="257452"/>
                </a:cubicBezTo>
                <a:cubicBezTo>
                  <a:pt x="288524" y="251534"/>
                  <a:pt x="284461" y="245314"/>
                  <a:pt x="279646" y="239697"/>
                </a:cubicBezTo>
                <a:cubicBezTo>
                  <a:pt x="275561" y="234931"/>
                  <a:pt x="270769" y="230819"/>
                  <a:pt x="266330" y="226380"/>
                </a:cubicBezTo>
                <a:cubicBezTo>
                  <a:pt x="264850" y="221941"/>
                  <a:pt x="263176" y="217563"/>
                  <a:pt x="261891" y="213064"/>
                </a:cubicBezTo>
                <a:cubicBezTo>
                  <a:pt x="256472" y="194098"/>
                  <a:pt x="253223" y="162827"/>
                  <a:pt x="230819" y="155359"/>
                </a:cubicBezTo>
                <a:lnTo>
                  <a:pt x="204186" y="146481"/>
                </a:lnTo>
                <a:cubicBezTo>
                  <a:pt x="199747" y="145001"/>
                  <a:pt x="195485" y="142812"/>
                  <a:pt x="190870" y="142043"/>
                </a:cubicBezTo>
                <a:cubicBezTo>
                  <a:pt x="181992" y="140563"/>
                  <a:pt x="173023" y="139556"/>
                  <a:pt x="164237" y="137604"/>
                </a:cubicBezTo>
                <a:cubicBezTo>
                  <a:pt x="159669" y="136589"/>
                  <a:pt x="155459" y="134300"/>
                  <a:pt x="150920" y="133165"/>
                </a:cubicBezTo>
                <a:cubicBezTo>
                  <a:pt x="143601" y="131335"/>
                  <a:pt x="136124" y="130206"/>
                  <a:pt x="128726" y="128726"/>
                </a:cubicBezTo>
                <a:cubicBezTo>
                  <a:pt x="115170" y="130985"/>
                  <a:pt x="79946" y="128756"/>
                  <a:pt x="115409" y="150920"/>
                </a:cubicBezTo>
                <a:cubicBezTo>
                  <a:pt x="121807" y="154919"/>
                  <a:pt x="130284" y="153529"/>
                  <a:pt x="137604" y="155359"/>
                </a:cubicBezTo>
                <a:cubicBezTo>
                  <a:pt x="142143" y="156494"/>
                  <a:pt x="146353" y="158783"/>
                  <a:pt x="150920" y="159798"/>
                </a:cubicBezTo>
                <a:cubicBezTo>
                  <a:pt x="177444" y="165693"/>
                  <a:pt x="203591" y="166407"/>
                  <a:pt x="230819" y="168676"/>
                </a:cubicBezTo>
                <a:cubicBezTo>
                  <a:pt x="289872" y="188360"/>
                  <a:pt x="265928" y="181892"/>
                  <a:pt x="301840" y="190870"/>
                </a:cubicBezTo>
                <a:cubicBezTo>
                  <a:pt x="341559" y="217347"/>
                  <a:pt x="277987" y="177600"/>
                  <a:pt x="341790" y="204186"/>
                </a:cubicBezTo>
                <a:cubicBezTo>
                  <a:pt x="351639" y="208290"/>
                  <a:pt x="358301" y="218568"/>
                  <a:pt x="368423" y="221942"/>
                </a:cubicBezTo>
                <a:cubicBezTo>
                  <a:pt x="379951" y="225784"/>
                  <a:pt x="393314" y="229948"/>
                  <a:pt x="403934" y="235258"/>
                </a:cubicBezTo>
                <a:cubicBezTo>
                  <a:pt x="416291" y="241437"/>
                  <a:pt x="420752" y="247638"/>
                  <a:pt x="430567" y="257452"/>
                </a:cubicBezTo>
                <a:cubicBezTo>
                  <a:pt x="441373" y="289873"/>
                  <a:pt x="437174" y="275007"/>
                  <a:pt x="443883" y="301841"/>
                </a:cubicBezTo>
                <a:cubicBezTo>
                  <a:pt x="445363" y="321076"/>
                  <a:pt x="448322" y="340254"/>
                  <a:pt x="448322" y="359546"/>
                </a:cubicBezTo>
                <a:cubicBezTo>
                  <a:pt x="448322" y="370259"/>
                  <a:pt x="442947" y="384548"/>
                  <a:pt x="439444" y="395056"/>
                </a:cubicBezTo>
                <a:cubicBezTo>
                  <a:pt x="444557" y="410396"/>
                  <a:pt x="445725" y="421240"/>
                  <a:pt x="448322" y="386179"/>
                </a:cubicBezTo>
                <a:cubicBezTo>
                  <a:pt x="450729" y="353683"/>
                  <a:pt x="448879" y="320877"/>
                  <a:pt x="452761" y="288524"/>
                </a:cubicBezTo>
                <a:cubicBezTo>
                  <a:pt x="453397" y="283227"/>
                  <a:pt x="459252" y="279979"/>
                  <a:pt x="461638" y="275208"/>
                </a:cubicBezTo>
                <a:cubicBezTo>
                  <a:pt x="463731" y="271023"/>
                  <a:pt x="463481" y="265784"/>
                  <a:pt x="466077" y="261891"/>
                </a:cubicBezTo>
                <a:cubicBezTo>
                  <a:pt x="469559" y="256668"/>
                  <a:pt x="474439" y="252429"/>
                  <a:pt x="479394" y="248575"/>
                </a:cubicBezTo>
                <a:cubicBezTo>
                  <a:pt x="502290" y="230767"/>
                  <a:pt x="499251" y="233078"/>
                  <a:pt x="519343" y="226380"/>
                </a:cubicBezTo>
                <a:cubicBezTo>
                  <a:pt x="520823" y="230819"/>
                  <a:pt x="528461" y="239697"/>
                  <a:pt x="523782" y="239697"/>
                </a:cubicBezTo>
                <a:cubicBezTo>
                  <a:pt x="518447" y="239697"/>
                  <a:pt x="520240" y="226380"/>
                  <a:pt x="514905" y="226380"/>
                </a:cubicBezTo>
                <a:cubicBezTo>
                  <a:pt x="499457" y="226380"/>
                  <a:pt x="485553" y="236159"/>
                  <a:pt x="470516" y="239697"/>
                </a:cubicBezTo>
                <a:cubicBezTo>
                  <a:pt x="460332" y="242093"/>
                  <a:pt x="449801" y="242656"/>
                  <a:pt x="439444" y="244136"/>
                </a:cubicBezTo>
                <a:cubicBezTo>
                  <a:pt x="414153" y="282075"/>
                  <a:pt x="430567" y="252117"/>
                  <a:pt x="430567" y="346229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9149631" y="3545805"/>
            <a:ext cx="372716" cy="289026"/>
          </a:xfrm>
          <a:custGeom>
            <a:avLst/>
            <a:gdLst>
              <a:gd name="connsiteX0" fmla="*/ 421689 w 823260"/>
              <a:gd name="connsiteY0" fmla="*/ 403934 h 448322"/>
              <a:gd name="connsiteX1" fmla="*/ 403934 w 823260"/>
              <a:gd name="connsiteY1" fmla="*/ 381740 h 448322"/>
              <a:gd name="connsiteX2" fmla="*/ 386178 w 823260"/>
              <a:gd name="connsiteY2" fmla="*/ 372862 h 448322"/>
              <a:gd name="connsiteX3" fmla="*/ 368423 w 823260"/>
              <a:gd name="connsiteY3" fmla="*/ 359546 h 448322"/>
              <a:gd name="connsiteX4" fmla="*/ 337351 w 823260"/>
              <a:gd name="connsiteY4" fmla="*/ 337351 h 448322"/>
              <a:gd name="connsiteX5" fmla="*/ 328473 w 823260"/>
              <a:gd name="connsiteY5" fmla="*/ 324035 h 448322"/>
              <a:gd name="connsiteX6" fmla="*/ 301840 w 823260"/>
              <a:gd name="connsiteY6" fmla="*/ 315157 h 448322"/>
              <a:gd name="connsiteX7" fmla="*/ 288524 w 823260"/>
              <a:gd name="connsiteY7" fmla="*/ 310718 h 448322"/>
              <a:gd name="connsiteX8" fmla="*/ 270769 w 823260"/>
              <a:gd name="connsiteY8" fmla="*/ 306279 h 448322"/>
              <a:gd name="connsiteX9" fmla="*/ 230819 w 823260"/>
              <a:gd name="connsiteY9" fmla="*/ 292963 h 448322"/>
              <a:gd name="connsiteX10" fmla="*/ 190870 w 823260"/>
              <a:gd name="connsiteY10" fmla="*/ 288524 h 448322"/>
              <a:gd name="connsiteX11" fmla="*/ 137604 w 823260"/>
              <a:gd name="connsiteY11" fmla="*/ 292963 h 448322"/>
              <a:gd name="connsiteX12" fmla="*/ 128726 w 823260"/>
              <a:gd name="connsiteY12" fmla="*/ 306279 h 448322"/>
              <a:gd name="connsiteX13" fmla="*/ 115409 w 823260"/>
              <a:gd name="connsiteY13" fmla="*/ 315157 h 448322"/>
              <a:gd name="connsiteX14" fmla="*/ 97654 w 823260"/>
              <a:gd name="connsiteY14" fmla="*/ 355107 h 448322"/>
              <a:gd name="connsiteX15" fmla="*/ 84338 w 823260"/>
              <a:gd name="connsiteY15" fmla="*/ 359546 h 448322"/>
              <a:gd name="connsiteX16" fmla="*/ 75460 w 823260"/>
              <a:gd name="connsiteY16" fmla="*/ 372862 h 448322"/>
              <a:gd name="connsiteX17" fmla="*/ 88776 w 823260"/>
              <a:gd name="connsiteY17" fmla="*/ 301841 h 448322"/>
              <a:gd name="connsiteX18" fmla="*/ 93215 w 823260"/>
              <a:gd name="connsiteY18" fmla="*/ 288524 h 448322"/>
              <a:gd name="connsiteX19" fmla="*/ 106532 w 823260"/>
              <a:gd name="connsiteY19" fmla="*/ 279646 h 448322"/>
              <a:gd name="connsiteX20" fmla="*/ 137604 w 823260"/>
              <a:gd name="connsiteY20" fmla="*/ 270769 h 448322"/>
              <a:gd name="connsiteX21" fmla="*/ 213064 w 823260"/>
              <a:gd name="connsiteY21" fmla="*/ 279646 h 448322"/>
              <a:gd name="connsiteX22" fmla="*/ 239697 w 823260"/>
              <a:gd name="connsiteY22" fmla="*/ 288524 h 448322"/>
              <a:gd name="connsiteX23" fmla="*/ 270769 w 823260"/>
              <a:gd name="connsiteY23" fmla="*/ 310718 h 448322"/>
              <a:gd name="connsiteX24" fmla="*/ 297402 w 823260"/>
              <a:gd name="connsiteY24" fmla="*/ 324035 h 448322"/>
              <a:gd name="connsiteX25" fmla="*/ 310718 w 823260"/>
              <a:gd name="connsiteY25" fmla="*/ 337351 h 448322"/>
              <a:gd name="connsiteX26" fmla="*/ 324035 w 823260"/>
              <a:gd name="connsiteY26" fmla="*/ 346229 h 448322"/>
              <a:gd name="connsiteX27" fmla="*/ 350668 w 823260"/>
              <a:gd name="connsiteY27" fmla="*/ 368423 h 448322"/>
              <a:gd name="connsiteX28" fmla="*/ 368423 w 823260"/>
              <a:gd name="connsiteY28" fmla="*/ 372862 h 448322"/>
              <a:gd name="connsiteX29" fmla="*/ 381739 w 823260"/>
              <a:gd name="connsiteY29" fmla="*/ 381740 h 448322"/>
              <a:gd name="connsiteX30" fmla="*/ 408372 w 823260"/>
              <a:gd name="connsiteY30" fmla="*/ 395056 h 448322"/>
              <a:gd name="connsiteX31" fmla="*/ 399495 w 823260"/>
              <a:gd name="connsiteY31" fmla="*/ 408373 h 448322"/>
              <a:gd name="connsiteX32" fmla="*/ 395056 w 823260"/>
              <a:gd name="connsiteY32" fmla="*/ 395056 h 448322"/>
              <a:gd name="connsiteX33" fmla="*/ 386178 w 823260"/>
              <a:gd name="connsiteY33" fmla="*/ 350668 h 448322"/>
              <a:gd name="connsiteX34" fmla="*/ 390617 w 823260"/>
              <a:gd name="connsiteY34" fmla="*/ 324035 h 448322"/>
              <a:gd name="connsiteX35" fmla="*/ 421689 w 823260"/>
              <a:gd name="connsiteY35" fmla="*/ 288524 h 448322"/>
              <a:gd name="connsiteX36" fmla="*/ 435005 w 823260"/>
              <a:gd name="connsiteY36" fmla="*/ 270769 h 448322"/>
              <a:gd name="connsiteX37" fmla="*/ 474955 w 823260"/>
              <a:gd name="connsiteY37" fmla="*/ 257452 h 448322"/>
              <a:gd name="connsiteX38" fmla="*/ 514905 w 823260"/>
              <a:gd name="connsiteY38" fmla="*/ 235258 h 448322"/>
              <a:gd name="connsiteX39" fmla="*/ 550415 w 823260"/>
              <a:gd name="connsiteY39" fmla="*/ 217503 h 448322"/>
              <a:gd name="connsiteX40" fmla="*/ 577048 w 823260"/>
              <a:gd name="connsiteY40" fmla="*/ 208625 h 448322"/>
              <a:gd name="connsiteX41" fmla="*/ 590365 w 823260"/>
              <a:gd name="connsiteY41" fmla="*/ 204186 h 448322"/>
              <a:gd name="connsiteX42" fmla="*/ 665825 w 823260"/>
              <a:gd name="connsiteY42" fmla="*/ 217503 h 448322"/>
              <a:gd name="connsiteX43" fmla="*/ 683580 w 823260"/>
              <a:gd name="connsiteY43" fmla="*/ 221942 h 448322"/>
              <a:gd name="connsiteX44" fmla="*/ 696897 w 823260"/>
              <a:gd name="connsiteY44" fmla="*/ 230819 h 448322"/>
              <a:gd name="connsiteX45" fmla="*/ 723530 w 823260"/>
              <a:gd name="connsiteY45" fmla="*/ 239697 h 448322"/>
              <a:gd name="connsiteX46" fmla="*/ 790112 w 823260"/>
              <a:gd name="connsiteY46" fmla="*/ 226380 h 448322"/>
              <a:gd name="connsiteX47" fmla="*/ 816745 w 823260"/>
              <a:gd name="connsiteY47" fmla="*/ 230819 h 448322"/>
              <a:gd name="connsiteX48" fmla="*/ 821184 w 823260"/>
              <a:gd name="connsiteY48" fmla="*/ 248575 h 448322"/>
              <a:gd name="connsiteX49" fmla="*/ 772357 w 823260"/>
              <a:gd name="connsiteY49" fmla="*/ 226380 h 448322"/>
              <a:gd name="connsiteX50" fmla="*/ 785673 w 823260"/>
              <a:gd name="connsiteY50" fmla="*/ 230819 h 448322"/>
              <a:gd name="connsiteX51" fmla="*/ 790112 w 823260"/>
              <a:gd name="connsiteY51" fmla="*/ 253013 h 448322"/>
              <a:gd name="connsiteX52" fmla="*/ 772357 w 823260"/>
              <a:gd name="connsiteY52" fmla="*/ 266330 h 448322"/>
              <a:gd name="connsiteX53" fmla="*/ 798990 w 823260"/>
              <a:gd name="connsiteY53" fmla="*/ 288524 h 448322"/>
              <a:gd name="connsiteX54" fmla="*/ 781235 w 823260"/>
              <a:gd name="connsiteY54" fmla="*/ 292963 h 448322"/>
              <a:gd name="connsiteX55" fmla="*/ 745724 w 823260"/>
              <a:gd name="connsiteY55" fmla="*/ 279646 h 448322"/>
              <a:gd name="connsiteX56" fmla="*/ 710213 w 823260"/>
              <a:gd name="connsiteY56" fmla="*/ 270769 h 448322"/>
              <a:gd name="connsiteX57" fmla="*/ 688019 w 823260"/>
              <a:gd name="connsiteY57" fmla="*/ 253013 h 448322"/>
              <a:gd name="connsiteX58" fmla="*/ 679141 w 823260"/>
              <a:gd name="connsiteY58" fmla="*/ 239697 h 448322"/>
              <a:gd name="connsiteX59" fmla="*/ 612559 w 823260"/>
              <a:gd name="connsiteY59" fmla="*/ 244136 h 448322"/>
              <a:gd name="connsiteX60" fmla="*/ 581487 w 823260"/>
              <a:gd name="connsiteY60" fmla="*/ 257452 h 448322"/>
              <a:gd name="connsiteX61" fmla="*/ 568171 w 823260"/>
              <a:gd name="connsiteY61" fmla="*/ 261891 h 448322"/>
              <a:gd name="connsiteX62" fmla="*/ 528221 w 823260"/>
              <a:gd name="connsiteY62" fmla="*/ 292963 h 448322"/>
              <a:gd name="connsiteX63" fmla="*/ 514905 w 823260"/>
              <a:gd name="connsiteY63" fmla="*/ 301841 h 448322"/>
              <a:gd name="connsiteX64" fmla="*/ 497149 w 823260"/>
              <a:gd name="connsiteY64" fmla="*/ 315157 h 448322"/>
              <a:gd name="connsiteX65" fmla="*/ 470516 w 823260"/>
              <a:gd name="connsiteY65" fmla="*/ 341790 h 448322"/>
              <a:gd name="connsiteX66" fmla="*/ 448322 w 823260"/>
              <a:gd name="connsiteY66" fmla="*/ 372862 h 448322"/>
              <a:gd name="connsiteX67" fmla="*/ 435005 w 823260"/>
              <a:gd name="connsiteY67" fmla="*/ 399495 h 448322"/>
              <a:gd name="connsiteX68" fmla="*/ 430567 w 823260"/>
              <a:gd name="connsiteY68" fmla="*/ 412812 h 448322"/>
              <a:gd name="connsiteX69" fmla="*/ 426128 w 823260"/>
              <a:gd name="connsiteY69" fmla="*/ 395056 h 448322"/>
              <a:gd name="connsiteX70" fmla="*/ 430567 w 823260"/>
              <a:gd name="connsiteY70" fmla="*/ 341790 h 448322"/>
              <a:gd name="connsiteX71" fmla="*/ 439444 w 823260"/>
              <a:gd name="connsiteY71" fmla="*/ 324035 h 448322"/>
              <a:gd name="connsiteX72" fmla="*/ 479394 w 823260"/>
              <a:gd name="connsiteY72" fmla="*/ 301841 h 448322"/>
              <a:gd name="connsiteX73" fmla="*/ 497149 w 823260"/>
              <a:gd name="connsiteY73" fmla="*/ 297402 h 448322"/>
              <a:gd name="connsiteX74" fmla="*/ 506027 w 823260"/>
              <a:gd name="connsiteY74" fmla="*/ 284085 h 448322"/>
              <a:gd name="connsiteX75" fmla="*/ 537099 w 823260"/>
              <a:gd name="connsiteY75" fmla="*/ 270769 h 448322"/>
              <a:gd name="connsiteX76" fmla="*/ 554854 w 823260"/>
              <a:gd name="connsiteY76" fmla="*/ 261891 h 448322"/>
              <a:gd name="connsiteX77" fmla="*/ 612559 w 823260"/>
              <a:gd name="connsiteY77" fmla="*/ 248575 h 448322"/>
              <a:gd name="connsiteX78" fmla="*/ 634753 w 823260"/>
              <a:gd name="connsiteY78" fmla="*/ 235258 h 448322"/>
              <a:gd name="connsiteX79" fmla="*/ 648070 w 823260"/>
              <a:gd name="connsiteY79" fmla="*/ 226380 h 448322"/>
              <a:gd name="connsiteX80" fmla="*/ 665825 w 823260"/>
              <a:gd name="connsiteY80" fmla="*/ 230819 h 448322"/>
              <a:gd name="connsiteX81" fmla="*/ 692458 w 823260"/>
              <a:gd name="connsiteY81" fmla="*/ 226380 h 448322"/>
              <a:gd name="connsiteX82" fmla="*/ 719091 w 823260"/>
              <a:gd name="connsiteY82" fmla="*/ 217503 h 448322"/>
              <a:gd name="connsiteX83" fmla="*/ 745724 w 823260"/>
              <a:gd name="connsiteY83" fmla="*/ 230819 h 448322"/>
              <a:gd name="connsiteX84" fmla="*/ 759040 w 823260"/>
              <a:gd name="connsiteY84" fmla="*/ 239697 h 448322"/>
              <a:gd name="connsiteX85" fmla="*/ 754602 w 823260"/>
              <a:gd name="connsiteY85" fmla="*/ 253013 h 448322"/>
              <a:gd name="connsiteX86" fmla="*/ 772357 w 823260"/>
              <a:gd name="connsiteY86" fmla="*/ 297402 h 448322"/>
              <a:gd name="connsiteX87" fmla="*/ 776796 w 823260"/>
              <a:gd name="connsiteY87" fmla="*/ 319596 h 448322"/>
              <a:gd name="connsiteX88" fmla="*/ 785673 w 823260"/>
              <a:gd name="connsiteY88" fmla="*/ 346229 h 448322"/>
              <a:gd name="connsiteX89" fmla="*/ 772357 w 823260"/>
              <a:gd name="connsiteY89" fmla="*/ 350668 h 448322"/>
              <a:gd name="connsiteX90" fmla="*/ 732407 w 823260"/>
              <a:gd name="connsiteY90" fmla="*/ 332913 h 448322"/>
              <a:gd name="connsiteX91" fmla="*/ 705774 w 823260"/>
              <a:gd name="connsiteY91" fmla="*/ 328474 h 448322"/>
              <a:gd name="connsiteX92" fmla="*/ 679141 w 823260"/>
              <a:gd name="connsiteY92" fmla="*/ 319596 h 448322"/>
              <a:gd name="connsiteX93" fmla="*/ 661386 w 823260"/>
              <a:gd name="connsiteY93" fmla="*/ 306279 h 448322"/>
              <a:gd name="connsiteX94" fmla="*/ 634753 w 823260"/>
              <a:gd name="connsiteY94" fmla="*/ 301841 h 448322"/>
              <a:gd name="connsiteX95" fmla="*/ 616998 w 823260"/>
              <a:gd name="connsiteY95" fmla="*/ 292963 h 448322"/>
              <a:gd name="connsiteX96" fmla="*/ 585926 w 823260"/>
              <a:gd name="connsiteY96" fmla="*/ 275208 h 448322"/>
              <a:gd name="connsiteX97" fmla="*/ 568171 w 823260"/>
              <a:gd name="connsiteY97" fmla="*/ 270769 h 448322"/>
              <a:gd name="connsiteX98" fmla="*/ 550415 w 823260"/>
              <a:gd name="connsiteY98" fmla="*/ 261891 h 448322"/>
              <a:gd name="connsiteX99" fmla="*/ 514905 w 823260"/>
              <a:gd name="connsiteY99" fmla="*/ 253013 h 448322"/>
              <a:gd name="connsiteX100" fmla="*/ 466077 w 823260"/>
              <a:gd name="connsiteY100" fmla="*/ 257452 h 448322"/>
              <a:gd name="connsiteX101" fmla="*/ 452761 w 823260"/>
              <a:gd name="connsiteY101" fmla="*/ 261891 h 448322"/>
              <a:gd name="connsiteX102" fmla="*/ 439444 w 823260"/>
              <a:gd name="connsiteY102" fmla="*/ 288524 h 448322"/>
              <a:gd name="connsiteX103" fmla="*/ 435005 w 823260"/>
              <a:gd name="connsiteY103" fmla="*/ 372862 h 448322"/>
              <a:gd name="connsiteX104" fmla="*/ 421689 w 823260"/>
              <a:gd name="connsiteY104" fmla="*/ 395056 h 448322"/>
              <a:gd name="connsiteX105" fmla="*/ 426128 w 823260"/>
              <a:gd name="connsiteY105" fmla="*/ 306279 h 448322"/>
              <a:gd name="connsiteX106" fmla="*/ 439444 w 823260"/>
              <a:gd name="connsiteY106" fmla="*/ 279646 h 448322"/>
              <a:gd name="connsiteX107" fmla="*/ 443883 w 823260"/>
              <a:gd name="connsiteY107" fmla="*/ 266330 h 448322"/>
              <a:gd name="connsiteX108" fmla="*/ 452761 w 823260"/>
              <a:gd name="connsiteY108" fmla="*/ 248575 h 448322"/>
              <a:gd name="connsiteX109" fmla="*/ 474955 w 823260"/>
              <a:gd name="connsiteY109" fmla="*/ 208625 h 448322"/>
              <a:gd name="connsiteX110" fmla="*/ 532660 w 823260"/>
              <a:gd name="connsiteY110" fmla="*/ 159798 h 448322"/>
              <a:gd name="connsiteX111" fmla="*/ 559293 w 823260"/>
              <a:gd name="connsiteY111" fmla="*/ 150920 h 448322"/>
              <a:gd name="connsiteX112" fmla="*/ 572609 w 823260"/>
              <a:gd name="connsiteY112" fmla="*/ 146481 h 448322"/>
              <a:gd name="connsiteX113" fmla="*/ 634753 w 823260"/>
              <a:gd name="connsiteY113" fmla="*/ 150920 h 448322"/>
              <a:gd name="connsiteX114" fmla="*/ 665825 w 823260"/>
              <a:gd name="connsiteY114" fmla="*/ 168676 h 448322"/>
              <a:gd name="connsiteX115" fmla="*/ 679141 w 823260"/>
              <a:gd name="connsiteY115" fmla="*/ 173114 h 448322"/>
              <a:gd name="connsiteX116" fmla="*/ 665825 w 823260"/>
              <a:gd name="connsiteY116" fmla="*/ 177553 h 448322"/>
              <a:gd name="connsiteX117" fmla="*/ 625875 w 823260"/>
              <a:gd name="connsiteY117" fmla="*/ 150920 h 448322"/>
              <a:gd name="connsiteX118" fmla="*/ 621437 w 823260"/>
              <a:gd name="connsiteY118" fmla="*/ 137604 h 448322"/>
              <a:gd name="connsiteX119" fmla="*/ 585926 w 823260"/>
              <a:gd name="connsiteY119" fmla="*/ 133165 h 448322"/>
              <a:gd name="connsiteX120" fmla="*/ 568171 w 823260"/>
              <a:gd name="connsiteY120" fmla="*/ 128726 h 448322"/>
              <a:gd name="connsiteX121" fmla="*/ 497149 w 823260"/>
              <a:gd name="connsiteY121" fmla="*/ 133165 h 448322"/>
              <a:gd name="connsiteX122" fmla="*/ 474955 w 823260"/>
              <a:gd name="connsiteY122" fmla="*/ 142043 h 448322"/>
              <a:gd name="connsiteX123" fmla="*/ 452761 w 823260"/>
              <a:gd name="connsiteY123" fmla="*/ 146481 h 448322"/>
              <a:gd name="connsiteX124" fmla="*/ 439444 w 823260"/>
              <a:gd name="connsiteY124" fmla="*/ 150920 h 448322"/>
              <a:gd name="connsiteX125" fmla="*/ 403934 w 823260"/>
              <a:gd name="connsiteY125" fmla="*/ 177553 h 448322"/>
              <a:gd name="connsiteX126" fmla="*/ 381739 w 823260"/>
              <a:gd name="connsiteY126" fmla="*/ 181992 h 448322"/>
              <a:gd name="connsiteX127" fmla="*/ 363984 w 823260"/>
              <a:gd name="connsiteY127" fmla="*/ 199747 h 448322"/>
              <a:gd name="connsiteX128" fmla="*/ 355106 w 823260"/>
              <a:gd name="connsiteY128" fmla="*/ 213064 h 448322"/>
              <a:gd name="connsiteX129" fmla="*/ 350668 w 823260"/>
              <a:gd name="connsiteY129" fmla="*/ 226380 h 448322"/>
              <a:gd name="connsiteX130" fmla="*/ 337351 w 823260"/>
              <a:gd name="connsiteY130" fmla="*/ 253013 h 448322"/>
              <a:gd name="connsiteX131" fmla="*/ 341790 w 823260"/>
              <a:gd name="connsiteY131" fmla="*/ 355107 h 448322"/>
              <a:gd name="connsiteX132" fmla="*/ 368423 w 823260"/>
              <a:gd name="connsiteY132" fmla="*/ 399495 h 448322"/>
              <a:gd name="connsiteX133" fmla="*/ 377301 w 823260"/>
              <a:gd name="connsiteY133" fmla="*/ 412812 h 448322"/>
              <a:gd name="connsiteX134" fmla="*/ 363984 w 823260"/>
              <a:gd name="connsiteY134" fmla="*/ 301841 h 448322"/>
              <a:gd name="connsiteX135" fmla="*/ 350668 w 823260"/>
              <a:gd name="connsiteY135" fmla="*/ 261891 h 448322"/>
              <a:gd name="connsiteX136" fmla="*/ 346229 w 823260"/>
              <a:gd name="connsiteY136" fmla="*/ 248575 h 448322"/>
              <a:gd name="connsiteX137" fmla="*/ 332912 w 823260"/>
              <a:gd name="connsiteY137" fmla="*/ 239697 h 448322"/>
              <a:gd name="connsiteX138" fmla="*/ 319596 w 823260"/>
              <a:gd name="connsiteY138" fmla="*/ 221942 h 448322"/>
              <a:gd name="connsiteX139" fmla="*/ 292963 w 823260"/>
              <a:gd name="connsiteY139" fmla="*/ 186431 h 448322"/>
              <a:gd name="connsiteX140" fmla="*/ 275207 w 823260"/>
              <a:gd name="connsiteY140" fmla="*/ 177553 h 448322"/>
              <a:gd name="connsiteX141" fmla="*/ 266330 w 823260"/>
              <a:gd name="connsiteY141" fmla="*/ 164237 h 448322"/>
              <a:gd name="connsiteX142" fmla="*/ 235258 w 823260"/>
              <a:gd name="connsiteY142" fmla="*/ 146481 h 448322"/>
              <a:gd name="connsiteX143" fmla="*/ 221941 w 823260"/>
              <a:gd name="connsiteY143" fmla="*/ 133165 h 448322"/>
              <a:gd name="connsiteX144" fmla="*/ 204186 w 823260"/>
              <a:gd name="connsiteY144" fmla="*/ 128726 h 448322"/>
              <a:gd name="connsiteX145" fmla="*/ 213064 w 823260"/>
              <a:gd name="connsiteY145" fmla="*/ 164237 h 448322"/>
              <a:gd name="connsiteX146" fmla="*/ 88776 w 823260"/>
              <a:gd name="connsiteY146" fmla="*/ 155359 h 448322"/>
              <a:gd name="connsiteX147" fmla="*/ 119848 w 823260"/>
              <a:gd name="connsiteY147" fmla="*/ 142043 h 448322"/>
              <a:gd name="connsiteX148" fmla="*/ 137604 w 823260"/>
              <a:gd name="connsiteY148" fmla="*/ 137604 h 448322"/>
              <a:gd name="connsiteX149" fmla="*/ 150920 w 823260"/>
              <a:gd name="connsiteY149" fmla="*/ 133165 h 448322"/>
              <a:gd name="connsiteX150" fmla="*/ 221941 w 823260"/>
              <a:gd name="connsiteY150" fmla="*/ 142043 h 448322"/>
              <a:gd name="connsiteX151" fmla="*/ 235258 w 823260"/>
              <a:gd name="connsiteY151" fmla="*/ 150920 h 448322"/>
              <a:gd name="connsiteX152" fmla="*/ 248574 w 823260"/>
              <a:gd name="connsiteY152" fmla="*/ 155359 h 448322"/>
              <a:gd name="connsiteX153" fmla="*/ 288524 w 823260"/>
              <a:gd name="connsiteY153" fmla="*/ 177553 h 448322"/>
              <a:gd name="connsiteX154" fmla="*/ 297402 w 823260"/>
              <a:gd name="connsiteY154" fmla="*/ 190870 h 448322"/>
              <a:gd name="connsiteX155" fmla="*/ 324035 w 823260"/>
              <a:gd name="connsiteY155" fmla="*/ 226380 h 448322"/>
              <a:gd name="connsiteX156" fmla="*/ 337351 w 823260"/>
              <a:gd name="connsiteY156" fmla="*/ 253013 h 448322"/>
              <a:gd name="connsiteX157" fmla="*/ 346229 w 823260"/>
              <a:gd name="connsiteY157" fmla="*/ 275208 h 448322"/>
              <a:gd name="connsiteX158" fmla="*/ 355106 w 823260"/>
              <a:gd name="connsiteY158" fmla="*/ 346229 h 448322"/>
              <a:gd name="connsiteX159" fmla="*/ 372862 w 823260"/>
              <a:gd name="connsiteY159" fmla="*/ 417250 h 448322"/>
              <a:gd name="connsiteX160" fmla="*/ 381739 w 823260"/>
              <a:gd name="connsiteY160" fmla="*/ 430567 h 448322"/>
              <a:gd name="connsiteX161" fmla="*/ 386178 w 823260"/>
              <a:gd name="connsiteY161" fmla="*/ 448322 h 448322"/>
              <a:gd name="connsiteX162" fmla="*/ 386178 w 823260"/>
              <a:gd name="connsiteY162" fmla="*/ 417250 h 448322"/>
              <a:gd name="connsiteX163" fmla="*/ 377301 w 823260"/>
              <a:gd name="connsiteY163" fmla="*/ 403934 h 448322"/>
              <a:gd name="connsiteX164" fmla="*/ 350668 w 823260"/>
              <a:gd name="connsiteY164" fmla="*/ 386179 h 448322"/>
              <a:gd name="connsiteX165" fmla="*/ 319596 w 823260"/>
              <a:gd name="connsiteY165" fmla="*/ 350668 h 448322"/>
              <a:gd name="connsiteX166" fmla="*/ 310718 w 823260"/>
              <a:gd name="connsiteY166" fmla="*/ 337351 h 448322"/>
              <a:gd name="connsiteX167" fmla="*/ 270769 w 823260"/>
              <a:gd name="connsiteY167" fmla="*/ 315157 h 448322"/>
              <a:gd name="connsiteX168" fmla="*/ 235258 w 823260"/>
              <a:gd name="connsiteY168" fmla="*/ 261891 h 448322"/>
              <a:gd name="connsiteX169" fmla="*/ 226380 w 823260"/>
              <a:gd name="connsiteY169" fmla="*/ 248575 h 448322"/>
              <a:gd name="connsiteX170" fmla="*/ 204186 w 823260"/>
              <a:gd name="connsiteY170" fmla="*/ 239697 h 448322"/>
              <a:gd name="connsiteX171" fmla="*/ 164237 w 823260"/>
              <a:gd name="connsiteY171" fmla="*/ 204186 h 448322"/>
              <a:gd name="connsiteX172" fmla="*/ 150920 w 823260"/>
              <a:gd name="connsiteY172" fmla="*/ 199747 h 448322"/>
              <a:gd name="connsiteX173" fmla="*/ 128726 w 823260"/>
              <a:gd name="connsiteY173" fmla="*/ 181992 h 448322"/>
              <a:gd name="connsiteX174" fmla="*/ 115409 w 823260"/>
              <a:gd name="connsiteY174" fmla="*/ 177553 h 448322"/>
              <a:gd name="connsiteX175" fmla="*/ 84338 w 823260"/>
              <a:gd name="connsiteY175" fmla="*/ 168676 h 448322"/>
              <a:gd name="connsiteX176" fmla="*/ 62143 w 823260"/>
              <a:gd name="connsiteY176" fmla="*/ 173114 h 448322"/>
              <a:gd name="connsiteX177" fmla="*/ 44388 w 823260"/>
              <a:gd name="connsiteY177" fmla="*/ 204186 h 448322"/>
              <a:gd name="connsiteX178" fmla="*/ 22194 w 823260"/>
              <a:gd name="connsiteY178" fmla="*/ 230819 h 448322"/>
              <a:gd name="connsiteX179" fmla="*/ 0 w 823260"/>
              <a:gd name="connsiteY179" fmla="*/ 266330 h 448322"/>
              <a:gd name="connsiteX180" fmla="*/ 4438 w 823260"/>
              <a:gd name="connsiteY180" fmla="*/ 324035 h 448322"/>
              <a:gd name="connsiteX181" fmla="*/ 17755 w 823260"/>
              <a:gd name="connsiteY181" fmla="*/ 315157 h 448322"/>
              <a:gd name="connsiteX182" fmla="*/ 22194 w 823260"/>
              <a:gd name="connsiteY182" fmla="*/ 292963 h 448322"/>
              <a:gd name="connsiteX183" fmla="*/ 53266 w 823260"/>
              <a:gd name="connsiteY183" fmla="*/ 261891 h 448322"/>
              <a:gd name="connsiteX184" fmla="*/ 66582 w 823260"/>
              <a:gd name="connsiteY184" fmla="*/ 253013 h 448322"/>
              <a:gd name="connsiteX185" fmla="*/ 97654 w 823260"/>
              <a:gd name="connsiteY185" fmla="*/ 248575 h 448322"/>
              <a:gd name="connsiteX186" fmla="*/ 195308 w 823260"/>
              <a:gd name="connsiteY186" fmla="*/ 248575 h 448322"/>
              <a:gd name="connsiteX187" fmla="*/ 208625 w 823260"/>
              <a:gd name="connsiteY187" fmla="*/ 257452 h 448322"/>
              <a:gd name="connsiteX188" fmla="*/ 253013 w 823260"/>
              <a:gd name="connsiteY188" fmla="*/ 270769 h 448322"/>
              <a:gd name="connsiteX189" fmla="*/ 270769 w 823260"/>
              <a:gd name="connsiteY189" fmla="*/ 292963 h 448322"/>
              <a:gd name="connsiteX190" fmla="*/ 284085 w 823260"/>
              <a:gd name="connsiteY190" fmla="*/ 297402 h 448322"/>
              <a:gd name="connsiteX191" fmla="*/ 310718 w 823260"/>
              <a:gd name="connsiteY191" fmla="*/ 315157 h 448322"/>
              <a:gd name="connsiteX192" fmla="*/ 324035 w 823260"/>
              <a:gd name="connsiteY192" fmla="*/ 324035 h 448322"/>
              <a:gd name="connsiteX193" fmla="*/ 332912 w 823260"/>
              <a:gd name="connsiteY193" fmla="*/ 337351 h 448322"/>
              <a:gd name="connsiteX194" fmla="*/ 363984 w 823260"/>
              <a:gd name="connsiteY194" fmla="*/ 368423 h 448322"/>
              <a:gd name="connsiteX195" fmla="*/ 386178 w 823260"/>
              <a:gd name="connsiteY195" fmla="*/ 399495 h 448322"/>
              <a:gd name="connsiteX196" fmla="*/ 390617 w 823260"/>
              <a:gd name="connsiteY196" fmla="*/ 412812 h 448322"/>
              <a:gd name="connsiteX197" fmla="*/ 403934 w 823260"/>
              <a:gd name="connsiteY197" fmla="*/ 421689 h 448322"/>
              <a:gd name="connsiteX198" fmla="*/ 408372 w 823260"/>
              <a:gd name="connsiteY198" fmla="*/ 435006 h 448322"/>
              <a:gd name="connsiteX199" fmla="*/ 381739 w 823260"/>
              <a:gd name="connsiteY199" fmla="*/ 421689 h 448322"/>
              <a:gd name="connsiteX200" fmla="*/ 363984 w 823260"/>
              <a:gd name="connsiteY200" fmla="*/ 381740 h 448322"/>
              <a:gd name="connsiteX201" fmla="*/ 359545 w 823260"/>
              <a:gd name="connsiteY201" fmla="*/ 355107 h 448322"/>
              <a:gd name="connsiteX202" fmla="*/ 355106 w 823260"/>
              <a:gd name="connsiteY202" fmla="*/ 341790 h 448322"/>
              <a:gd name="connsiteX203" fmla="*/ 355106 w 823260"/>
              <a:gd name="connsiteY203" fmla="*/ 221942 h 448322"/>
              <a:gd name="connsiteX204" fmla="*/ 372862 w 823260"/>
              <a:gd name="connsiteY204" fmla="*/ 195309 h 448322"/>
              <a:gd name="connsiteX205" fmla="*/ 390617 w 823260"/>
              <a:gd name="connsiteY205" fmla="*/ 155359 h 448322"/>
              <a:gd name="connsiteX206" fmla="*/ 395056 w 823260"/>
              <a:gd name="connsiteY206" fmla="*/ 137604 h 448322"/>
              <a:gd name="connsiteX207" fmla="*/ 417250 w 823260"/>
              <a:gd name="connsiteY207" fmla="*/ 110971 h 448322"/>
              <a:gd name="connsiteX208" fmla="*/ 421689 w 823260"/>
              <a:gd name="connsiteY208" fmla="*/ 97654 h 448322"/>
              <a:gd name="connsiteX209" fmla="*/ 430567 w 823260"/>
              <a:gd name="connsiteY209" fmla="*/ 66582 h 448322"/>
              <a:gd name="connsiteX210" fmla="*/ 439444 w 823260"/>
              <a:gd name="connsiteY210" fmla="*/ 53266 h 448322"/>
              <a:gd name="connsiteX211" fmla="*/ 501588 w 823260"/>
              <a:gd name="connsiteY211" fmla="*/ 57705 h 448322"/>
              <a:gd name="connsiteX212" fmla="*/ 514905 w 823260"/>
              <a:gd name="connsiteY212" fmla="*/ 62144 h 448322"/>
              <a:gd name="connsiteX213" fmla="*/ 545976 w 823260"/>
              <a:gd name="connsiteY213" fmla="*/ 79899 h 448322"/>
              <a:gd name="connsiteX214" fmla="*/ 568171 w 823260"/>
              <a:gd name="connsiteY214" fmla="*/ 106532 h 448322"/>
              <a:gd name="connsiteX215" fmla="*/ 581487 w 823260"/>
              <a:gd name="connsiteY215" fmla="*/ 110971 h 448322"/>
              <a:gd name="connsiteX216" fmla="*/ 608120 w 823260"/>
              <a:gd name="connsiteY216" fmla="*/ 128726 h 448322"/>
              <a:gd name="connsiteX217" fmla="*/ 621437 w 823260"/>
              <a:gd name="connsiteY217" fmla="*/ 137604 h 448322"/>
              <a:gd name="connsiteX218" fmla="*/ 634753 w 823260"/>
              <a:gd name="connsiteY218" fmla="*/ 142043 h 448322"/>
              <a:gd name="connsiteX219" fmla="*/ 634753 w 823260"/>
              <a:gd name="connsiteY219" fmla="*/ 177553 h 448322"/>
              <a:gd name="connsiteX220" fmla="*/ 656947 w 823260"/>
              <a:gd name="connsiteY220" fmla="*/ 221942 h 448322"/>
              <a:gd name="connsiteX221" fmla="*/ 679141 w 823260"/>
              <a:gd name="connsiteY221" fmla="*/ 244136 h 448322"/>
              <a:gd name="connsiteX222" fmla="*/ 688019 w 823260"/>
              <a:gd name="connsiteY222" fmla="*/ 261891 h 448322"/>
              <a:gd name="connsiteX223" fmla="*/ 652508 w 823260"/>
              <a:gd name="connsiteY223" fmla="*/ 248575 h 448322"/>
              <a:gd name="connsiteX224" fmla="*/ 608120 w 823260"/>
              <a:gd name="connsiteY224" fmla="*/ 244136 h 448322"/>
              <a:gd name="connsiteX225" fmla="*/ 563732 w 823260"/>
              <a:gd name="connsiteY225" fmla="*/ 235258 h 448322"/>
              <a:gd name="connsiteX226" fmla="*/ 550415 w 823260"/>
              <a:gd name="connsiteY226" fmla="*/ 230819 h 448322"/>
              <a:gd name="connsiteX227" fmla="*/ 532660 w 823260"/>
              <a:gd name="connsiteY227" fmla="*/ 221942 h 448322"/>
              <a:gd name="connsiteX228" fmla="*/ 435005 w 823260"/>
              <a:gd name="connsiteY228" fmla="*/ 226380 h 448322"/>
              <a:gd name="connsiteX229" fmla="*/ 412811 w 823260"/>
              <a:gd name="connsiteY229" fmla="*/ 261891 h 448322"/>
              <a:gd name="connsiteX230" fmla="*/ 403934 w 823260"/>
              <a:gd name="connsiteY230" fmla="*/ 275208 h 448322"/>
              <a:gd name="connsiteX231" fmla="*/ 395056 w 823260"/>
              <a:gd name="connsiteY231" fmla="*/ 301841 h 448322"/>
              <a:gd name="connsiteX232" fmla="*/ 363984 w 823260"/>
              <a:gd name="connsiteY232" fmla="*/ 310718 h 448322"/>
              <a:gd name="connsiteX233" fmla="*/ 359545 w 823260"/>
              <a:gd name="connsiteY233" fmla="*/ 355107 h 448322"/>
              <a:gd name="connsiteX234" fmla="*/ 350668 w 823260"/>
              <a:gd name="connsiteY234" fmla="*/ 341790 h 448322"/>
              <a:gd name="connsiteX235" fmla="*/ 355106 w 823260"/>
              <a:gd name="connsiteY235" fmla="*/ 204186 h 448322"/>
              <a:gd name="connsiteX236" fmla="*/ 381739 w 823260"/>
              <a:gd name="connsiteY236" fmla="*/ 164237 h 448322"/>
              <a:gd name="connsiteX237" fmla="*/ 390617 w 823260"/>
              <a:gd name="connsiteY237" fmla="*/ 146481 h 448322"/>
              <a:gd name="connsiteX238" fmla="*/ 403934 w 823260"/>
              <a:gd name="connsiteY238" fmla="*/ 137604 h 448322"/>
              <a:gd name="connsiteX239" fmla="*/ 421689 w 823260"/>
              <a:gd name="connsiteY239" fmla="*/ 124287 h 448322"/>
              <a:gd name="connsiteX240" fmla="*/ 435005 w 823260"/>
              <a:gd name="connsiteY240" fmla="*/ 115410 h 448322"/>
              <a:gd name="connsiteX241" fmla="*/ 461638 w 823260"/>
              <a:gd name="connsiteY241" fmla="*/ 106532 h 448322"/>
              <a:gd name="connsiteX242" fmla="*/ 506027 w 823260"/>
              <a:gd name="connsiteY242" fmla="*/ 119848 h 448322"/>
              <a:gd name="connsiteX243" fmla="*/ 519343 w 823260"/>
              <a:gd name="connsiteY243" fmla="*/ 128726 h 448322"/>
              <a:gd name="connsiteX244" fmla="*/ 532660 w 823260"/>
              <a:gd name="connsiteY244" fmla="*/ 133165 h 448322"/>
              <a:gd name="connsiteX245" fmla="*/ 559293 w 823260"/>
              <a:gd name="connsiteY245" fmla="*/ 146481 h 448322"/>
              <a:gd name="connsiteX246" fmla="*/ 590365 w 823260"/>
              <a:gd name="connsiteY246" fmla="*/ 164237 h 448322"/>
              <a:gd name="connsiteX247" fmla="*/ 616998 w 823260"/>
              <a:gd name="connsiteY247" fmla="*/ 190870 h 448322"/>
              <a:gd name="connsiteX248" fmla="*/ 634753 w 823260"/>
              <a:gd name="connsiteY248" fmla="*/ 195309 h 448322"/>
              <a:gd name="connsiteX249" fmla="*/ 648070 w 823260"/>
              <a:gd name="connsiteY249" fmla="*/ 208625 h 448322"/>
              <a:gd name="connsiteX250" fmla="*/ 674703 w 823260"/>
              <a:gd name="connsiteY250" fmla="*/ 217503 h 448322"/>
              <a:gd name="connsiteX251" fmla="*/ 652508 w 823260"/>
              <a:gd name="connsiteY251" fmla="*/ 230819 h 448322"/>
              <a:gd name="connsiteX252" fmla="*/ 599242 w 823260"/>
              <a:gd name="connsiteY252" fmla="*/ 217503 h 448322"/>
              <a:gd name="connsiteX253" fmla="*/ 581487 w 823260"/>
              <a:gd name="connsiteY253" fmla="*/ 208625 h 448322"/>
              <a:gd name="connsiteX254" fmla="*/ 550415 w 823260"/>
              <a:gd name="connsiteY254" fmla="*/ 199747 h 448322"/>
              <a:gd name="connsiteX255" fmla="*/ 523782 w 823260"/>
              <a:gd name="connsiteY255" fmla="*/ 190870 h 448322"/>
              <a:gd name="connsiteX256" fmla="*/ 452761 w 823260"/>
              <a:gd name="connsiteY256" fmla="*/ 208625 h 448322"/>
              <a:gd name="connsiteX257" fmla="*/ 448322 w 823260"/>
              <a:gd name="connsiteY257" fmla="*/ 221942 h 448322"/>
              <a:gd name="connsiteX258" fmla="*/ 439444 w 823260"/>
              <a:gd name="connsiteY258" fmla="*/ 288524 h 448322"/>
              <a:gd name="connsiteX259" fmla="*/ 439444 w 823260"/>
              <a:gd name="connsiteY259" fmla="*/ 301841 h 448322"/>
              <a:gd name="connsiteX260" fmla="*/ 435005 w 823260"/>
              <a:gd name="connsiteY260" fmla="*/ 324035 h 448322"/>
              <a:gd name="connsiteX261" fmla="*/ 443883 w 823260"/>
              <a:gd name="connsiteY261" fmla="*/ 363984 h 448322"/>
              <a:gd name="connsiteX262" fmla="*/ 426128 w 823260"/>
              <a:gd name="connsiteY262" fmla="*/ 332913 h 448322"/>
              <a:gd name="connsiteX263" fmla="*/ 421689 w 823260"/>
              <a:gd name="connsiteY263" fmla="*/ 301841 h 448322"/>
              <a:gd name="connsiteX264" fmla="*/ 412811 w 823260"/>
              <a:gd name="connsiteY264" fmla="*/ 208625 h 448322"/>
              <a:gd name="connsiteX265" fmla="*/ 408372 w 823260"/>
              <a:gd name="connsiteY265" fmla="*/ 190870 h 448322"/>
              <a:gd name="connsiteX266" fmla="*/ 412811 w 823260"/>
              <a:gd name="connsiteY266" fmla="*/ 173114 h 448322"/>
              <a:gd name="connsiteX267" fmla="*/ 421689 w 823260"/>
              <a:gd name="connsiteY267" fmla="*/ 124287 h 448322"/>
              <a:gd name="connsiteX268" fmla="*/ 426128 w 823260"/>
              <a:gd name="connsiteY268" fmla="*/ 110971 h 448322"/>
              <a:gd name="connsiteX269" fmla="*/ 417250 w 823260"/>
              <a:gd name="connsiteY269" fmla="*/ 97654 h 448322"/>
              <a:gd name="connsiteX270" fmla="*/ 377301 w 823260"/>
              <a:gd name="connsiteY270" fmla="*/ 88777 h 448322"/>
              <a:gd name="connsiteX271" fmla="*/ 359545 w 823260"/>
              <a:gd name="connsiteY271" fmla="*/ 84338 h 448322"/>
              <a:gd name="connsiteX272" fmla="*/ 324035 w 823260"/>
              <a:gd name="connsiteY272" fmla="*/ 75460 h 448322"/>
              <a:gd name="connsiteX273" fmla="*/ 310718 w 823260"/>
              <a:gd name="connsiteY273" fmla="*/ 66582 h 448322"/>
              <a:gd name="connsiteX274" fmla="*/ 204186 w 823260"/>
              <a:gd name="connsiteY274" fmla="*/ 75460 h 448322"/>
              <a:gd name="connsiteX275" fmla="*/ 164237 w 823260"/>
              <a:gd name="connsiteY275" fmla="*/ 62144 h 448322"/>
              <a:gd name="connsiteX276" fmla="*/ 208625 w 823260"/>
              <a:gd name="connsiteY276" fmla="*/ 79899 h 448322"/>
              <a:gd name="connsiteX277" fmla="*/ 226380 w 823260"/>
              <a:gd name="connsiteY277" fmla="*/ 84338 h 448322"/>
              <a:gd name="connsiteX278" fmla="*/ 257452 w 823260"/>
              <a:gd name="connsiteY278" fmla="*/ 93215 h 448322"/>
              <a:gd name="connsiteX279" fmla="*/ 288524 w 823260"/>
              <a:gd name="connsiteY279" fmla="*/ 106532 h 448322"/>
              <a:gd name="connsiteX280" fmla="*/ 301840 w 823260"/>
              <a:gd name="connsiteY280" fmla="*/ 110971 h 448322"/>
              <a:gd name="connsiteX281" fmla="*/ 328473 w 823260"/>
              <a:gd name="connsiteY281" fmla="*/ 133165 h 448322"/>
              <a:gd name="connsiteX282" fmla="*/ 341790 w 823260"/>
              <a:gd name="connsiteY282" fmla="*/ 146481 h 448322"/>
              <a:gd name="connsiteX283" fmla="*/ 355106 w 823260"/>
              <a:gd name="connsiteY283" fmla="*/ 181992 h 448322"/>
              <a:gd name="connsiteX284" fmla="*/ 359545 w 823260"/>
              <a:gd name="connsiteY284" fmla="*/ 164237 h 448322"/>
              <a:gd name="connsiteX285" fmla="*/ 390617 w 823260"/>
              <a:gd name="connsiteY285" fmla="*/ 199747 h 448322"/>
              <a:gd name="connsiteX286" fmla="*/ 412811 w 823260"/>
              <a:gd name="connsiteY286" fmla="*/ 239697 h 448322"/>
              <a:gd name="connsiteX287" fmla="*/ 421689 w 823260"/>
              <a:gd name="connsiteY287" fmla="*/ 253013 h 448322"/>
              <a:gd name="connsiteX288" fmla="*/ 430567 w 823260"/>
              <a:gd name="connsiteY288" fmla="*/ 266330 h 448322"/>
              <a:gd name="connsiteX289" fmla="*/ 439444 w 823260"/>
              <a:gd name="connsiteY289" fmla="*/ 315157 h 448322"/>
              <a:gd name="connsiteX290" fmla="*/ 417250 w 823260"/>
              <a:gd name="connsiteY290" fmla="*/ 270769 h 448322"/>
              <a:gd name="connsiteX291" fmla="*/ 399495 w 823260"/>
              <a:gd name="connsiteY291" fmla="*/ 239697 h 448322"/>
              <a:gd name="connsiteX292" fmla="*/ 390617 w 823260"/>
              <a:gd name="connsiteY292" fmla="*/ 208625 h 448322"/>
              <a:gd name="connsiteX293" fmla="*/ 381739 w 823260"/>
              <a:gd name="connsiteY293" fmla="*/ 190870 h 448322"/>
              <a:gd name="connsiteX294" fmla="*/ 377301 w 823260"/>
              <a:gd name="connsiteY294" fmla="*/ 168676 h 448322"/>
              <a:gd name="connsiteX295" fmla="*/ 377301 w 823260"/>
              <a:gd name="connsiteY295" fmla="*/ 0 h 448322"/>
              <a:gd name="connsiteX296" fmla="*/ 381739 w 823260"/>
              <a:gd name="connsiteY296" fmla="*/ 31072 h 448322"/>
              <a:gd name="connsiteX297" fmla="*/ 372862 w 823260"/>
              <a:gd name="connsiteY297" fmla="*/ 66582 h 448322"/>
              <a:gd name="connsiteX298" fmla="*/ 359545 w 823260"/>
              <a:gd name="connsiteY298" fmla="*/ 97654 h 448322"/>
              <a:gd name="connsiteX299" fmla="*/ 346229 w 823260"/>
              <a:gd name="connsiteY299" fmla="*/ 146481 h 448322"/>
              <a:gd name="connsiteX300" fmla="*/ 332912 w 823260"/>
              <a:gd name="connsiteY300" fmla="*/ 159798 h 448322"/>
              <a:gd name="connsiteX301" fmla="*/ 337351 w 823260"/>
              <a:gd name="connsiteY301" fmla="*/ 257452 h 448322"/>
              <a:gd name="connsiteX302" fmla="*/ 341790 w 823260"/>
              <a:gd name="connsiteY302" fmla="*/ 275208 h 448322"/>
              <a:gd name="connsiteX303" fmla="*/ 355106 w 823260"/>
              <a:gd name="connsiteY303" fmla="*/ 292963 h 448322"/>
              <a:gd name="connsiteX304" fmla="*/ 381739 w 823260"/>
              <a:gd name="connsiteY304" fmla="*/ 337351 h 448322"/>
              <a:gd name="connsiteX305" fmla="*/ 399495 w 823260"/>
              <a:gd name="connsiteY305" fmla="*/ 363984 h 448322"/>
              <a:gd name="connsiteX306" fmla="*/ 408372 w 823260"/>
              <a:gd name="connsiteY306" fmla="*/ 377301 h 448322"/>
              <a:gd name="connsiteX307" fmla="*/ 381739 w 823260"/>
              <a:gd name="connsiteY307" fmla="*/ 332913 h 448322"/>
              <a:gd name="connsiteX308" fmla="*/ 359545 w 823260"/>
              <a:gd name="connsiteY308" fmla="*/ 324035 h 448322"/>
              <a:gd name="connsiteX309" fmla="*/ 350668 w 823260"/>
              <a:gd name="connsiteY309" fmla="*/ 310718 h 448322"/>
              <a:gd name="connsiteX310" fmla="*/ 337351 w 823260"/>
              <a:gd name="connsiteY310" fmla="*/ 306279 h 448322"/>
              <a:gd name="connsiteX311" fmla="*/ 332912 w 823260"/>
              <a:gd name="connsiteY311" fmla="*/ 292963 h 448322"/>
              <a:gd name="connsiteX312" fmla="*/ 319596 w 823260"/>
              <a:gd name="connsiteY312" fmla="*/ 284085 h 448322"/>
              <a:gd name="connsiteX313" fmla="*/ 306279 w 823260"/>
              <a:gd name="connsiteY313" fmla="*/ 270769 h 448322"/>
              <a:gd name="connsiteX314" fmla="*/ 279646 w 823260"/>
              <a:gd name="connsiteY314" fmla="*/ 253013 h 448322"/>
              <a:gd name="connsiteX315" fmla="*/ 257452 w 823260"/>
              <a:gd name="connsiteY315" fmla="*/ 230819 h 448322"/>
              <a:gd name="connsiteX316" fmla="*/ 244136 w 823260"/>
              <a:gd name="connsiteY316" fmla="*/ 217503 h 448322"/>
              <a:gd name="connsiteX317" fmla="*/ 221941 w 823260"/>
              <a:gd name="connsiteY317" fmla="*/ 213064 h 448322"/>
              <a:gd name="connsiteX318" fmla="*/ 110971 w 823260"/>
              <a:gd name="connsiteY318" fmla="*/ 217503 h 448322"/>
              <a:gd name="connsiteX319" fmla="*/ 177553 w 823260"/>
              <a:gd name="connsiteY319" fmla="*/ 221942 h 448322"/>
              <a:gd name="connsiteX320" fmla="*/ 301840 w 823260"/>
              <a:gd name="connsiteY320" fmla="*/ 226380 h 448322"/>
              <a:gd name="connsiteX321" fmla="*/ 306279 w 823260"/>
              <a:gd name="connsiteY321" fmla="*/ 239697 h 448322"/>
              <a:gd name="connsiteX322" fmla="*/ 315157 w 823260"/>
              <a:gd name="connsiteY322" fmla="*/ 261891 h 448322"/>
              <a:gd name="connsiteX323" fmla="*/ 319596 w 823260"/>
              <a:gd name="connsiteY323" fmla="*/ 279646 h 448322"/>
              <a:gd name="connsiteX324" fmla="*/ 324035 w 823260"/>
              <a:gd name="connsiteY324" fmla="*/ 315157 h 448322"/>
              <a:gd name="connsiteX325" fmla="*/ 337351 w 823260"/>
              <a:gd name="connsiteY325" fmla="*/ 346229 h 448322"/>
              <a:gd name="connsiteX326" fmla="*/ 350668 w 823260"/>
              <a:gd name="connsiteY326" fmla="*/ 359546 h 448322"/>
              <a:gd name="connsiteX327" fmla="*/ 372862 w 823260"/>
              <a:gd name="connsiteY327" fmla="*/ 386179 h 448322"/>
              <a:gd name="connsiteX328" fmla="*/ 377301 w 823260"/>
              <a:gd name="connsiteY328" fmla="*/ 408373 h 448322"/>
              <a:gd name="connsiteX329" fmla="*/ 368423 w 823260"/>
              <a:gd name="connsiteY329" fmla="*/ 390617 h 448322"/>
              <a:gd name="connsiteX330" fmla="*/ 359545 w 823260"/>
              <a:gd name="connsiteY330" fmla="*/ 377301 h 448322"/>
              <a:gd name="connsiteX331" fmla="*/ 355106 w 823260"/>
              <a:gd name="connsiteY331" fmla="*/ 363984 h 448322"/>
              <a:gd name="connsiteX332" fmla="*/ 328473 w 823260"/>
              <a:gd name="connsiteY332" fmla="*/ 324035 h 448322"/>
              <a:gd name="connsiteX333" fmla="*/ 324035 w 823260"/>
              <a:gd name="connsiteY333" fmla="*/ 310718 h 448322"/>
              <a:gd name="connsiteX334" fmla="*/ 292963 w 823260"/>
              <a:gd name="connsiteY334" fmla="*/ 257452 h 448322"/>
              <a:gd name="connsiteX335" fmla="*/ 279646 w 823260"/>
              <a:gd name="connsiteY335" fmla="*/ 239697 h 448322"/>
              <a:gd name="connsiteX336" fmla="*/ 266330 w 823260"/>
              <a:gd name="connsiteY336" fmla="*/ 226380 h 448322"/>
              <a:gd name="connsiteX337" fmla="*/ 261891 w 823260"/>
              <a:gd name="connsiteY337" fmla="*/ 213064 h 448322"/>
              <a:gd name="connsiteX338" fmla="*/ 230819 w 823260"/>
              <a:gd name="connsiteY338" fmla="*/ 155359 h 448322"/>
              <a:gd name="connsiteX339" fmla="*/ 204186 w 823260"/>
              <a:gd name="connsiteY339" fmla="*/ 146481 h 448322"/>
              <a:gd name="connsiteX340" fmla="*/ 190870 w 823260"/>
              <a:gd name="connsiteY340" fmla="*/ 142043 h 448322"/>
              <a:gd name="connsiteX341" fmla="*/ 164237 w 823260"/>
              <a:gd name="connsiteY341" fmla="*/ 137604 h 448322"/>
              <a:gd name="connsiteX342" fmla="*/ 150920 w 823260"/>
              <a:gd name="connsiteY342" fmla="*/ 133165 h 448322"/>
              <a:gd name="connsiteX343" fmla="*/ 128726 w 823260"/>
              <a:gd name="connsiteY343" fmla="*/ 128726 h 448322"/>
              <a:gd name="connsiteX344" fmla="*/ 115409 w 823260"/>
              <a:gd name="connsiteY344" fmla="*/ 150920 h 448322"/>
              <a:gd name="connsiteX345" fmla="*/ 137604 w 823260"/>
              <a:gd name="connsiteY345" fmla="*/ 155359 h 448322"/>
              <a:gd name="connsiteX346" fmla="*/ 150920 w 823260"/>
              <a:gd name="connsiteY346" fmla="*/ 159798 h 448322"/>
              <a:gd name="connsiteX347" fmla="*/ 230819 w 823260"/>
              <a:gd name="connsiteY347" fmla="*/ 168676 h 448322"/>
              <a:gd name="connsiteX348" fmla="*/ 301840 w 823260"/>
              <a:gd name="connsiteY348" fmla="*/ 190870 h 448322"/>
              <a:gd name="connsiteX349" fmla="*/ 341790 w 823260"/>
              <a:gd name="connsiteY349" fmla="*/ 204186 h 448322"/>
              <a:gd name="connsiteX350" fmla="*/ 368423 w 823260"/>
              <a:gd name="connsiteY350" fmla="*/ 221942 h 448322"/>
              <a:gd name="connsiteX351" fmla="*/ 403934 w 823260"/>
              <a:gd name="connsiteY351" fmla="*/ 235258 h 448322"/>
              <a:gd name="connsiteX352" fmla="*/ 430567 w 823260"/>
              <a:gd name="connsiteY352" fmla="*/ 257452 h 448322"/>
              <a:gd name="connsiteX353" fmla="*/ 443883 w 823260"/>
              <a:gd name="connsiteY353" fmla="*/ 301841 h 448322"/>
              <a:gd name="connsiteX354" fmla="*/ 448322 w 823260"/>
              <a:gd name="connsiteY354" fmla="*/ 359546 h 448322"/>
              <a:gd name="connsiteX355" fmla="*/ 439444 w 823260"/>
              <a:gd name="connsiteY355" fmla="*/ 395056 h 448322"/>
              <a:gd name="connsiteX356" fmla="*/ 448322 w 823260"/>
              <a:gd name="connsiteY356" fmla="*/ 386179 h 448322"/>
              <a:gd name="connsiteX357" fmla="*/ 452761 w 823260"/>
              <a:gd name="connsiteY357" fmla="*/ 288524 h 448322"/>
              <a:gd name="connsiteX358" fmla="*/ 461638 w 823260"/>
              <a:gd name="connsiteY358" fmla="*/ 275208 h 448322"/>
              <a:gd name="connsiteX359" fmla="*/ 466077 w 823260"/>
              <a:gd name="connsiteY359" fmla="*/ 261891 h 448322"/>
              <a:gd name="connsiteX360" fmla="*/ 479394 w 823260"/>
              <a:gd name="connsiteY360" fmla="*/ 248575 h 448322"/>
              <a:gd name="connsiteX361" fmla="*/ 519343 w 823260"/>
              <a:gd name="connsiteY361" fmla="*/ 226380 h 448322"/>
              <a:gd name="connsiteX362" fmla="*/ 523782 w 823260"/>
              <a:gd name="connsiteY362" fmla="*/ 239697 h 448322"/>
              <a:gd name="connsiteX363" fmla="*/ 514905 w 823260"/>
              <a:gd name="connsiteY363" fmla="*/ 226380 h 448322"/>
              <a:gd name="connsiteX364" fmla="*/ 470516 w 823260"/>
              <a:gd name="connsiteY364" fmla="*/ 239697 h 448322"/>
              <a:gd name="connsiteX365" fmla="*/ 439444 w 823260"/>
              <a:gd name="connsiteY365" fmla="*/ 244136 h 448322"/>
              <a:gd name="connsiteX366" fmla="*/ 430567 w 823260"/>
              <a:gd name="connsiteY366" fmla="*/ 346229 h 44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</a:cxnLst>
            <a:rect l="l" t="t" r="r" b="b"/>
            <a:pathLst>
              <a:path w="823260" h="448322">
                <a:moveTo>
                  <a:pt x="421689" y="403934"/>
                </a:moveTo>
                <a:cubicBezTo>
                  <a:pt x="415771" y="396536"/>
                  <a:pt x="411064" y="387979"/>
                  <a:pt x="403934" y="381740"/>
                </a:cubicBezTo>
                <a:cubicBezTo>
                  <a:pt x="398954" y="377383"/>
                  <a:pt x="391789" y="376369"/>
                  <a:pt x="386178" y="372862"/>
                </a:cubicBezTo>
                <a:cubicBezTo>
                  <a:pt x="379905" y="368941"/>
                  <a:pt x="374040" y="364360"/>
                  <a:pt x="368423" y="359546"/>
                </a:cubicBezTo>
                <a:cubicBezTo>
                  <a:pt x="343228" y="337950"/>
                  <a:pt x="368309" y="352831"/>
                  <a:pt x="337351" y="337351"/>
                </a:cubicBezTo>
                <a:cubicBezTo>
                  <a:pt x="334392" y="332912"/>
                  <a:pt x="332997" y="326862"/>
                  <a:pt x="328473" y="324035"/>
                </a:cubicBezTo>
                <a:cubicBezTo>
                  <a:pt x="320537" y="319075"/>
                  <a:pt x="310718" y="318116"/>
                  <a:pt x="301840" y="315157"/>
                </a:cubicBezTo>
                <a:cubicBezTo>
                  <a:pt x="297401" y="313677"/>
                  <a:pt x="293063" y="311853"/>
                  <a:pt x="288524" y="310718"/>
                </a:cubicBezTo>
                <a:cubicBezTo>
                  <a:pt x="282606" y="309238"/>
                  <a:pt x="276556" y="308208"/>
                  <a:pt x="270769" y="306279"/>
                </a:cubicBezTo>
                <a:cubicBezTo>
                  <a:pt x="250401" y="299490"/>
                  <a:pt x="250569" y="296002"/>
                  <a:pt x="230819" y="292963"/>
                </a:cubicBezTo>
                <a:cubicBezTo>
                  <a:pt x="217577" y="290926"/>
                  <a:pt x="204186" y="290004"/>
                  <a:pt x="190870" y="288524"/>
                </a:cubicBezTo>
                <a:cubicBezTo>
                  <a:pt x="173115" y="290004"/>
                  <a:pt x="154735" y="288068"/>
                  <a:pt x="137604" y="292963"/>
                </a:cubicBezTo>
                <a:cubicBezTo>
                  <a:pt x="132475" y="294429"/>
                  <a:pt x="132498" y="302507"/>
                  <a:pt x="128726" y="306279"/>
                </a:cubicBezTo>
                <a:cubicBezTo>
                  <a:pt x="124953" y="310051"/>
                  <a:pt x="119848" y="312198"/>
                  <a:pt x="115409" y="315157"/>
                </a:cubicBezTo>
                <a:cubicBezTo>
                  <a:pt x="111133" y="327987"/>
                  <a:pt x="106062" y="345297"/>
                  <a:pt x="97654" y="355107"/>
                </a:cubicBezTo>
                <a:cubicBezTo>
                  <a:pt x="94609" y="358659"/>
                  <a:pt x="88777" y="358066"/>
                  <a:pt x="84338" y="359546"/>
                </a:cubicBezTo>
                <a:cubicBezTo>
                  <a:pt x="81379" y="363985"/>
                  <a:pt x="76214" y="378143"/>
                  <a:pt x="75460" y="372862"/>
                </a:cubicBezTo>
                <a:cubicBezTo>
                  <a:pt x="71701" y="346552"/>
                  <a:pt x="80942" y="325344"/>
                  <a:pt x="88776" y="301841"/>
                </a:cubicBezTo>
                <a:cubicBezTo>
                  <a:pt x="90256" y="297402"/>
                  <a:pt x="89322" y="291120"/>
                  <a:pt x="93215" y="288524"/>
                </a:cubicBezTo>
                <a:cubicBezTo>
                  <a:pt x="97654" y="285565"/>
                  <a:pt x="101760" y="282032"/>
                  <a:pt x="106532" y="279646"/>
                </a:cubicBezTo>
                <a:cubicBezTo>
                  <a:pt x="112897" y="276464"/>
                  <a:pt x="131920" y="272190"/>
                  <a:pt x="137604" y="270769"/>
                </a:cubicBezTo>
                <a:lnTo>
                  <a:pt x="213064" y="279646"/>
                </a:lnTo>
                <a:cubicBezTo>
                  <a:pt x="222214" y="281607"/>
                  <a:pt x="239697" y="288524"/>
                  <a:pt x="239697" y="288524"/>
                </a:cubicBezTo>
                <a:cubicBezTo>
                  <a:pt x="243728" y="291547"/>
                  <a:pt x="264271" y="307469"/>
                  <a:pt x="270769" y="310718"/>
                </a:cubicBezTo>
                <a:cubicBezTo>
                  <a:pt x="290786" y="320726"/>
                  <a:pt x="278322" y="308135"/>
                  <a:pt x="297402" y="324035"/>
                </a:cubicBezTo>
                <a:cubicBezTo>
                  <a:pt x="302224" y="328054"/>
                  <a:pt x="305896" y="333332"/>
                  <a:pt x="310718" y="337351"/>
                </a:cubicBezTo>
                <a:cubicBezTo>
                  <a:pt x="314816" y="340766"/>
                  <a:pt x="319937" y="342814"/>
                  <a:pt x="324035" y="346229"/>
                </a:cubicBezTo>
                <a:cubicBezTo>
                  <a:pt x="335332" y="355643"/>
                  <a:pt x="337049" y="362587"/>
                  <a:pt x="350668" y="368423"/>
                </a:cubicBezTo>
                <a:cubicBezTo>
                  <a:pt x="356275" y="370826"/>
                  <a:pt x="362505" y="371382"/>
                  <a:pt x="368423" y="372862"/>
                </a:cubicBezTo>
                <a:cubicBezTo>
                  <a:pt x="372862" y="375821"/>
                  <a:pt x="376968" y="379354"/>
                  <a:pt x="381739" y="381740"/>
                </a:cubicBezTo>
                <a:cubicBezTo>
                  <a:pt x="418502" y="400122"/>
                  <a:pt x="370203" y="369611"/>
                  <a:pt x="408372" y="395056"/>
                </a:cubicBezTo>
                <a:cubicBezTo>
                  <a:pt x="405413" y="399495"/>
                  <a:pt x="404830" y="408373"/>
                  <a:pt x="399495" y="408373"/>
                </a:cubicBezTo>
                <a:cubicBezTo>
                  <a:pt x="394816" y="408373"/>
                  <a:pt x="396341" y="399555"/>
                  <a:pt x="395056" y="395056"/>
                </a:cubicBezTo>
                <a:cubicBezTo>
                  <a:pt x="389758" y="376514"/>
                  <a:pt x="389666" y="371598"/>
                  <a:pt x="386178" y="350668"/>
                </a:cubicBezTo>
                <a:cubicBezTo>
                  <a:pt x="387658" y="341790"/>
                  <a:pt x="387155" y="332343"/>
                  <a:pt x="390617" y="324035"/>
                </a:cubicBezTo>
                <a:cubicBezTo>
                  <a:pt x="400576" y="300133"/>
                  <a:pt x="404872" y="299735"/>
                  <a:pt x="421689" y="288524"/>
                </a:cubicBezTo>
                <a:cubicBezTo>
                  <a:pt x="426128" y="282606"/>
                  <a:pt x="429388" y="275583"/>
                  <a:pt x="435005" y="270769"/>
                </a:cubicBezTo>
                <a:cubicBezTo>
                  <a:pt x="446192" y="261181"/>
                  <a:pt x="461456" y="260152"/>
                  <a:pt x="474955" y="257452"/>
                </a:cubicBezTo>
                <a:cubicBezTo>
                  <a:pt x="505481" y="237102"/>
                  <a:pt x="491466" y="243071"/>
                  <a:pt x="514905" y="235258"/>
                </a:cubicBezTo>
                <a:cubicBezTo>
                  <a:pt x="535915" y="214248"/>
                  <a:pt x="519231" y="226008"/>
                  <a:pt x="550415" y="217503"/>
                </a:cubicBezTo>
                <a:cubicBezTo>
                  <a:pt x="559443" y="215041"/>
                  <a:pt x="568170" y="211584"/>
                  <a:pt x="577048" y="208625"/>
                </a:cubicBezTo>
                <a:lnTo>
                  <a:pt x="590365" y="204186"/>
                </a:lnTo>
                <a:lnTo>
                  <a:pt x="665825" y="217503"/>
                </a:lnTo>
                <a:cubicBezTo>
                  <a:pt x="671818" y="218645"/>
                  <a:pt x="677973" y="219539"/>
                  <a:pt x="683580" y="221942"/>
                </a:cubicBezTo>
                <a:cubicBezTo>
                  <a:pt x="688484" y="224043"/>
                  <a:pt x="692022" y="228652"/>
                  <a:pt x="696897" y="230819"/>
                </a:cubicBezTo>
                <a:cubicBezTo>
                  <a:pt x="705448" y="234620"/>
                  <a:pt x="723530" y="239697"/>
                  <a:pt x="723530" y="239697"/>
                </a:cubicBezTo>
                <a:cubicBezTo>
                  <a:pt x="756380" y="261599"/>
                  <a:pt x="719193" y="242140"/>
                  <a:pt x="790112" y="226380"/>
                </a:cubicBezTo>
                <a:cubicBezTo>
                  <a:pt x="798898" y="224428"/>
                  <a:pt x="807867" y="229339"/>
                  <a:pt x="816745" y="230819"/>
                </a:cubicBezTo>
                <a:cubicBezTo>
                  <a:pt x="818225" y="236738"/>
                  <a:pt x="827255" y="249182"/>
                  <a:pt x="821184" y="248575"/>
                </a:cubicBezTo>
                <a:cubicBezTo>
                  <a:pt x="803394" y="246796"/>
                  <a:pt x="788348" y="234376"/>
                  <a:pt x="772357" y="226380"/>
                </a:cubicBezTo>
                <a:cubicBezTo>
                  <a:pt x="768172" y="224288"/>
                  <a:pt x="781234" y="229339"/>
                  <a:pt x="785673" y="230819"/>
                </a:cubicBezTo>
                <a:cubicBezTo>
                  <a:pt x="787153" y="238217"/>
                  <a:pt x="792761" y="245949"/>
                  <a:pt x="790112" y="253013"/>
                </a:cubicBezTo>
                <a:cubicBezTo>
                  <a:pt x="787514" y="259940"/>
                  <a:pt x="773573" y="259033"/>
                  <a:pt x="772357" y="266330"/>
                </a:cubicBezTo>
                <a:cubicBezTo>
                  <a:pt x="771503" y="271457"/>
                  <a:pt x="795700" y="286330"/>
                  <a:pt x="798990" y="288524"/>
                </a:cubicBezTo>
                <a:cubicBezTo>
                  <a:pt x="793072" y="290004"/>
                  <a:pt x="787335" y="292963"/>
                  <a:pt x="781235" y="292963"/>
                </a:cubicBezTo>
                <a:cubicBezTo>
                  <a:pt x="764489" y="292963"/>
                  <a:pt x="760878" y="284697"/>
                  <a:pt x="745724" y="279646"/>
                </a:cubicBezTo>
                <a:cubicBezTo>
                  <a:pt x="734149" y="275788"/>
                  <a:pt x="710213" y="270769"/>
                  <a:pt x="710213" y="270769"/>
                </a:cubicBezTo>
                <a:cubicBezTo>
                  <a:pt x="700792" y="242505"/>
                  <a:pt x="714294" y="270530"/>
                  <a:pt x="688019" y="253013"/>
                </a:cubicBezTo>
                <a:cubicBezTo>
                  <a:pt x="683580" y="250054"/>
                  <a:pt x="682100" y="244136"/>
                  <a:pt x="679141" y="239697"/>
                </a:cubicBezTo>
                <a:cubicBezTo>
                  <a:pt x="656947" y="241177"/>
                  <a:pt x="634666" y="241680"/>
                  <a:pt x="612559" y="244136"/>
                </a:cubicBezTo>
                <a:cubicBezTo>
                  <a:pt x="603191" y="245177"/>
                  <a:pt x="588966" y="254247"/>
                  <a:pt x="581487" y="257452"/>
                </a:cubicBezTo>
                <a:cubicBezTo>
                  <a:pt x="577186" y="259295"/>
                  <a:pt x="572261" y="259619"/>
                  <a:pt x="568171" y="261891"/>
                </a:cubicBezTo>
                <a:cubicBezTo>
                  <a:pt x="527787" y="284327"/>
                  <a:pt x="554100" y="271396"/>
                  <a:pt x="528221" y="292963"/>
                </a:cubicBezTo>
                <a:cubicBezTo>
                  <a:pt x="524123" y="296378"/>
                  <a:pt x="519246" y="298740"/>
                  <a:pt x="514905" y="301841"/>
                </a:cubicBezTo>
                <a:cubicBezTo>
                  <a:pt x="508885" y="306141"/>
                  <a:pt x="503068" y="310718"/>
                  <a:pt x="497149" y="315157"/>
                </a:cubicBezTo>
                <a:cubicBezTo>
                  <a:pt x="476229" y="346541"/>
                  <a:pt x="503551" y="308755"/>
                  <a:pt x="470516" y="341790"/>
                </a:cubicBezTo>
                <a:cubicBezTo>
                  <a:pt x="465016" y="347290"/>
                  <a:pt x="453360" y="365306"/>
                  <a:pt x="448322" y="372862"/>
                </a:cubicBezTo>
                <a:cubicBezTo>
                  <a:pt x="437162" y="406342"/>
                  <a:pt x="452218" y="365068"/>
                  <a:pt x="435005" y="399495"/>
                </a:cubicBezTo>
                <a:cubicBezTo>
                  <a:pt x="432913" y="403680"/>
                  <a:pt x="432046" y="408373"/>
                  <a:pt x="430567" y="412812"/>
                </a:cubicBezTo>
                <a:cubicBezTo>
                  <a:pt x="429087" y="406893"/>
                  <a:pt x="426128" y="401157"/>
                  <a:pt x="426128" y="395056"/>
                </a:cubicBezTo>
                <a:cubicBezTo>
                  <a:pt x="426128" y="377239"/>
                  <a:pt x="427284" y="359302"/>
                  <a:pt x="430567" y="341790"/>
                </a:cubicBezTo>
                <a:cubicBezTo>
                  <a:pt x="431786" y="335287"/>
                  <a:pt x="434765" y="328714"/>
                  <a:pt x="439444" y="324035"/>
                </a:cubicBezTo>
                <a:cubicBezTo>
                  <a:pt x="452166" y="311312"/>
                  <a:pt x="463762" y="306307"/>
                  <a:pt x="479394" y="301841"/>
                </a:cubicBezTo>
                <a:cubicBezTo>
                  <a:pt x="485260" y="300165"/>
                  <a:pt x="491231" y="298882"/>
                  <a:pt x="497149" y="297402"/>
                </a:cubicBezTo>
                <a:cubicBezTo>
                  <a:pt x="500108" y="292963"/>
                  <a:pt x="502255" y="287857"/>
                  <a:pt x="506027" y="284085"/>
                </a:cubicBezTo>
                <a:cubicBezTo>
                  <a:pt x="516244" y="273868"/>
                  <a:pt x="523517" y="274165"/>
                  <a:pt x="537099" y="270769"/>
                </a:cubicBezTo>
                <a:cubicBezTo>
                  <a:pt x="543017" y="267810"/>
                  <a:pt x="548772" y="264498"/>
                  <a:pt x="554854" y="261891"/>
                </a:cubicBezTo>
                <a:cubicBezTo>
                  <a:pt x="570972" y="254983"/>
                  <a:pt x="600711" y="250944"/>
                  <a:pt x="612559" y="248575"/>
                </a:cubicBezTo>
                <a:cubicBezTo>
                  <a:pt x="619957" y="244136"/>
                  <a:pt x="627437" y="239831"/>
                  <a:pt x="634753" y="235258"/>
                </a:cubicBezTo>
                <a:cubicBezTo>
                  <a:pt x="639277" y="232430"/>
                  <a:pt x="642789" y="227135"/>
                  <a:pt x="648070" y="226380"/>
                </a:cubicBezTo>
                <a:cubicBezTo>
                  <a:pt x="654109" y="225517"/>
                  <a:pt x="659907" y="229339"/>
                  <a:pt x="665825" y="230819"/>
                </a:cubicBezTo>
                <a:cubicBezTo>
                  <a:pt x="674703" y="229339"/>
                  <a:pt x="683727" y="228563"/>
                  <a:pt x="692458" y="226380"/>
                </a:cubicBezTo>
                <a:cubicBezTo>
                  <a:pt x="701536" y="224110"/>
                  <a:pt x="719091" y="217503"/>
                  <a:pt x="719091" y="217503"/>
                </a:cubicBezTo>
                <a:cubicBezTo>
                  <a:pt x="727969" y="221942"/>
                  <a:pt x="737048" y="225999"/>
                  <a:pt x="745724" y="230819"/>
                </a:cubicBezTo>
                <a:cubicBezTo>
                  <a:pt x="750387" y="233410"/>
                  <a:pt x="757059" y="234744"/>
                  <a:pt x="759040" y="239697"/>
                </a:cubicBezTo>
                <a:cubicBezTo>
                  <a:pt x="760778" y="244041"/>
                  <a:pt x="756081" y="248574"/>
                  <a:pt x="754602" y="253013"/>
                </a:cubicBezTo>
                <a:cubicBezTo>
                  <a:pt x="762491" y="268794"/>
                  <a:pt x="768701" y="279122"/>
                  <a:pt x="772357" y="297402"/>
                </a:cubicBezTo>
                <a:cubicBezTo>
                  <a:pt x="773837" y="304800"/>
                  <a:pt x="774811" y="312317"/>
                  <a:pt x="776796" y="319596"/>
                </a:cubicBezTo>
                <a:cubicBezTo>
                  <a:pt x="779258" y="328624"/>
                  <a:pt x="785673" y="346229"/>
                  <a:pt x="785673" y="346229"/>
                </a:cubicBezTo>
                <a:cubicBezTo>
                  <a:pt x="781234" y="347709"/>
                  <a:pt x="777036" y="350668"/>
                  <a:pt x="772357" y="350668"/>
                </a:cubicBezTo>
                <a:cubicBezTo>
                  <a:pt x="751591" y="350668"/>
                  <a:pt x="752255" y="340130"/>
                  <a:pt x="732407" y="332913"/>
                </a:cubicBezTo>
                <a:cubicBezTo>
                  <a:pt x="723949" y="329837"/>
                  <a:pt x="714652" y="329954"/>
                  <a:pt x="705774" y="328474"/>
                </a:cubicBezTo>
                <a:cubicBezTo>
                  <a:pt x="696896" y="325515"/>
                  <a:pt x="686627" y="325211"/>
                  <a:pt x="679141" y="319596"/>
                </a:cubicBezTo>
                <a:cubicBezTo>
                  <a:pt x="673223" y="315157"/>
                  <a:pt x="668255" y="309027"/>
                  <a:pt x="661386" y="306279"/>
                </a:cubicBezTo>
                <a:cubicBezTo>
                  <a:pt x="653030" y="302936"/>
                  <a:pt x="643631" y="303320"/>
                  <a:pt x="634753" y="301841"/>
                </a:cubicBezTo>
                <a:cubicBezTo>
                  <a:pt x="628835" y="298882"/>
                  <a:pt x="622743" y="296246"/>
                  <a:pt x="616998" y="292963"/>
                </a:cubicBezTo>
                <a:cubicBezTo>
                  <a:pt x="600607" y="283596"/>
                  <a:pt x="605437" y="282524"/>
                  <a:pt x="585926" y="275208"/>
                </a:cubicBezTo>
                <a:cubicBezTo>
                  <a:pt x="580214" y="273066"/>
                  <a:pt x="573883" y="272911"/>
                  <a:pt x="568171" y="270769"/>
                </a:cubicBezTo>
                <a:cubicBezTo>
                  <a:pt x="561975" y="268445"/>
                  <a:pt x="556497" y="264498"/>
                  <a:pt x="550415" y="261891"/>
                </a:cubicBezTo>
                <a:cubicBezTo>
                  <a:pt x="538471" y="256772"/>
                  <a:pt x="527933" y="255619"/>
                  <a:pt x="514905" y="253013"/>
                </a:cubicBezTo>
                <a:cubicBezTo>
                  <a:pt x="498629" y="254493"/>
                  <a:pt x="482256" y="255141"/>
                  <a:pt x="466077" y="257452"/>
                </a:cubicBezTo>
                <a:cubicBezTo>
                  <a:pt x="461445" y="258114"/>
                  <a:pt x="456414" y="258968"/>
                  <a:pt x="452761" y="261891"/>
                </a:cubicBezTo>
                <a:cubicBezTo>
                  <a:pt x="444939" y="268149"/>
                  <a:pt x="442368" y="279751"/>
                  <a:pt x="439444" y="288524"/>
                </a:cubicBezTo>
                <a:cubicBezTo>
                  <a:pt x="437964" y="316637"/>
                  <a:pt x="437084" y="344787"/>
                  <a:pt x="435005" y="372862"/>
                </a:cubicBezTo>
                <a:cubicBezTo>
                  <a:pt x="431775" y="416471"/>
                  <a:pt x="436348" y="417044"/>
                  <a:pt x="421689" y="395056"/>
                </a:cubicBezTo>
                <a:cubicBezTo>
                  <a:pt x="423169" y="365464"/>
                  <a:pt x="423561" y="335797"/>
                  <a:pt x="426128" y="306279"/>
                </a:cubicBezTo>
                <a:cubicBezTo>
                  <a:pt x="427302" y="292777"/>
                  <a:pt x="433618" y="291298"/>
                  <a:pt x="439444" y="279646"/>
                </a:cubicBezTo>
                <a:cubicBezTo>
                  <a:pt x="441536" y="275461"/>
                  <a:pt x="442040" y="270630"/>
                  <a:pt x="443883" y="266330"/>
                </a:cubicBezTo>
                <a:cubicBezTo>
                  <a:pt x="446490" y="260248"/>
                  <a:pt x="450154" y="254657"/>
                  <a:pt x="452761" y="248575"/>
                </a:cubicBezTo>
                <a:cubicBezTo>
                  <a:pt x="461134" y="229038"/>
                  <a:pt x="453327" y="230253"/>
                  <a:pt x="474955" y="208625"/>
                </a:cubicBezTo>
                <a:cubicBezTo>
                  <a:pt x="486926" y="196654"/>
                  <a:pt x="513249" y="166269"/>
                  <a:pt x="532660" y="159798"/>
                </a:cubicBezTo>
                <a:lnTo>
                  <a:pt x="559293" y="150920"/>
                </a:lnTo>
                <a:lnTo>
                  <a:pt x="572609" y="146481"/>
                </a:lnTo>
                <a:cubicBezTo>
                  <a:pt x="593324" y="147961"/>
                  <a:pt x="614268" y="147506"/>
                  <a:pt x="634753" y="150920"/>
                </a:cubicBezTo>
                <a:cubicBezTo>
                  <a:pt x="646425" y="152865"/>
                  <a:pt x="655754" y="163641"/>
                  <a:pt x="665825" y="168676"/>
                </a:cubicBezTo>
                <a:cubicBezTo>
                  <a:pt x="670010" y="170768"/>
                  <a:pt x="674702" y="171635"/>
                  <a:pt x="679141" y="173114"/>
                </a:cubicBezTo>
                <a:cubicBezTo>
                  <a:pt x="674702" y="174594"/>
                  <a:pt x="670504" y="177553"/>
                  <a:pt x="665825" y="177553"/>
                </a:cubicBezTo>
                <a:cubicBezTo>
                  <a:pt x="644897" y="177553"/>
                  <a:pt x="640418" y="165462"/>
                  <a:pt x="625875" y="150920"/>
                </a:cubicBezTo>
                <a:cubicBezTo>
                  <a:pt x="624396" y="146481"/>
                  <a:pt x="625712" y="139504"/>
                  <a:pt x="621437" y="137604"/>
                </a:cubicBezTo>
                <a:cubicBezTo>
                  <a:pt x="610536" y="132759"/>
                  <a:pt x="597693" y="135126"/>
                  <a:pt x="585926" y="133165"/>
                </a:cubicBezTo>
                <a:cubicBezTo>
                  <a:pt x="579909" y="132162"/>
                  <a:pt x="574089" y="130206"/>
                  <a:pt x="568171" y="128726"/>
                </a:cubicBezTo>
                <a:cubicBezTo>
                  <a:pt x="544497" y="130206"/>
                  <a:pt x="520631" y="129810"/>
                  <a:pt x="497149" y="133165"/>
                </a:cubicBezTo>
                <a:cubicBezTo>
                  <a:pt x="489261" y="134292"/>
                  <a:pt x="482587" y="139753"/>
                  <a:pt x="474955" y="142043"/>
                </a:cubicBezTo>
                <a:cubicBezTo>
                  <a:pt x="467729" y="144211"/>
                  <a:pt x="460080" y="144651"/>
                  <a:pt x="452761" y="146481"/>
                </a:cubicBezTo>
                <a:cubicBezTo>
                  <a:pt x="448222" y="147616"/>
                  <a:pt x="443883" y="149440"/>
                  <a:pt x="439444" y="150920"/>
                </a:cubicBezTo>
                <a:cubicBezTo>
                  <a:pt x="438919" y="151340"/>
                  <a:pt x="410587" y="175058"/>
                  <a:pt x="403934" y="177553"/>
                </a:cubicBezTo>
                <a:cubicBezTo>
                  <a:pt x="396869" y="180202"/>
                  <a:pt x="389137" y="180512"/>
                  <a:pt x="381739" y="181992"/>
                </a:cubicBezTo>
                <a:cubicBezTo>
                  <a:pt x="372056" y="211047"/>
                  <a:pt x="385505" y="182531"/>
                  <a:pt x="363984" y="199747"/>
                </a:cubicBezTo>
                <a:cubicBezTo>
                  <a:pt x="359818" y="203080"/>
                  <a:pt x="358065" y="208625"/>
                  <a:pt x="355106" y="213064"/>
                </a:cubicBezTo>
                <a:cubicBezTo>
                  <a:pt x="353627" y="217503"/>
                  <a:pt x="352760" y="222195"/>
                  <a:pt x="350668" y="226380"/>
                </a:cubicBezTo>
                <a:cubicBezTo>
                  <a:pt x="333455" y="260806"/>
                  <a:pt x="348511" y="219537"/>
                  <a:pt x="337351" y="253013"/>
                </a:cubicBezTo>
                <a:cubicBezTo>
                  <a:pt x="338831" y="287044"/>
                  <a:pt x="338028" y="321252"/>
                  <a:pt x="341790" y="355107"/>
                </a:cubicBezTo>
                <a:cubicBezTo>
                  <a:pt x="342700" y="363295"/>
                  <a:pt x="367540" y="398171"/>
                  <a:pt x="368423" y="399495"/>
                </a:cubicBezTo>
                <a:lnTo>
                  <a:pt x="377301" y="412812"/>
                </a:lnTo>
                <a:cubicBezTo>
                  <a:pt x="368804" y="251378"/>
                  <a:pt x="382950" y="377702"/>
                  <a:pt x="363984" y="301841"/>
                </a:cubicBezTo>
                <a:cubicBezTo>
                  <a:pt x="347502" y="235917"/>
                  <a:pt x="371155" y="302867"/>
                  <a:pt x="350668" y="261891"/>
                </a:cubicBezTo>
                <a:cubicBezTo>
                  <a:pt x="348576" y="257706"/>
                  <a:pt x="349152" y="252228"/>
                  <a:pt x="346229" y="248575"/>
                </a:cubicBezTo>
                <a:cubicBezTo>
                  <a:pt x="342896" y="244409"/>
                  <a:pt x="337351" y="242656"/>
                  <a:pt x="332912" y="239697"/>
                </a:cubicBezTo>
                <a:cubicBezTo>
                  <a:pt x="328473" y="233779"/>
                  <a:pt x="323700" y="228097"/>
                  <a:pt x="319596" y="221942"/>
                </a:cubicBezTo>
                <a:cubicBezTo>
                  <a:pt x="309245" y="206415"/>
                  <a:pt x="307872" y="197080"/>
                  <a:pt x="292963" y="186431"/>
                </a:cubicBezTo>
                <a:cubicBezTo>
                  <a:pt x="287578" y="182585"/>
                  <a:pt x="281126" y="180512"/>
                  <a:pt x="275207" y="177553"/>
                </a:cubicBezTo>
                <a:cubicBezTo>
                  <a:pt x="272248" y="173114"/>
                  <a:pt x="270102" y="168009"/>
                  <a:pt x="266330" y="164237"/>
                </a:cubicBezTo>
                <a:cubicBezTo>
                  <a:pt x="252893" y="150800"/>
                  <a:pt x="250494" y="151560"/>
                  <a:pt x="235258" y="146481"/>
                </a:cubicBezTo>
                <a:cubicBezTo>
                  <a:pt x="230819" y="142042"/>
                  <a:pt x="227391" y="136279"/>
                  <a:pt x="221941" y="133165"/>
                </a:cubicBezTo>
                <a:cubicBezTo>
                  <a:pt x="216644" y="130138"/>
                  <a:pt x="205862" y="122860"/>
                  <a:pt x="204186" y="128726"/>
                </a:cubicBezTo>
                <a:cubicBezTo>
                  <a:pt x="200834" y="140458"/>
                  <a:pt x="224953" y="161493"/>
                  <a:pt x="213064" y="164237"/>
                </a:cubicBezTo>
                <a:cubicBezTo>
                  <a:pt x="172593" y="173576"/>
                  <a:pt x="130205" y="158318"/>
                  <a:pt x="88776" y="155359"/>
                </a:cubicBezTo>
                <a:cubicBezTo>
                  <a:pt x="139755" y="142614"/>
                  <a:pt x="76931" y="160435"/>
                  <a:pt x="119848" y="142043"/>
                </a:cubicBezTo>
                <a:cubicBezTo>
                  <a:pt x="125456" y="139640"/>
                  <a:pt x="131738" y="139280"/>
                  <a:pt x="137604" y="137604"/>
                </a:cubicBezTo>
                <a:cubicBezTo>
                  <a:pt x="142103" y="136319"/>
                  <a:pt x="146481" y="134645"/>
                  <a:pt x="150920" y="133165"/>
                </a:cubicBezTo>
                <a:cubicBezTo>
                  <a:pt x="156266" y="133651"/>
                  <a:pt x="207263" y="136539"/>
                  <a:pt x="221941" y="142043"/>
                </a:cubicBezTo>
                <a:cubicBezTo>
                  <a:pt x="226936" y="143916"/>
                  <a:pt x="230486" y="148534"/>
                  <a:pt x="235258" y="150920"/>
                </a:cubicBezTo>
                <a:cubicBezTo>
                  <a:pt x="239443" y="153012"/>
                  <a:pt x="244484" y="153087"/>
                  <a:pt x="248574" y="155359"/>
                </a:cubicBezTo>
                <a:cubicBezTo>
                  <a:pt x="294361" y="180796"/>
                  <a:pt x="258392" y="167509"/>
                  <a:pt x="288524" y="177553"/>
                </a:cubicBezTo>
                <a:cubicBezTo>
                  <a:pt x="291483" y="181992"/>
                  <a:pt x="294201" y="186602"/>
                  <a:pt x="297402" y="190870"/>
                </a:cubicBezTo>
                <a:cubicBezTo>
                  <a:pt x="329041" y="233056"/>
                  <a:pt x="303960" y="196270"/>
                  <a:pt x="324035" y="226380"/>
                </a:cubicBezTo>
                <a:cubicBezTo>
                  <a:pt x="335188" y="259847"/>
                  <a:pt x="320144" y="218600"/>
                  <a:pt x="337351" y="253013"/>
                </a:cubicBezTo>
                <a:cubicBezTo>
                  <a:pt x="340915" y="260140"/>
                  <a:pt x="343270" y="267810"/>
                  <a:pt x="346229" y="275208"/>
                </a:cubicBezTo>
                <a:cubicBezTo>
                  <a:pt x="349937" y="312283"/>
                  <a:pt x="349209" y="314775"/>
                  <a:pt x="355106" y="346229"/>
                </a:cubicBezTo>
                <a:cubicBezTo>
                  <a:pt x="356276" y="352469"/>
                  <a:pt x="365131" y="405652"/>
                  <a:pt x="372862" y="417250"/>
                </a:cubicBezTo>
                <a:lnTo>
                  <a:pt x="381739" y="430567"/>
                </a:lnTo>
                <a:cubicBezTo>
                  <a:pt x="383219" y="436485"/>
                  <a:pt x="380078" y="448322"/>
                  <a:pt x="386178" y="448322"/>
                </a:cubicBezTo>
                <a:cubicBezTo>
                  <a:pt x="398748" y="448322"/>
                  <a:pt x="387180" y="419255"/>
                  <a:pt x="386178" y="417250"/>
                </a:cubicBezTo>
                <a:cubicBezTo>
                  <a:pt x="383792" y="412479"/>
                  <a:pt x="381316" y="407447"/>
                  <a:pt x="377301" y="403934"/>
                </a:cubicBezTo>
                <a:cubicBezTo>
                  <a:pt x="369271" y="396908"/>
                  <a:pt x="350668" y="386179"/>
                  <a:pt x="350668" y="386179"/>
                </a:cubicBezTo>
                <a:cubicBezTo>
                  <a:pt x="329953" y="355107"/>
                  <a:pt x="341790" y="365465"/>
                  <a:pt x="319596" y="350668"/>
                </a:cubicBezTo>
                <a:cubicBezTo>
                  <a:pt x="316637" y="346229"/>
                  <a:pt x="314490" y="341123"/>
                  <a:pt x="310718" y="337351"/>
                </a:cubicBezTo>
                <a:cubicBezTo>
                  <a:pt x="303528" y="330161"/>
                  <a:pt x="275409" y="317477"/>
                  <a:pt x="270769" y="315157"/>
                </a:cubicBezTo>
                <a:lnTo>
                  <a:pt x="235258" y="261891"/>
                </a:lnTo>
                <a:cubicBezTo>
                  <a:pt x="232299" y="257452"/>
                  <a:pt x="231333" y="250556"/>
                  <a:pt x="226380" y="248575"/>
                </a:cubicBezTo>
                <a:lnTo>
                  <a:pt x="204186" y="239697"/>
                </a:lnTo>
                <a:cubicBezTo>
                  <a:pt x="192426" y="227937"/>
                  <a:pt x="180077" y="212106"/>
                  <a:pt x="164237" y="204186"/>
                </a:cubicBezTo>
                <a:cubicBezTo>
                  <a:pt x="160052" y="202093"/>
                  <a:pt x="155359" y="201227"/>
                  <a:pt x="150920" y="199747"/>
                </a:cubicBezTo>
                <a:cubicBezTo>
                  <a:pt x="143522" y="193829"/>
                  <a:pt x="136760" y="187013"/>
                  <a:pt x="128726" y="181992"/>
                </a:cubicBezTo>
                <a:cubicBezTo>
                  <a:pt x="124758" y="179512"/>
                  <a:pt x="119908" y="178838"/>
                  <a:pt x="115409" y="177553"/>
                </a:cubicBezTo>
                <a:cubicBezTo>
                  <a:pt x="76376" y="166400"/>
                  <a:pt x="116279" y="179322"/>
                  <a:pt x="84338" y="168676"/>
                </a:cubicBezTo>
                <a:cubicBezTo>
                  <a:pt x="76940" y="170155"/>
                  <a:pt x="68541" y="169115"/>
                  <a:pt x="62143" y="173114"/>
                </a:cubicBezTo>
                <a:cubicBezTo>
                  <a:pt x="40702" y="186514"/>
                  <a:pt x="54530" y="188973"/>
                  <a:pt x="44388" y="204186"/>
                </a:cubicBezTo>
                <a:cubicBezTo>
                  <a:pt x="37978" y="213801"/>
                  <a:pt x="29413" y="221795"/>
                  <a:pt x="22194" y="230819"/>
                </a:cubicBezTo>
                <a:cubicBezTo>
                  <a:pt x="6827" y="250028"/>
                  <a:pt x="10468" y="245393"/>
                  <a:pt x="0" y="266330"/>
                </a:cubicBezTo>
                <a:cubicBezTo>
                  <a:pt x="1479" y="285565"/>
                  <a:pt x="-2155" y="305905"/>
                  <a:pt x="4438" y="324035"/>
                </a:cubicBezTo>
                <a:cubicBezTo>
                  <a:pt x="6261" y="329049"/>
                  <a:pt x="15108" y="319789"/>
                  <a:pt x="17755" y="315157"/>
                </a:cubicBezTo>
                <a:cubicBezTo>
                  <a:pt x="21498" y="308607"/>
                  <a:pt x="18009" y="299240"/>
                  <a:pt x="22194" y="292963"/>
                </a:cubicBezTo>
                <a:cubicBezTo>
                  <a:pt x="30319" y="280776"/>
                  <a:pt x="41079" y="270016"/>
                  <a:pt x="53266" y="261891"/>
                </a:cubicBezTo>
                <a:cubicBezTo>
                  <a:pt x="57705" y="258932"/>
                  <a:pt x="61472" y="254546"/>
                  <a:pt x="66582" y="253013"/>
                </a:cubicBezTo>
                <a:cubicBezTo>
                  <a:pt x="76603" y="250007"/>
                  <a:pt x="87297" y="250054"/>
                  <a:pt x="97654" y="248575"/>
                </a:cubicBezTo>
                <a:cubicBezTo>
                  <a:pt x="135040" y="236113"/>
                  <a:pt x="122165" y="238601"/>
                  <a:pt x="195308" y="248575"/>
                </a:cubicBezTo>
                <a:cubicBezTo>
                  <a:pt x="200594" y="249296"/>
                  <a:pt x="203853" y="255066"/>
                  <a:pt x="208625" y="257452"/>
                </a:cubicBezTo>
                <a:cubicBezTo>
                  <a:pt x="228093" y="267186"/>
                  <a:pt x="232219" y="266610"/>
                  <a:pt x="253013" y="270769"/>
                </a:cubicBezTo>
                <a:cubicBezTo>
                  <a:pt x="258932" y="278167"/>
                  <a:pt x="263576" y="286797"/>
                  <a:pt x="270769" y="292963"/>
                </a:cubicBezTo>
                <a:cubicBezTo>
                  <a:pt x="274321" y="296008"/>
                  <a:pt x="279995" y="295130"/>
                  <a:pt x="284085" y="297402"/>
                </a:cubicBezTo>
                <a:cubicBezTo>
                  <a:pt x="293412" y="302584"/>
                  <a:pt x="301840" y="309239"/>
                  <a:pt x="310718" y="315157"/>
                </a:cubicBezTo>
                <a:lnTo>
                  <a:pt x="324035" y="324035"/>
                </a:lnTo>
                <a:cubicBezTo>
                  <a:pt x="326994" y="328474"/>
                  <a:pt x="329343" y="333386"/>
                  <a:pt x="332912" y="337351"/>
                </a:cubicBezTo>
                <a:cubicBezTo>
                  <a:pt x="342711" y="348238"/>
                  <a:pt x="355196" y="356705"/>
                  <a:pt x="363984" y="368423"/>
                </a:cubicBezTo>
                <a:cubicBezTo>
                  <a:pt x="367001" y="372445"/>
                  <a:pt x="382932" y="393003"/>
                  <a:pt x="386178" y="399495"/>
                </a:cubicBezTo>
                <a:cubicBezTo>
                  <a:pt x="388271" y="403680"/>
                  <a:pt x="387694" y="409158"/>
                  <a:pt x="390617" y="412812"/>
                </a:cubicBezTo>
                <a:cubicBezTo>
                  <a:pt x="393950" y="416978"/>
                  <a:pt x="399495" y="418730"/>
                  <a:pt x="403934" y="421689"/>
                </a:cubicBezTo>
                <a:cubicBezTo>
                  <a:pt x="405413" y="426128"/>
                  <a:pt x="411681" y="431697"/>
                  <a:pt x="408372" y="435006"/>
                </a:cubicBezTo>
                <a:cubicBezTo>
                  <a:pt x="404697" y="438681"/>
                  <a:pt x="382185" y="421986"/>
                  <a:pt x="381739" y="421689"/>
                </a:cubicBezTo>
                <a:cubicBezTo>
                  <a:pt x="367362" y="349792"/>
                  <a:pt x="390151" y="447155"/>
                  <a:pt x="363984" y="381740"/>
                </a:cubicBezTo>
                <a:cubicBezTo>
                  <a:pt x="360641" y="373384"/>
                  <a:pt x="361497" y="363893"/>
                  <a:pt x="359545" y="355107"/>
                </a:cubicBezTo>
                <a:cubicBezTo>
                  <a:pt x="358530" y="350539"/>
                  <a:pt x="356586" y="346229"/>
                  <a:pt x="355106" y="341790"/>
                </a:cubicBezTo>
                <a:cubicBezTo>
                  <a:pt x="347152" y="286105"/>
                  <a:pt x="348237" y="307807"/>
                  <a:pt x="355106" y="221942"/>
                </a:cubicBezTo>
                <a:cubicBezTo>
                  <a:pt x="357160" y="196259"/>
                  <a:pt x="354435" y="201450"/>
                  <a:pt x="372862" y="195309"/>
                </a:cubicBezTo>
                <a:cubicBezTo>
                  <a:pt x="383426" y="163615"/>
                  <a:pt x="376548" y="176462"/>
                  <a:pt x="390617" y="155359"/>
                </a:cubicBezTo>
                <a:cubicBezTo>
                  <a:pt x="392097" y="149441"/>
                  <a:pt x="392653" y="143211"/>
                  <a:pt x="395056" y="137604"/>
                </a:cubicBezTo>
                <a:cubicBezTo>
                  <a:pt x="399691" y="126789"/>
                  <a:pt x="409251" y="118970"/>
                  <a:pt x="417250" y="110971"/>
                </a:cubicBezTo>
                <a:cubicBezTo>
                  <a:pt x="418730" y="106532"/>
                  <a:pt x="420404" y="102153"/>
                  <a:pt x="421689" y="97654"/>
                </a:cubicBezTo>
                <a:cubicBezTo>
                  <a:pt x="423585" y="91017"/>
                  <a:pt x="427020" y="73677"/>
                  <a:pt x="430567" y="66582"/>
                </a:cubicBezTo>
                <a:cubicBezTo>
                  <a:pt x="432953" y="61811"/>
                  <a:pt x="436485" y="57705"/>
                  <a:pt x="439444" y="53266"/>
                </a:cubicBezTo>
                <a:cubicBezTo>
                  <a:pt x="460159" y="54746"/>
                  <a:pt x="480963" y="55278"/>
                  <a:pt x="501588" y="57705"/>
                </a:cubicBezTo>
                <a:cubicBezTo>
                  <a:pt x="506235" y="58252"/>
                  <a:pt x="510604" y="60301"/>
                  <a:pt x="514905" y="62144"/>
                </a:cubicBezTo>
                <a:cubicBezTo>
                  <a:pt x="530676" y="68903"/>
                  <a:pt x="532601" y="70982"/>
                  <a:pt x="545976" y="79899"/>
                </a:cubicBezTo>
                <a:cubicBezTo>
                  <a:pt x="552527" y="89725"/>
                  <a:pt x="557918" y="99696"/>
                  <a:pt x="568171" y="106532"/>
                </a:cubicBezTo>
                <a:cubicBezTo>
                  <a:pt x="572064" y="109127"/>
                  <a:pt x="577397" y="108699"/>
                  <a:pt x="581487" y="110971"/>
                </a:cubicBezTo>
                <a:cubicBezTo>
                  <a:pt x="590814" y="116153"/>
                  <a:pt x="599242" y="122808"/>
                  <a:pt x="608120" y="128726"/>
                </a:cubicBezTo>
                <a:cubicBezTo>
                  <a:pt x="612559" y="131685"/>
                  <a:pt x="616376" y="135917"/>
                  <a:pt x="621437" y="137604"/>
                </a:cubicBezTo>
                <a:lnTo>
                  <a:pt x="634753" y="142043"/>
                </a:lnTo>
                <a:cubicBezTo>
                  <a:pt x="644900" y="172481"/>
                  <a:pt x="634753" y="134702"/>
                  <a:pt x="634753" y="177553"/>
                </a:cubicBezTo>
                <a:cubicBezTo>
                  <a:pt x="634753" y="195119"/>
                  <a:pt x="648097" y="208667"/>
                  <a:pt x="656947" y="221942"/>
                </a:cubicBezTo>
                <a:cubicBezTo>
                  <a:pt x="668783" y="239696"/>
                  <a:pt x="661388" y="232300"/>
                  <a:pt x="679141" y="244136"/>
                </a:cubicBezTo>
                <a:cubicBezTo>
                  <a:pt x="682100" y="250054"/>
                  <a:pt x="694546" y="260803"/>
                  <a:pt x="688019" y="261891"/>
                </a:cubicBezTo>
                <a:cubicBezTo>
                  <a:pt x="675549" y="263969"/>
                  <a:pt x="664849" y="251317"/>
                  <a:pt x="652508" y="248575"/>
                </a:cubicBezTo>
                <a:cubicBezTo>
                  <a:pt x="637992" y="245349"/>
                  <a:pt x="622875" y="245980"/>
                  <a:pt x="608120" y="244136"/>
                </a:cubicBezTo>
                <a:cubicBezTo>
                  <a:pt x="592617" y="242198"/>
                  <a:pt x="578596" y="239505"/>
                  <a:pt x="563732" y="235258"/>
                </a:cubicBezTo>
                <a:cubicBezTo>
                  <a:pt x="559233" y="233973"/>
                  <a:pt x="554716" y="232662"/>
                  <a:pt x="550415" y="230819"/>
                </a:cubicBezTo>
                <a:cubicBezTo>
                  <a:pt x="544333" y="228213"/>
                  <a:pt x="538578" y="224901"/>
                  <a:pt x="532660" y="221942"/>
                </a:cubicBezTo>
                <a:cubicBezTo>
                  <a:pt x="500108" y="223421"/>
                  <a:pt x="467211" y="221425"/>
                  <a:pt x="435005" y="226380"/>
                </a:cubicBezTo>
                <a:cubicBezTo>
                  <a:pt x="411497" y="229997"/>
                  <a:pt x="418413" y="246952"/>
                  <a:pt x="412811" y="261891"/>
                </a:cubicBezTo>
                <a:cubicBezTo>
                  <a:pt x="410938" y="266886"/>
                  <a:pt x="406101" y="270333"/>
                  <a:pt x="403934" y="275208"/>
                </a:cubicBezTo>
                <a:cubicBezTo>
                  <a:pt x="400133" y="283759"/>
                  <a:pt x="404054" y="299270"/>
                  <a:pt x="395056" y="301841"/>
                </a:cubicBezTo>
                <a:lnTo>
                  <a:pt x="363984" y="310718"/>
                </a:lnTo>
                <a:cubicBezTo>
                  <a:pt x="362504" y="325514"/>
                  <a:pt x="365402" y="341439"/>
                  <a:pt x="359545" y="355107"/>
                </a:cubicBezTo>
                <a:cubicBezTo>
                  <a:pt x="357444" y="360011"/>
                  <a:pt x="350825" y="347123"/>
                  <a:pt x="350668" y="341790"/>
                </a:cubicBezTo>
                <a:cubicBezTo>
                  <a:pt x="349319" y="295918"/>
                  <a:pt x="351187" y="249910"/>
                  <a:pt x="355106" y="204186"/>
                </a:cubicBezTo>
                <a:cubicBezTo>
                  <a:pt x="356127" y="192277"/>
                  <a:pt x="377167" y="171095"/>
                  <a:pt x="381739" y="164237"/>
                </a:cubicBezTo>
                <a:cubicBezTo>
                  <a:pt x="385410" y="158731"/>
                  <a:pt x="386381" y="151564"/>
                  <a:pt x="390617" y="146481"/>
                </a:cubicBezTo>
                <a:cubicBezTo>
                  <a:pt x="394032" y="142383"/>
                  <a:pt x="399593" y="140705"/>
                  <a:pt x="403934" y="137604"/>
                </a:cubicBezTo>
                <a:cubicBezTo>
                  <a:pt x="409954" y="133304"/>
                  <a:pt x="415669" y="128587"/>
                  <a:pt x="421689" y="124287"/>
                </a:cubicBezTo>
                <a:cubicBezTo>
                  <a:pt x="426030" y="121186"/>
                  <a:pt x="430130" y="117577"/>
                  <a:pt x="435005" y="115410"/>
                </a:cubicBezTo>
                <a:cubicBezTo>
                  <a:pt x="443556" y="111609"/>
                  <a:pt x="461638" y="106532"/>
                  <a:pt x="461638" y="106532"/>
                </a:cubicBezTo>
                <a:cubicBezTo>
                  <a:pt x="482427" y="110690"/>
                  <a:pt x="486563" y="110116"/>
                  <a:pt x="506027" y="119848"/>
                </a:cubicBezTo>
                <a:cubicBezTo>
                  <a:pt x="510799" y="122234"/>
                  <a:pt x="514572" y="126340"/>
                  <a:pt x="519343" y="128726"/>
                </a:cubicBezTo>
                <a:cubicBezTo>
                  <a:pt x="523528" y="130819"/>
                  <a:pt x="528384" y="131265"/>
                  <a:pt x="532660" y="133165"/>
                </a:cubicBezTo>
                <a:cubicBezTo>
                  <a:pt x="541730" y="137196"/>
                  <a:pt x="550782" y="141374"/>
                  <a:pt x="559293" y="146481"/>
                </a:cubicBezTo>
                <a:cubicBezTo>
                  <a:pt x="592887" y="166637"/>
                  <a:pt x="562379" y="154908"/>
                  <a:pt x="590365" y="164237"/>
                </a:cubicBezTo>
                <a:cubicBezTo>
                  <a:pt x="599777" y="176786"/>
                  <a:pt x="602650" y="184720"/>
                  <a:pt x="616998" y="190870"/>
                </a:cubicBezTo>
                <a:cubicBezTo>
                  <a:pt x="622605" y="193273"/>
                  <a:pt x="628835" y="193829"/>
                  <a:pt x="634753" y="195309"/>
                </a:cubicBezTo>
                <a:cubicBezTo>
                  <a:pt x="639192" y="199748"/>
                  <a:pt x="642582" y="205576"/>
                  <a:pt x="648070" y="208625"/>
                </a:cubicBezTo>
                <a:cubicBezTo>
                  <a:pt x="656250" y="213170"/>
                  <a:pt x="674703" y="217503"/>
                  <a:pt x="674703" y="217503"/>
                </a:cubicBezTo>
                <a:cubicBezTo>
                  <a:pt x="667305" y="221942"/>
                  <a:pt x="661136" y="230819"/>
                  <a:pt x="652508" y="230819"/>
                </a:cubicBezTo>
                <a:cubicBezTo>
                  <a:pt x="634206" y="230819"/>
                  <a:pt x="599242" y="217503"/>
                  <a:pt x="599242" y="217503"/>
                </a:cubicBezTo>
                <a:cubicBezTo>
                  <a:pt x="593324" y="214544"/>
                  <a:pt x="587569" y="211232"/>
                  <a:pt x="581487" y="208625"/>
                </a:cubicBezTo>
                <a:cubicBezTo>
                  <a:pt x="569885" y="203652"/>
                  <a:pt x="562929" y="203501"/>
                  <a:pt x="550415" y="199747"/>
                </a:cubicBezTo>
                <a:cubicBezTo>
                  <a:pt x="541452" y="197058"/>
                  <a:pt x="523782" y="190870"/>
                  <a:pt x="523782" y="190870"/>
                </a:cubicBezTo>
                <a:cubicBezTo>
                  <a:pt x="476903" y="194219"/>
                  <a:pt x="467869" y="178407"/>
                  <a:pt x="452761" y="208625"/>
                </a:cubicBezTo>
                <a:cubicBezTo>
                  <a:pt x="450668" y="212810"/>
                  <a:pt x="449802" y="217503"/>
                  <a:pt x="448322" y="221942"/>
                </a:cubicBezTo>
                <a:cubicBezTo>
                  <a:pt x="447665" y="227198"/>
                  <a:pt x="441115" y="281284"/>
                  <a:pt x="439444" y="288524"/>
                </a:cubicBezTo>
                <a:cubicBezTo>
                  <a:pt x="433851" y="312761"/>
                  <a:pt x="422543" y="327194"/>
                  <a:pt x="439444" y="301841"/>
                </a:cubicBezTo>
                <a:cubicBezTo>
                  <a:pt x="437964" y="309239"/>
                  <a:pt x="435005" y="316490"/>
                  <a:pt x="435005" y="324035"/>
                </a:cubicBezTo>
                <a:cubicBezTo>
                  <a:pt x="435005" y="407451"/>
                  <a:pt x="436317" y="394249"/>
                  <a:pt x="443883" y="363984"/>
                </a:cubicBezTo>
                <a:cubicBezTo>
                  <a:pt x="438319" y="355638"/>
                  <a:pt x="428728" y="342447"/>
                  <a:pt x="426128" y="332913"/>
                </a:cubicBezTo>
                <a:cubicBezTo>
                  <a:pt x="423375" y="322819"/>
                  <a:pt x="422730" y="312252"/>
                  <a:pt x="421689" y="301841"/>
                </a:cubicBezTo>
                <a:cubicBezTo>
                  <a:pt x="417844" y="263393"/>
                  <a:pt x="418710" y="244017"/>
                  <a:pt x="412811" y="208625"/>
                </a:cubicBezTo>
                <a:cubicBezTo>
                  <a:pt x="411808" y="202608"/>
                  <a:pt x="409852" y="196788"/>
                  <a:pt x="408372" y="190870"/>
                </a:cubicBezTo>
                <a:cubicBezTo>
                  <a:pt x="409852" y="184951"/>
                  <a:pt x="411615" y="179096"/>
                  <a:pt x="412811" y="173114"/>
                </a:cubicBezTo>
                <a:cubicBezTo>
                  <a:pt x="416768" y="153329"/>
                  <a:pt x="416929" y="143328"/>
                  <a:pt x="421689" y="124287"/>
                </a:cubicBezTo>
                <a:cubicBezTo>
                  <a:pt x="422824" y="119748"/>
                  <a:pt x="424648" y="115410"/>
                  <a:pt x="426128" y="110971"/>
                </a:cubicBezTo>
                <a:cubicBezTo>
                  <a:pt x="423169" y="106532"/>
                  <a:pt x="421689" y="100613"/>
                  <a:pt x="417250" y="97654"/>
                </a:cubicBezTo>
                <a:cubicBezTo>
                  <a:pt x="414541" y="95848"/>
                  <a:pt x="377818" y="88892"/>
                  <a:pt x="377301" y="88777"/>
                </a:cubicBezTo>
                <a:cubicBezTo>
                  <a:pt x="371345" y="87454"/>
                  <a:pt x="365501" y="85661"/>
                  <a:pt x="359545" y="84338"/>
                </a:cubicBezTo>
                <a:cubicBezTo>
                  <a:pt x="350427" y="82312"/>
                  <a:pt x="333554" y="80220"/>
                  <a:pt x="324035" y="75460"/>
                </a:cubicBezTo>
                <a:cubicBezTo>
                  <a:pt x="319263" y="73074"/>
                  <a:pt x="315157" y="69541"/>
                  <a:pt x="310718" y="66582"/>
                </a:cubicBezTo>
                <a:cubicBezTo>
                  <a:pt x="272098" y="79456"/>
                  <a:pt x="274109" y="80121"/>
                  <a:pt x="204186" y="75460"/>
                </a:cubicBezTo>
                <a:cubicBezTo>
                  <a:pt x="190180" y="74526"/>
                  <a:pt x="154312" y="52219"/>
                  <a:pt x="164237" y="62144"/>
                </a:cubicBezTo>
                <a:cubicBezTo>
                  <a:pt x="175505" y="73412"/>
                  <a:pt x="193618" y="74539"/>
                  <a:pt x="208625" y="79899"/>
                </a:cubicBezTo>
                <a:cubicBezTo>
                  <a:pt x="214370" y="81951"/>
                  <a:pt x="220494" y="82733"/>
                  <a:pt x="226380" y="84338"/>
                </a:cubicBezTo>
                <a:cubicBezTo>
                  <a:pt x="236772" y="87172"/>
                  <a:pt x="247135" y="90120"/>
                  <a:pt x="257452" y="93215"/>
                </a:cubicBezTo>
                <a:cubicBezTo>
                  <a:pt x="280582" y="100154"/>
                  <a:pt x="261584" y="94985"/>
                  <a:pt x="288524" y="106532"/>
                </a:cubicBezTo>
                <a:cubicBezTo>
                  <a:pt x="292824" y="108375"/>
                  <a:pt x="297401" y="109491"/>
                  <a:pt x="301840" y="110971"/>
                </a:cubicBezTo>
                <a:cubicBezTo>
                  <a:pt x="340746" y="149874"/>
                  <a:pt x="291394" y="102266"/>
                  <a:pt x="328473" y="133165"/>
                </a:cubicBezTo>
                <a:cubicBezTo>
                  <a:pt x="333295" y="137184"/>
                  <a:pt x="337351" y="142042"/>
                  <a:pt x="341790" y="146481"/>
                </a:cubicBezTo>
                <a:cubicBezTo>
                  <a:pt x="343684" y="152162"/>
                  <a:pt x="353116" y="181329"/>
                  <a:pt x="355106" y="181992"/>
                </a:cubicBezTo>
                <a:cubicBezTo>
                  <a:pt x="360893" y="183921"/>
                  <a:pt x="358065" y="170155"/>
                  <a:pt x="359545" y="164237"/>
                </a:cubicBezTo>
                <a:cubicBezTo>
                  <a:pt x="380260" y="195309"/>
                  <a:pt x="368423" y="184952"/>
                  <a:pt x="390617" y="199747"/>
                </a:cubicBezTo>
                <a:cubicBezTo>
                  <a:pt x="398430" y="223185"/>
                  <a:pt x="392461" y="209173"/>
                  <a:pt x="412811" y="239697"/>
                </a:cubicBezTo>
                <a:lnTo>
                  <a:pt x="421689" y="253013"/>
                </a:lnTo>
                <a:lnTo>
                  <a:pt x="430567" y="266330"/>
                </a:lnTo>
                <a:cubicBezTo>
                  <a:pt x="431599" y="270458"/>
                  <a:pt x="444335" y="318825"/>
                  <a:pt x="439444" y="315157"/>
                </a:cubicBezTo>
                <a:cubicBezTo>
                  <a:pt x="426210" y="305232"/>
                  <a:pt x="417250" y="270769"/>
                  <a:pt x="417250" y="270769"/>
                </a:cubicBezTo>
                <a:cubicBezTo>
                  <a:pt x="407861" y="233215"/>
                  <a:pt x="420651" y="271432"/>
                  <a:pt x="399495" y="239697"/>
                </a:cubicBezTo>
                <a:cubicBezTo>
                  <a:pt x="396429" y="235098"/>
                  <a:pt x="391886" y="212007"/>
                  <a:pt x="390617" y="208625"/>
                </a:cubicBezTo>
                <a:cubicBezTo>
                  <a:pt x="388294" y="202429"/>
                  <a:pt x="384698" y="196788"/>
                  <a:pt x="381739" y="190870"/>
                </a:cubicBezTo>
                <a:cubicBezTo>
                  <a:pt x="380260" y="183472"/>
                  <a:pt x="377984" y="176189"/>
                  <a:pt x="377301" y="168676"/>
                </a:cubicBezTo>
                <a:cubicBezTo>
                  <a:pt x="369861" y="86826"/>
                  <a:pt x="373113" y="87934"/>
                  <a:pt x="377301" y="0"/>
                </a:cubicBezTo>
                <a:cubicBezTo>
                  <a:pt x="378780" y="10357"/>
                  <a:pt x="381739" y="20610"/>
                  <a:pt x="381739" y="31072"/>
                </a:cubicBezTo>
                <a:cubicBezTo>
                  <a:pt x="381739" y="38023"/>
                  <a:pt x="376366" y="58407"/>
                  <a:pt x="372862" y="66582"/>
                </a:cubicBezTo>
                <a:cubicBezTo>
                  <a:pt x="365241" y="84364"/>
                  <a:pt x="363708" y="81001"/>
                  <a:pt x="359545" y="97654"/>
                </a:cubicBezTo>
                <a:cubicBezTo>
                  <a:pt x="357234" y="106899"/>
                  <a:pt x="352576" y="140134"/>
                  <a:pt x="346229" y="146481"/>
                </a:cubicBezTo>
                <a:lnTo>
                  <a:pt x="332912" y="159798"/>
                </a:lnTo>
                <a:cubicBezTo>
                  <a:pt x="334392" y="192349"/>
                  <a:pt x="334852" y="224963"/>
                  <a:pt x="337351" y="257452"/>
                </a:cubicBezTo>
                <a:cubicBezTo>
                  <a:pt x="337819" y="263535"/>
                  <a:pt x="339062" y="269751"/>
                  <a:pt x="341790" y="275208"/>
                </a:cubicBezTo>
                <a:cubicBezTo>
                  <a:pt x="345098" y="281825"/>
                  <a:pt x="350667" y="287045"/>
                  <a:pt x="355106" y="292963"/>
                </a:cubicBezTo>
                <a:cubicBezTo>
                  <a:pt x="362765" y="331254"/>
                  <a:pt x="352591" y="301726"/>
                  <a:pt x="381739" y="337351"/>
                </a:cubicBezTo>
                <a:cubicBezTo>
                  <a:pt x="388496" y="345609"/>
                  <a:pt x="393577" y="355106"/>
                  <a:pt x="399495" y="363984"/>
                </a:cubicBezTo>
                <a:cubicBezTo>
                  <a:pt x="402454" y="368423"/>
                  <a:pt x="410758" y="382073"/>
                  <a:pt x="408372" y="377301"/>
                </a:cubicBezTo>
                <a:cubicBezTo>
                  <a:pt x="403812" y="368180"/>
                  <a:pt x="392019" y="340623"/>
                  <a:pt x="381739" y="332913"/>
                </a:cubicBezTo>
                <a:cubicBezTo>
                  <a:pt x="375365" y="328132"/>
                  <a:pt x="366943" y="326994"/>
                  <a:pt x="359545" y="324035"/>
                </a:cubicBezTo>
                <a:cubicBezTo>
                  <a:pt x="356586" y="319596"/>
                  <a:pt x="354834" y="314051"/>
                  <a:pt x="350668" y="310718"/>
                </a:cubicBezTo>
                <a:cubicBezTo>
                  <a:pt x="347014" y="307795"/>
                  <a:pt x="340660" y="309588"/>
                  <a:pt x="337351" y="306279"/>
                </a:cubicBezTo>
                <a:cubicBezTo>
                  <a:pt x="334042" y="302971"/>
                  <a:pt x="335835" y="296617"/>
                  <a:pt x="332912" y="292963"/>
                </a:cubicBezTo>
                <a:cubicBezTo>
                  <a:pt x="329579" y="288797"/>
                  <a:pt x="323694" y="287500"/>
                  <a:pt x="319596" y="284085"/>
                </a:cubicBezTo>
                <a:cubicBezTo>
                  <a:pt x="314774" y="280066"/>
                  <a:pt x="311234" y="274623"/>
                  <a:pt x="306279" y="270769"/>
                </a:cubicBezTo>
                <a:cubicBezTo>
                  <a:pt x="297857" y="264218"/>
                  <a:pt x="279646" y="253013"/>
                  <a:pt x="279646" y="253013"/>
                </a:cubicBezTo>
                <a:cubicBezTo>
                  <a:pt x="263372" y="228601"/>
                  <a:pt x="279646" y="249314"/>
                  <a:pt x="257452" y="230819"/>
                </a:cubicBezTo>
                <a:cubicBezTo>
                  <a:pt x="252630" y="226800"/>
                  <a:pt x="249751" y="220310"/>
                  <a:pt x="244136" y="217503"/>
                </a:cubicBezTo>
                <a:cubicBezTo>
                  <a:pt x="237388" y="214129"/>
                  <a:pt x="229339" y="214544"/>
                  <a:pt x="221941" y="213064"/>
                </a:cubicBezTo>
                <a:lnTo>
                  <a:pt x="110971" y="217503"/>
                </a:lnTo>
                <a:cubicBezTo>
                  <a:pt x="89160" y="221865"/>
                  <a:pt x="155334" y="220909"/>
                  <a:pt x="177553" y="221942"/>
                </a:cubicBezTo>
                <a:cubicBezTo>
                  <a:pt x="218964" y="223868"/>
                  <a:pt x="260411" y="224901"/>
                  <a:pt x="301840" y="226380"/>
                </a:cubicBezTo>
                <a:cubicBezTo>
                  <a:pt x="303320" y="230819"/>
                  <a:pt x="304636" y="235316"/>
                  <a:pt x="306279" y="239697"/>
                </a:cubicBezTo>
                <a:cubicBezTo>
                  <a:pt x="309077" y="247158"/>
                  <a:pt x="312637" y="254332"/>
                  <a:pt x="315157" y="261891"/>
                </a:cubicBezTo>
                <a:cubicBezTo>
                  <a:pt x="317086" y="267678"/>
                  <a:pt x="318116" y="273728"/>
                  <a:pt x="319596" y="279646"/>
                </a:cubicBezTo>
                <a:cubicBezTo>
                  <a:pt x="321076" y="291483"/>
                  <a:pt x="321901" y="303420"/>
                  <a:pt x="324035" y="315157"/>
                </a:cubicBezTo>
                <a:cubicBezTo>
                  <a:pt x="325449" y="322936"/>
                  <a:pt x="333615" y="340999"/>
                  <a:pt x="337351" y="346229"/>
                </a:cubicBezTo>
                <a:cubicBezTo>
                  <a:pt x="341000" y="351337"/>
                  <a:pt x="346649" y="354723"/>
                  <a:pt x="350668" y="359546"/>
                </a:cubicBezTo>
                <a:cubicBezTo>
                  <a:pt x="381568" y="396626"/>
                  <a:pt x="333954" y="347271"/>
                  <a:pt x="372862" y="386179"/>
                </a:cubicBezTo>
                <a:cubicBezTo>
                  <a:pt x="374342" y="393577"/>
                  <a:pt x="382636" y="403039"/>
                  <a:pt x="377301" y="408373"/>
                </a:cubicBezTo>
                <a:cubicBezTo>
                  <a:pt x="372621" y="413052"/>
                  <a:pt x="371706" y="396362"/>
                  <a:pt x="368423" y="390617"/>
                </a:cubicBezTo>
                <a:cubicBezTo>
                  <a:pt x="365776" y="385985"/>
                  <a:pt x="362504" y="381740"/>
                  <a:pt x="359545" y="377301"/>
                </a:cubicBezTo>
                <a:cubicBezTo>
                  <a:pt x="358065" y="372862"/>
                  <a:pt x="357464" y="368026"/>
                  <a:pt x="355106" y="363984"/>
                </a:cubicBezTo>
                <a:cubicBezTo>
                  <a:pt x="347042" y="350160"/>
                  <a:pt x="328473" y="324035"/>
                  <a:pt x="328473" y="324035"/>
                </a:cubicBezTo>
                <a:cubicBezTo>
                  <a:pt x="326994" y="319596"/>
                  <a:pt x="325935" y="314994"/>
                  <a:pt x="324035" y="310718"/>
                </a:cubicBezTo>
                <a:cubicBezTo>
                  <a:pt x="314818" y="289979"/>
                  <a:pt x="306687" y="275750"/>
                  <a:pt x="292963" y="257452"/>
                </a:cubicBezTo>
                <a:cubicBezTo>
                  <a:pt x="288524" y="251534"/>
                  <a:pt x="284461" y="245314"/>
                  <a:pt x="279646" y="239697"/>
                </a:cubicBezTo>
                <a:cubicBezTo>
                  <a:pt x="275561" y="234931"/>
                  <a:pt x="270769" y="230819"/>
                  <a:pt x="266330" y="226380"/>
                </a:cubicBezTo>
                <a:cubicBezTo>
                  <a:pt x="264850" y="221941"/>
                  <a:pt x="263176" y="217563"/>
                  <a:pt x="261891" y="213064"/>
                </a:cubicBezTo>
                <a:cubicBezTo>
                  <a:pt x="256472" y="194098"/>
                  <a:pt x="253223" y="162827"/>
                  <a:pt x="230819" y="155359"/>
                </a:cubicBezTo>
                <a:lnTo>
                  <a:pt x="204186" y="146481"/>
                </a:lnTo>
                <a:cubicBezTo>
                  <a:pt x="199747" y="145001"/>
                  <a:pt x="195485" y="142812"/>
                  <a:pt x="190870" y="142043"/>
                </a:cubicBezTo>
                <a:cubicBezTo>
                  <a:pt x="181992" y="140563"/>
                  <a:pt x="173023" y="139556"/>
                  <a:pt x="164237" y="137604"/>
                </a:cubicBezTo>
                <a:cubicBezTo>
                  <a:pt x="159669" y="136589"/>
                  <a:pt x="155459" y="134300"/>
                  <a:pt x="150920" y="133165"/>
                </a:cubicBezTo>
                <a:cubicBezTo>
                  <a:pt x="143601" y="131335"/>
                  <a:pt x="136124" y="130206"/>
                  <a:pt x="128726" y="128726"/>
                </a:cubicBezTo>
                <a:cubicBezTo>
                  <a:pt x="115170" y="130985"/>
                  <a:pt x="79946" y="128756"/>
                  <a:pt x="115409" y="150920"/>
                </a:cubicBezTo>
                <a:cubicBezTo>
                  <a:pt x="121807" y="154919"/>
                  <a:pt x="130284" y="153529"/>
                  <a:pt x="137604" y="155359"/>
                </a:cubicBezTo>
                <a:cubicBezTo>
                  <a:pt x="142143" y="156494"/>
                  <a:pt x="146353" y="158783"/>
                  <a:pt x="150920" y="159798"/>
                </a:cubicBezTo>
                <a:cubicBezTo>
                  <a:pt x="177444" y="165693"/>
                  <a:pt x="203591" y="166407"/>
                  <a:pt x="230819" y="168676"/>
                </a:cubicBezTo>
                <a:cubicBezTo>
                  <a:pt x="289872" y="188360"/>
                  <a:pt x="265928" y="181892"/>
                  <a:pt x="301840" y="190870"/>
                </a:cubicBezTo>
                <a:cubicBezTo>
                  <a:pt x="341559" y="217347"/>
                  <a:pt x="277987" y="177600"/>
                  <a:pt x="341790" y="204186"/>
                </a:cubicBezTo>
                <a:cubicBezTo>
                  <a:pt x="351639" y="208290"/>
                  <a:pt x="358301" y="218568"/>
                  <a:pt x="368423" y="221942"/>
                </a:cubicBezTo>
                <a:cubicBezTo>
                  <a:pt x="379951" y="225784"/>
                  <a:pt x="393314" y="229948"/>
                  <a:pt x="403934" y="235258"/>
                </a:cubicBezTo>
                <a:cubicBezTo>
                  <a:pt x="416291" y="241437"/>
                  <a:pt x="420752" y="247638"/>
                  <a:pt x="430567" y="257452"/>
                </a:cubicBezTo>
                <a:cubicBezTo>
                  <a:pt x="441373" y="289873"/>
                  <a:pt x="437174" y="275007"/>
                  <a:pt x="443883" y="301841"/>
                </a:cubicBezTo>
                <a:cubicBezTo>
                  <a:pt x="445363" y="321076"/>
                  <a:pt x="448322" y="340254"/>
                  <a:pt x="448322" y="359546"/>
                </a:cubicBezTo>
                <a:cubicBezTo>
                  <a:pt x="448322" y="370259"/>
                  <a:pt x="442947" y="384548"/>
                  <a:pt x="439444" y="395056"/>
                </a:cubicBezTo>
                <a:cubicBezTo>
                  <a:pt x="444557" y="410396"/>
                  <a:pt x="445725" y="421240"/>
                  <a:pt x="448322" y="386179"/>
                </a:cubicBezTo>
                <a:cubicBezTo>
                  <a:pt x="450729" y="353683"/>
                  <a:pt x="448879" y="320877"/>
                  <a:pt x="452761" y="288524"/>
                </a:cubicBezTo>
                <a:cubicBezTo>
                  <a:pt x="453397" y="283227"/>
                  <a:pt x="459252" y="279979"/>
                  <a:pt x="461638" y="275208"/>
                </a:cubicBezTo>
                <a:cubicBezTo>
                  <a:pt x="463731" y="271023"/>
                  <a:pt x="463481" y="265784"/>
                  <a:pt x="466077" y="261891"/>
                </a:cubicBezTo>
                <a:cubicBezTo>
                  <a:pt x="469559" y="256668"/>
                  <a:pt x="474439" y="252429"/>
                  <a:pt x="479394" y="248575"/>
                </a:cubicBezTo>
                <a:cubicBezTo>
                  <a:pt x="502290" y="230767"/>
                  <a:pt x="499251" y="233078"/>
                  <a:pt x="519343" y="226380"/>
                </a:cubicBezTo>
                <a:cubicBezTo>
                  <a:pt x="520823" y="230819"/>
                  <a:pt x="528461" y="239697"/>
                  <a:pt x="523782" y="239697"/>
                </a:cubicBezTo>
                <a:cubicBezTo>
                  <a:pt x="518447" y="239697"/>
                  <a:pt x="520240" y="226380"/>
                  <a:pt x="514905" y="226380"/>
                </a:cubicBezTo>
                <a:cubicBezTo>
                  <a:pt x="499457" y="226380"/>
                  <a:pt x="485553" y="236159"/>
                  <a:pt x="470516" y="239697"/>
                </a:cubicBezTo>
                <a:cubicBezTo>
                  <a:pt x="460332" y="242093"/>
                  <a:pt x="449801" y="242656"/>
                  <a:pt x="439444" y="244136"/>
                </a:cubicBezTo>
                <a:cubicBezTo>
                  <a:pt x="414153" y="282075"/>
                  <a:pt x="430567" y="252117"/>
                  <a:pt x="430567" y="346229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7260167" y="3145656"/>
            <a:ext cx="435006" cy="636726"/>
          </a:xfrm>
          <a:custGeom>
            <a:avLst/>
            <a:gdLst>
              <a:gd name="connsiteX0" fmla="*/ 93216 w 435006"/>
              <a:gd name="connsiteY0" fmla="*/ 631138 h 636726"/>
              <a:gd name="connsiteX1" fmla="*/ 115410 w 435006"/>
              <a:gd name="connsiteY1" fmla="*/ 555678 h 636726"/>
              <a:gd name="connsiteX2" fmla="*/ 119849 w 435006"/>
              <a:gd name="connsiteY2" fmla="*/ 537922 h 636726"/>
              <a:gd name="connsiteX3" fmla="*/ 115410 w 435006"/>
              <a:gd name="connsiteY3" fmla="*/ 347052 h 636726"/>
              <a:gd name="connsiteX4" fmla="*/ 110971 w 435006"/>
              <a:gd name="connsiteY4" fmla="*/ 324858 h 636726"/>
              <a:gd name="connsiteX5" fmla="*/ 106533 w 435006"/>
              <a:gd name="connsiteY5" fmla="*/ 240520 h 636726"/>
              <a:gd name="connsiteX6" fmla="*/ 93216 w 435006"/>
              <a:gd name="connsiteY6" fmla="*/ 213887 h 636726"/>
              <a:gd name="connsiteX7" fmla="*/ 88777 w 435006"/>
              <a:gd name="connsiteY7" fmla="*/ 200571 h 636726"/>
              <a:gd name="connsiteX8" fmla="*/ 79900 w 435006"/>
              <a:gd name="connsiteY8" fmla="*/ 187254 h 636726"/>
              <a:gd name="connsiteX9" fmla="*/ 71022 w 435006"/>
              <a:gd name="connsiteY9" fmla="*/ 160621 h 636726"/>
              <a:gd name="connsiteX10" fmla="*/ 66583 w 435006"/>
              <a:gd name="connsiteY10" fmla="*/ 147305 h 636726"/>
              <a:gd name="connsiteX11" fmla="*/ 53266 w 435006"/>
              <a:gd name="connsiteY11" fmla="*/ 102916 h 636726"/>
              <a:gd name="connsiteX12" fmla="*/ 31072 w 435006"/>
              <a:gd name="connsiteY12" fmla="*/ 36334 h 636726"/>
              <a:gd name="connsiteX13" fmla="*/ 8878 w 435006"/>
              <a:gd name="connsiteY13" fmla="*/ 14140 h 636726"/>
              <a:gd name="connsiteX14" fmla="*/ 13317 w 435006"/>
              <a:gd name="connsiteY14" fmla="*/ 823 h 636726"/>
              <a:gd name="connsiteX15" fmla="*/ 0 w 435006"/>
              <a:gd name="connsiteY15" fmla="*/ 31895 h 636726"/>
              <a:gd name="connsiteX16" fmla="*/ 13317 w 435006"/>
              <a:gd name="connsiteY16" fmla="*/ 62967 h 636726"/>
              <a:gd name="connsiteX17" fmla="*/ 8878 w 435006"/>
              <a:gd name="connsiteY17" fmla="*/ 49650 h 636726"/>
              <a:gd name="connsiteX18" fmla="*/ 13317 w 435006"/>
              <a:gd name="connsiteY18" fmla="*/ 62967 h 636726"/>
              <a:gd name="connsiteX19" fmla="*/ 26633 w 435006"/>
              <a:gd name="connsiteY19" fmla="*/ 71845 h 636726"/>
              <a:gd name="connsiteX20" fmla="*/ 31072 w 435006"/>
              <a:gd name="connsiteY20" fmla="*/ 85161 h 636726"/>
              <a:gd name="connsiteX21" fmla="*/ 44389 w 435006"/>
              <a:gd name="connsiteY21" fmla="*/ 94039 h 636726"/>
              <a:gd name="connsiteX22" fmla="*/ 57705 w 435006"/>
              <a:gd name="connsiteY22" fmla="*/ 111794 h 636726"/>
              <a:gd name="connsiteX23" fmla="*/ 75461 w 435006"/>
              <a:gd name="connsiteY23" fmla="*/ 138427 h 636726"/>
              <a:gd name="connsiteX24" fmla="*/ 84338 w 435006"/>
              <a:gd name="connsiteY24" fmla="*/ 151744 h 636726"/>
              <a:gd name="connsiteX25" fmla="*/ 93216 w 435006"/>
              <a:gd name="connsiteY25" fmla="*/ 227204 h 636726"/>
              <a:gd name="connsiteX26" fmla="*/ 97655 w 435006"/>
              <a:gd name="connsiteY26" fmla="*/ 244959 h 636726"/>
              <a:gd name="connsiteX27" fmla="*/ 106533 w 435006"/>
              <a:gd name="connsiteY27" fmla="*/ 258276 h 636726"/>
              <a:gd name="connsiteX28" fmla="*/ 110971 w 435006"/>
              <a:gd name="connsiteY28" fmla="*/ 289347 h 636726"/>
              <a:gd name="connsiteX29" fmla="*/ 155360 w 435006"/>
              <a:gd name="connsiteY29" fmla="*/ 276031 h 636726"/>
              <a:gd name="connsiteX30" fmla="*/ 168676 w 435006"/>
              <a:gd name="connsiteY30" fmla="*/ 271592 h 636726"/>
              <a:gd name="connsiteX31" fmla="*/ 186432 w 435006"/>
              <a:gd name="connsiteY31" fmla="*/ 267153 h 636726"/>
              <a:gd name="connsiteX32" fmla="*/ 213065 w 435006"/>
              <a:gd name="connsiteY32" fmla="*/ 258276 h 636726"/>
              <a:gd name="connsiteX33" fmla="*/ 226381 w 435006"/>
              <a:gd name="connsiteY33" fmla="*/ 249398 h 636726"/>
              <a:gd name="connsiteX34" fmla="*/ 310719 w 435006"/>
              <a:gd name="connsiteY34" fmla="*/ 240520 h 636726"/>
              <a:gd name="connsiteX35" fmla="*/ 363985 w 435006"/>
              <a:gd name="connsiteY35" fmla="*/ 222765 h 636726"/>
              <a:gd name="connsiteX36" fmla="*/ 377301 w 435006"/>
              <a:gd name="connsiteY36" fmla="*/ 218326 h 636726"/>
              <a:gd name="connsiteX37" fmla="*/ 390618 w 435006"/>
              <a:gd name="connsiteY37" fmla="*/ 213887 h 636726"/>
              <a:gd name="connsiteX38" fmla="*/ 408373 w 435006"/>
              <a:gd name="connsiteY38" fmla="*/ 205010 h 636726"/>
              <a:gd name="connsiteX39" fmla="*/ 435006 w 435006"/>
              <a:gd name="connsiteY39" fmla="*/ 196132 h 636726"/>
              <a:gd name="connsiteX40" fmla="*/ 417251 w 435006"/>
              <a:gd name="connsiteY40" fmla="*/ 182815 h 636726"/>
              <a:gd name="connsiteX41" fmla="*/ 381740 w 435006"/>
              <a:gd name="connsiteY41" fmla="*/ 196132 h 636726"/>
              <a:gd name="connsiteX42" fmla="*/ 355107 w 435006"/>
              <a:gd name="connsiteY42" fmla="*/ 200571 h 636726"/>
              <a:gd name="connsiteX43" fmla="*/ 341791 w 435006"/>
              <a:gd name="connsiteY43" fmla="*/ 205010 h 636726"/>
              <a:gd name="connsiteX44" fmla="*/ 288525 w 435006"/>
              <a:gd name="connsiteY44" fmla="*/ 213887 h 636726"/>
              <a:gd name="connsiteX45" fmla="*/ 253014 w 435006"/>
              <a:gd name="connsiteY45" fmla="*/ 227204 h 636726"/>
              <a:gd name="connsiteX46" fmla="*/ 213065 w 435006"/>
              <a:gd name="connsiteY46" fmla="*/ 236081 h 636726"/>
              <a:gd name="connsiteX47" fmla="*/ 164237 w 435006"/>
              <a:gd name="connsiteY47" fmla="*/ 253837 h 636726"/>
              <a:gd name="connsiteX48" fmla="*/ 137604 w 435006"/>
              <a:gd name="connsiteY48" fmla="*/ 258276 h 636726"/>
              <a:gd name="connsiteX49" fmla="*/ 124288 w 435006"/>
              <a:gd name="connsiteY49" fmla="*/ 267153 h 636726"/>
              <a:gd name="connsiteX50" fmla="*/ 133166 w 435006"/>
              <a:gd name="connsiteY50" fmla="*/ 236081 h 636726"/>
              <a:gd name="connsiteX51" fmla="*/ 146482 w 435006"/>
              <a:gd name="connsiteY51" fmla="*/ 227204 h 636726"/>
              <a:gd name="connsiteX52" fmla="*/ 164237 w 435006"/>
              <a:gd name="connsiteY52" fmla="*/ 244959 h 636726"/>
              <a:gd name="connsiteX53" fmla="*/ 195309 w 435006"/>
              <a:gd name="connsiteY53" fmla="*/ 240520 h 636726"/>
              <a:gd name="connsiteX54" fmla="*/ 168676 w 435006"/>
              <a:gd name="connsiteY54" fmla="*/ 244959 h 636726"/>
              <a:gd name="connsiteX55" fmla="*/ 173115 w 435006"/>
              <a:gd name="connsiteY55" fmla="*/ 222765 h 636726"/>
              <a:gd name="connsiteX56" fmla="*/ 177554 w 435006"/>
              <a:gd name="connsiteY56" fmla="*/ 209448 h 636726"/>
              <a:gd name="connsiteX57" fmla="*/ 195309 w 435006"/>
              <a:gd name="connsiteY57" fmla="*/ 236081 h 636726"/>
              <a:gd name="connsiteX58" fmla="*/ 213065 w 435006"/>
              <a:gd name="connsiteY58" fmla="*/ 209448 h 636726"/>
              <a:gd name="connsiteX59" fmla="*/ 221942 w 435006"/>
              <a:gd name="connsiteY59" fmla="*/ 196132 h 636726"/>
              <a:gd name="connsiteX60" fmla="*/ 239698 w 435006"/>
              <a:gd name="connsiteY60" fmla="*/ 165060 h 636726"/>
              <a:gd name="connsiteX61" fmla="*/ 253014 w 435006"/>
              <a:gd name="connsiteY61" fmla="*/ 151744 h 636726"/>
              <a:gd name="connsiteX62" fmla="*/ 261892 w 435006"/>
              <a:gd name="connsiteY62" fmla="*/ 125111 h 636726"/>
              <a:gd name="connsiteX63" fmla="*/ 266331 w 435006"/>
              <a:gd name="connsiteY63" fmla="*/ 111794 h 636726"/>
              <a:gd name="connsiteX64" fmla="*/ 284086 w 435006"/>
              <a:gd name="connsiteY64" fmla="*/ 85161 h 636726"/>
              <a:gd name="connsiteX65" fmla="*/ 292964 w 435006"/>
              <a:gd name="connsiteY65" fmla="*/ 58528 h 636726"/>
              <a:gd name="connsiteX66" fmla="*/ 297402 w 435006"/>
              <a:gd name="connsiteY66" fmla="*/ 45212 h 636726"/>
              <a:gd name="connsiteX67" fmla="*/ 301841 w 435006"/>
              <a:gd name="connsiteY67" fmla="*/ 58528 h 636726"/>
              <a:gd name="connsiteX68" fmla="*/ 288525 w 435006"/>
              <a:gd name="connsiteY68" fmla="*/ 85161 h 636726"/>
              <a:gd name="connsiteX69" fmla="*/ 279647 w 435006"/>
              <a:gd name="connsiteY69" fmla="*/ 129549 h 636726"/>
              <a:gd name="connsiteX70" fmla="*/ 275208 w 435006"/>
              <a:gd name="connsiteY70" fmla="*/ 151744 h 636726"/>
              <a:gd name="connsiteX71" fmla="*/ 261892 w 435006"/>
              <a:gd name="connsiteY71" fmla="*/ 178377 h 636726"/>
              <a:gd name="connsiteX72" fmla="*/ 248575 w 435006"/>
              <a:gd name="connsiteY72" fmla="*/ 182815 h 636726"/>
              <a:gd name="connsiteX73" fmla="*/ 226381 w 435006"/>
              <a:gd name="connsiteY73" fmla="*/ 209448 h 636726"/>
              <a:gd name="connsiteX74" fmla="*/ 213065 w 435006"/>
              <a:gd name="connsiteY74" fmla="*/ 213887 h 636726"/>
              <a:gd name="connsiteX75" fmla="*/ 177554 w 435006"/>
              <a:gd name="connsiteY75" fmla="*/ 231643 h 636726"/>
              <a:gd name="connsiteX76" fmla="*/ 164237 w 435006"/>
              <a:gd name="connsiteY76" fmla="*/ 236081 h 636726"/>
              <a:gd name="connsiteX77" fmla="*/ 226381 w 435006"/>
              <a:gd name="connsiteY77" fmla="*/ 249398 h 636726"/>
              <a:gd name="connsiteX78" fmla="*/ 301841 w 435006"/>
              <a:gd name="connsiteY78" fmla="*/ 244959 h 636726"/>
              <a:gd name="connsiteX79" fmla="*/ 328474 w 435006"/>
              <a:gd name="connsiteY79" fmla="*/ 236081 h 636726"/>
              <a:gd name="connsiteX80" fmla="*/ 341791 w 435006"/>
              <a:gd name="connsiteY80" fmla="*/ 231643 h 636726"/>
              <a:gd name="connsiteX81" fmla="*/ 332913 w 435006"/>
              <a:gd name="connsiteY81" fmla="*/ 244959 h 636726"/>
              <a:gd name="connsiteX82" fmla="*/ 310719 w 435006"/>
              <a:gd name="connsiteY82" fmla="*/ 249398 h 636726"/>
              <a:gd name="connsiteX83" fmla="*/ 297402 w 435006"/>
              <a:gd name="connsiteY83" fmla="*/ 253837 h 636726"/>
              <a:gd name="connsiteX84" fmla="*/ 288525 w 435006"/>
              <a:gd name="connsiteY84" fmla="*/ 267153 h 636726"/>
              <a:gd name="connsiteX85" fmla="*/ 208626 w 435006"/>
              <a:gd name="connsiteY85" fmla="*/ 280470 h 636726"/>
              <a:gd name="connsiteX86" fmla="*/ 195309 w 435006"/>
              <a:gd name="connsiteY86" fmla="*/ 284909 h 636726"/>
              <a:gd name="connsiteX87" fmla="*/ 181993 w 435006"/>
              <a:gd name="connsiteY87" fmla="*/ 280470 h 636726"/>
              <a:gd name="connsiteX88" fmla="*/ 168676 w 435006"/>
              <a:gd name="connsiteY88" fmla="*/ 284909 h 636726"/>
              <a:gd name="connsiteX89" fmla="*/ 142043 w 435006"/>
              <a:gd name="connsiteY89" fmla="*/ 289347 h 636726"/>
              <a:gd name="connsiteX90" fmla="*/ 119849 w 435006"/>
              <a:gd name="connsiteY90" fmla="*/ 293786 h 636726"/>
              <a:gd name="connsiteX91" fmla="*/ 133166 w 435006"/>
              <a:gd name="connsiteY91" fmla="*/ 315980 h 636726"/>
              <a:gd name="connsiteX92" fmla="*/ 128727 w 435006"/>
              <a:gd name="connsiteY92" fmla="*/ 347052 h 636726"/>
              <a:gd name="connsiteX93" fmla="*/ 119849 w 435006"/>
              <a:gd name="connsiteY93" fmla="*/ 378124 h 636726"/>
              <a:gd name="connsiteX94" fmla="*/ 142043 w 435006"/>
              <a:gd name="connsiteY94" fmla="*/ 426951 h 636726"/>
              <a:gd name="connsiteX95" fmla="*/ 155360 w 435006"/>
              <a:gd name="connsiteY95" fmla="*/ 431390 h 636726"/>
              <a:gd name="connsiteX96" fmla="*/ 190870 w 435006"/>
              <a:gd name="connsiteY96" fmla="*/ 422512 h 636726"/>
              <a:gd name="connsiteX97" fmla="*/ 213065 w 435006"/>
              <a:gd name="connsiteY97" fmla="*/ 418074 h 636726"/>
              <a:gd name="connsiteX98" fmla="*/ 239698 w 435006"/>
              <a:gd name="connsiteY98" fmla="*/ 409196 h 636726"/>
              <a:gd name="connsiteX99" fmla="*/ 213065 w 435006"/>
              <a:gd name="connsiteY99" fmla="*/ 426951 h 636726"/>
              <a:gd name="connsiteX100" fmla="*/ 199748 w 435006"/>
              <a:gd name="connsiteY100" fmla="*/ 431390 h 636726"/>
              <a:gd name="connsiteX101" fmla="*/ 124288 w 435006"/>
              <a:gd name="connsiteY101" fmla="*/ 440268 h 636726"/>
              <a:gd name="connsiteX102" fmla="*/ 110971 w 435006"/>
              <a:gd name="connsiteY102" fmla="*/ 444707 h 636726"/>
              <a:gd name="connsiteX103" fmla="*/ 119849 w 435006"/>
              <a:gd name="connsiteY103" fmla="*/ 471340 h 636726"/>
              <a:gd name="connsiteX104" fmla="*/ 124288 w 435006"/>
              <a:gd name="connsiteY104" fmla="*/ 489095 h 636726"/>
              <a:gd name="connsiteX105" fmla="*/ 119849 w 435006"/>
              <a:gd name="connsiteY105" fmla="*/ 551239 h 636726"/>
              <a:gd name="connsiteX106" fmla="*/ 128727 w 435006"/>
              <a:gd name="connsiteY106" fmla="*/ 595627 h 636726"/>
              <a:gd name="connsiteX107" fmla="*/ 133166 w 435006"/>
              <a:gd name="connsiteY107" fmla="*/ 635577 h 636726"/>
              <a:gd name="connsiteX108" fmla="*/ 142043 w 435006"/>
              <a:gd name="connsiteY108" fmla="*/ 617821 h 636726"/>
              <a:gd name="connsiteX109" fmla="*/ 137604 w 435006"/>
              <a:gd name="connsiteY109" fmla="*/ 577872 h 636726"/>
              <a:gd name="connsiteX110" fmla="*/ 133166 w 435006"/>
              <a:gd name="connsiteY110" fmla="*/ 551239 h 636726"/>
              <a:gd name="connsiteX111" fmla="*/ 88777 w 435006"/>
              <a:gd name="connsiteY111" fmla="*/ 515728 h 636726"/>
              <a:gd name="connsiteX112" fmla="*/ 75461 w 435006"/>
              <a:gd name="connsiteY112" fmla="*/ 506850 h 636726"/>
              <a:gd name="connsiteX113" fmla="*/ 66583 w 435006"/>
              <a:gd name="connsiteY113" fmla="*/ 466901 h 636726"/>
              <a:gd name="connsiteX114" fmla="*/ 93216 w 435006"/>
              <a:gd name="connsiteY114" fmla="*/ 449145 h 636726"/>
              <a:gd name="connsiteX115" fmla="*/ 106533 w 435006"/>
              <a:gd name="connsiteY115" fmla="*/ 440268 h 636726"/>
              <a:gd name="connsiteX116" fmla="*/ 97655 w 435006"/>
              <a:gd name="connsiteY116" fmla="*/ 591188 h 636726"/>
              <a:gd name="connsiteX117" fmla="*/ 106533 w 435006"/>
              <a:gd name="connsiteY117" fmla="*/ 573433 h 636726"/>
              <a:gd name="connsiteX118" fmla="*/ 133166 w 435006"/>
              <a:gd name="connsiteY118" fmla="*/ 555678 h 636726"/>
              <a:gd name="connsiteX119" fmla="*/ 137604 w 435006"/>
              <a:gd name="connsiteY119" fmla="*/ 520167 h 636726"/>
              <a:gd name="connsiteX120" fmla="*/ 146482 w 435006"/>
              <a:gd name="connsiteY120" fmla="*/ 506850 h 636726"/>
              <a:gd name="connsiteX121" fmla="*/ 150921 w 435006"/>
              <a:gd name="connsiteY121" fmla="*/ 493534 h 636726"/>
              <a:gd name="connsiteX122" fmla="*/ 146482 w 435006"/>
              <a:gd name="connsiteY122" fmla="*/ 462462 h 636726"/>
              <a:gd name="connsiteX123" fmla="*/ 119849 w 435006"/>
              <a:gd name="connsiteY123" fmla="*/ 431390 h 636726"/>
              <a:gd name="connsiteX124" fmla="*/ 93216 w 435006"/>
              <a:gd name="connsiteY124" fmla="*/ 426951 h 636726"/>
              <a:gd name="connsiteX125" fmla="*/ 44389 w 435006"/>
              <a:gd name="connsiteY125" fmla="*/ 413635 h 636726"/>
              <a:gd name="connsiteX126" fmla="*/ 26633 w 435006"/>
              <a:gd name="connsiteY126" fmla="*/ 409196 h 636726"/>
              <a:gd name="connsiteX127" fmla="*/ 13317 w 435006"/>
              <a:gd name="connsiteY127" fmla="*/ 400318 h 636726"/>
              <a:gd name="connsiteX128" fmla="*/ 0 w 435006"/>
              <a:gd name="connsiteY128" fmla="*/ 395879 h 636726"/>
              <a:gd name="connsiteX129" fmla="*/ 13317 w 435006"/>
              <a:gd name="connsiteY129" fmla="*/ 387002 h 636726"/>
              <a:gd name="connsiteX130" fmla="*/ 35511 w 435006"/>
              <a:gd name="connsiteY130" fmla="*/ 391441 h 636726"/>
              <a:gd name="connsiteX131" fmla="*/ 75461 w 435006"/>
              <a:gd name="connsiteY131" fmla="*/ 395879 h 636726"/>
              <a:gd name="connsiteX132" fmla="*/ 88777 w 435006"/>
              <a:gd name="connsiteY132" fmla="*/ 404757 h 636726"/>
              <a:gd name="connsiteX133" fmla="*/ 115410 w 435006"/>
              <a:gd name="connsiteY133" fmla="*/ 413635 h 636726"/>
              <a:gd name="connsiteX134" fmla="*/ 128727 w 435006"/>
              <a:gd name="connsiteY134" fmla="*/ 418074 h 636726"/>
              <a:gd name="connsiteX135" fmla="*/ 124288 w 435006"/>
              <a:gd name="connsiteY135" fmla="*/ 404757 h 636726"/>
              <a:gd name="connsiteX136" fmla="*/ 119849 w 435006"/>
              <a:gd name="connsiteY136" fmla="*/ 293786 h 636726"/>
              <a:gd name="connsiteX137" fmla="*/ 102094 w 435006"/>
              <a:gd name="connsiteY137" fmla="*/ 289347 h 636726"/>
              <a:gd name="connsiteX138" fmla="*/ 88777 w 435006"/>
              <a:gd name="connsiteY138" fmla="*/ 293786 h 636726"/>
              <a:gd name="connsiteX139" fmla="*/ 53266 w 435006"/>
              <a:gd name="connsiteY139" fmla="*/ 302664 h 636726"/>
              <a:gd name="connsiteX140" fmla="*/ 22195 w 435006"/>
              <a:gd name="connsiteY140" fmla="*/ 284909 h 636726"/>
              <a:gd name="connsiteX141" fmla="*/ 26633 w 435006"/>
              <a:gd name="connsiteY141" fmla="*/ 271592 h 636726"/>
              <a:gd name="connsiteX142" fmla="*/ 13317 w 435006"/>
              <a:gd name="connsiteY142" fmla="*/ 218326 h 636726"/>
              <a:gd name="connsiteX143" fmla="*/ 0 w 435006"/>
              <a:gd name="connsiteY143" fmla="*/ 205010 h 63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5006" h="636726">
                <a:moveTo>
                  <a:pt x="93216" y="631138"/>
                </a:moveTo>
                <a:cubicBezTo>
                  <a:pt x="108892" y="591951"/>
                  <a:pt x="100161" y="616675"/>
                  <a:pt x="115410" y="555678"/>
                </a:cubicBezTo>
                <a:lnTo>
                  <a:pt x="119849" y="537922"/>
                </a:lnTo>
                <a:cubicBezTo>
                  <a:pt x="118369" y="474299"/>
                  <a:pt x="118059" y="410637"/>
                  <a:pt x="115410" y="347052"/>
                </a:cubicBezTo>
                <a:cubicBezTo>
                  <a:pt x="115096" y="339514"/>
                  <a:pt x="111597" y="332376"/>
                  <a:pt x="110971" y="324858"/>
                </a:cubicBezTo>
                <a:cubicBezTo>
                  <a:pt x="108633" y="296804"/>
                  <a:pt x="109082" y="268556"/>
                  <a:pt x="106533" y="240520"/>
                </a:cubicBezTo>
                <a:cubicBezTo>
                  <a:pt x="105294" y="226886"/>
                  <a:pt x="99117" y="225689"/>
                  <a:pt x="93216" y="213887"/>
                </a:cubicBezTo>
                <a:cubicBezTo>
                  <a:pt x="91124" y="209702"/>
                  <a:pt x="90869" y="204756"/>
                  <a:pt x="88777" y="200571"/>
                </a:cubicBezTo>
                <a:cubicBezTo>
                  <a:pt x="86391" y="195799"/>
                  <a:pt x="82067" y="192129"/>
                  <a:pt x="79900" y="187254"/>
                </a:cubicBezTo>
                <a:cubicBezTo>
                  <a:pt x="76099" y="178703"/>
                  <a:pt x="73981" y="169499"/>
                  <a:pt x="71022" y="160621"/>
                </a:cubicBezTo>
                <a:lnTo>
                  <a:pt x="66583" y="147305"/>
                </a:lnTo>
                <a:cubicBezTo>
                  <a:pt x="61756" y="132824"/>
                  <a:pt x="55791" y="118068"/>
                  <a:pt x="53266" y="102916"/>
                </a:cubicBezTo>
                <a:cubicBezTo>
                  <a:pt x="42044" y="35580"/>
                  <a:pt x="64616" y="47515"/>
                  <a:pt x="31072" y="36334"/>
                </a:cubicBezTo>
                <a:cubicBezTo>
                  <a:pt x="23305" y="31156"/>
                  <a:pt x="10727" y="25235"/>
                  <a:pt x="8878" y="14140"/>
                </a:cubicBezTo>
                <a:cubicBezTo>
                  <a:pt x="8109" y="9525"/>
                  <a:pt x="15410" y="-3362"/>
                  <a:pt x="13317" y="823"/>
                </a:cubicBezTo>
                <a:cubicBezTo>
                  <a:pt x="8277" y="10902"/>
                  <a:pt x="4439" y="21538"/>
                  <a:pt x="0" y="31895"/>
                </a:cubicBezTo>
                <a:cubicBezTo>
                  <a:pt x="7248" y="42767"/>
                  <a:pt x="13317" y="48636"/>
                  <a:pt x="13317" y="62967"/>
                </a:cubicBezTo>
                <a:cubicBezTo>
                  <a:pt x="13317" y="67646"/>
                  <a:pt x="8878" y="49650"/>
                  <a:pt x="8878" y="49650"/>
                </a:cubicBezTo>
                <a:cubicBezTo>
                  <a:pt x="8878" y="49650"/>
                  <a:pt x="9424" y="60371"/>
                  <a:pt x="13317" y="62967"/>
                </a:cubicBezTo>
                <a:lnTo>
                  <a:pt x="26633" y="71845"/>
                </a:lnTo>
                <a:cubicBezTo>
                  <a:pt x="28113" y="76284"/>
                  <a:pt x="28149" y="81508"/>
                  <a:pt x="31072" y="85161"/>
                </a:cubicBezTo>
                <a:cubicBezTo>
                  <a:pt x="34405" y="89327"/>
                  <a:pt x="40617" y="90267"/>
                  <a:pt x="44389" y="94039"/>
                </a:cubicBezTo>
                <a:cubicBezTo>
                  <a:pt x="49620" y="99270"/>
                  <a:pt x="53463" y="105733"/>
                  <a:pt x="57705" y="111794"/>
                </a:cubicBezTo>
                <a:cubicBezTo>
                  <a:pt x="63824" y="120535"/>
                  <a:pt x="69543" y="129549"/>
                  <a:pt x="75461" y="138427"/>
                </a:cubicBezTo>
                <a:lnTo>
                  <a:pt x="84338" y="151744"/>
                </a:lnTo>
                <a:cubicBezTo>
                  <a:pt x="86719" y="175550"/>
                  <a:pt x="88855" y="203218"/>
                  <a:pt x="93216" y="227204"/>
                </a:cubicBezTo>
                <a:cubicBezTo>
                  <a:pt x="94307" y="233206"/>
                  <a:pt x="95252" y="239352"/>
                  <a:pt x="97655" y="244959"/>
                </a:cubicBezTo>
                <a:cubicBezTo>
                  <a:pt x="99757" y="249863"/>
                  <a:pt x="103574" y="253837"/>
                  <a:pt x="106533" y="258276"/>
                </a:cubicBezTo>
                <a:cubicBezTo>
                  <a:pt x="108012" y="268633"/>
                  <a:pt x="102601" y="283070"/>
                  <a:pt x="110971" y="289347"/>
                </a:cubicBezTo>
                <a:cubicBezTo>
                  <a:pt x="127116" y="301456"/>
                  <a:pt x="143642" y="281890"/>
                  <a:pt x="155360" y="276031"/>
                </a:cubicBezTo>
                <a:cubicBezTo>
                  <a:pt x="159545" y="273939"/>
                  <a:pt x="164177" y="272877"/>
                  <a:pt x="168676" y="271592"/>
                </a:cubicBezTo>
                <a:cubicBezTo>
                  <a:pt x="174542" y="269916"/>
                  <a:pt x="180588" y="268906"/>
                  <a:pt x="186432" y="267153"/>
                </a:cubicBezTo>
                <a:cubicBezTo>
                  <a:pt x="195395" y="264464"/>
                  <a:pt x="213065" y="258276"/>
                  <a:pt x="213065" y="258276"/>
                </a:cubicBezTo>
                <a:cubicBezTo>
                  <a:pt x="217504" y="255317"/>
                  <a:pt x="221478" y="251500"/>
                  <a:pt x="226381" y="249398"/>
                </a:cubicBezTo>
                <a:cubicBezTo>
                  <a:pt x="246307" y="240858"/>
                  <a:pt x="308816" y="240647"/>
                  <a:pt x="310719" y="240520"/>
                </a:cubicBezTo>
                <a:lnTo>
                  <a:pt x="363985" y="222765"/>
                </a:lnTo>
                <a:lnTo>
                  <a:pt x="377301" y="218326"/>
                </a:lnTo>
                <a:cubicBezTo>
                  <a:pt x="381740" y="216846"/>
                  <a:pt x="386433" y="215979"/>
                  <a:pt x="390618" y="213887"/>
                </a:cubicBezTo>
                <a:cubicBezTo>
                  <a:pt x="396536" y="210928"/>
                  <a:pt x="402229" y="207467"/>
                  <a:pt x="408373" y="205010"/>
                </a:cubicBezTo>
                <a:cubicBezTo>
                  <a:pt x="417062" y="201535"/>
                  <a:pt x="435006" y="196132"/>
                  <a:pt x="435006" y="196132"/>
                </a:cubicBezTo>
                <a:cubicBezTo>
                  <a:pt x="429088" y="191693"/>
                  <a:pt x="424473" y="184420"/>
                  <a:pt x="417251" y="182815"/>
                </a:cubicBezTo>
                <a:cubicBezTo>
                  <a:pt x="394044" y="177658"/>
                  <a:pt x="398351" y="190595"/>
                  <a:pt x="381740" y="196132"/>
                </a:cubicBezTo>
                <a:cubicBezTo>
                  <a:pt x="373202" y="198978"/>
                  <a:pt x="363985" y="199091"/>
                  <a:pt x="355107" y="200571"/>
                </a:cubicBezTo>
                <a:cubicBezTo>
                  <a:pt x="350668" y="202051"/>
                  <a:pt x="346379" y="204092"/>
                  <a:pt x="341791" y="205010"/>
                </a:cubicBezTo>
                <a:cubicBezTo>
                  <a:pt x="324140" y="208540"/>
                  <a:pt x="288525" y="213887"/>
                  <a:pt x="288525" y="213887"/>
                </a:cubicBezTo>
                <a:cubicBezTo>
                  <a:pt x="281733" y="216604"/>
                  <a:pt x="262294" y="224884"/>
                  <a:pt x="253014" y="227204"/>
                </a:cubicBezTo>
                <a:cubicBezTo>
                  <a:pt x="238957" y="230718"/>
                  <a:pt x="226723" y="231529"/>
                  <a:pt x="213065" y="236081"/>
                </a:cubicBezTo>
                <a:cubicBezTo>
                  <a:pt x="198943" y="240788"/>
                  <a:pt x="178745" y="251419"/>
                  <a:pt x="164237" y="253837"/>
                </a:cubicBezTo>
                <a:lnTo>
                  <a:pt x="137604" y="258276"/>
                </a:lnTo>
                <a:cubicBezTo>
                  <a:pt x="133165" y="261235"/>
                  <a:pt x="128060" y="270925"/>
                  <a:pt x="124288" y="267153"/>
                </a:cubicBezTo>
                <a:cubicBezTo>
                  <a:pt x="123934" y="266799"/>
                  <a:pt x="131345" y="238357"/>
                  <a:pt x="133166" y="236081"/>
                </a:cubicBezTo>
                <a:cubicBezTo>
                  <a:pt x="136498" y="231915"/>
                  <a:pt x="142043" y="230163"/>
                  <a:pt x="146482" y="227204"/>
                </a:cubicBezTo>
                <a:cubicBezTo>
                  <a:pt x="152400" y="233122"/>
                  <a:pt x="156162" y="242757"/>
                  <a:pt x="164237" y="244959"/>
                </a:cubicBezTo>
                <a:cubicBezTo>
                  <a:pt x="174331" y="247712"/>
                  <a:pt x="184847" y="240520"/>
                  <a:pt x="195309" y="240520"/>
                </a:cubicBezTo>
                <a:cubicBezTo>
                  <a:pt x="204309" y="240520"/>
                  <a:pt x="177554" y="243479"/>
                  <a:pt x="168676" y="244959"/>
                </a:cubicBezTo>
                <a:cubicBezTo>
                  <a:pt x="170156" y="237561"/>
                  <a:pt x="171285" y="230084"/>
                  <a:pt x="173115" y="222765"/>
                </a:cubicBezTo>
                <a:cubicBezTo>
                  <a:pt x="174250" y="218226"/>
                  <a:pt x="173542" y="207041"/>
                  <a:pt x="177554" y="209448"/>
                </a:cubicBezTo>
                <a:cubicBezTo>
                  <a:pt x="186703" y="214937"/>
                  <a:pt x="189391" y="227203"/>
                  <a:pt x="195309" y="236081"/>
                </a:cubicBezTo>
                <a:lnTo>
                  <a:pt x="213065" y="209448"/>
                </a:lnTo>
                <a:cubicBezTo>
                  <a:pt x="216024" y="205009"/>
                  <a:pt x="219556" y="200903"/>
                  <a:pt x="221942" y="196132"/>
                </a:cubicBezTo>
                <a:cubicBezTo>
                  <a:pt x="227369" y="185279"/>
                  <a:pt x="231856" y="174471"/>
                  <a:pt x="239698" y="165060"/>
                </a:cubicBezTo>
                <a:cubicBezTo>
                  <a:pt x="243717" y="160238"/>
                  <a:pt x="248575" y="156183"/>
                  <a:pt x="253014" y="151744"/>
                </a:cubicBezTo>
                <a:lnTo>
                  <a:pt x="261892" y="125111"/>
                </a:lnTo>
                <a:cubicBezTo>
                  <a:pt x="263372" y="120672"/>
                  <a:pt x="263736" y="115687"/>
                  <a:pt x="266331" y="111794"/>
                </a:cubicBezTo>
                <a:cubicBezTo>
                  <a:pt x="272249" y="102916"/>
                  <a:pt x="280712" y="95283"/>
                  <a:pt x="284086" y="85161"/>
                </a:cubicBezTo>
                <a:lnTo>
                  <a:pt x="292964" y="58528"/>
                </a:lnTo>
                <a:lnTo>
                  <a:pt x="297402" y="45212"/>
                </a:lnTo>
                <a:cubicBezTo>
                  <a:pt x="298882" y="49651"/>
                  <a:pt x="301841" y="53849"/>
                  <a:pt x="301841" y="58528"/>
                </a:cubicBezTo>
                <a:cubicBezTo>
                  <a:pt x="301841" y="67717"/>
                  <a:pt x="293013" y="78428"/>
                  <a:pt x="288525" y="85161"/>
                </a:cubicBezTo>
                <a:cubicBezTo>
                  <a:pt x="279826" y="137356"/>
                  <a:pt x="288477" y="89815"/>
                  <a:pt x="279647" y="129549"/>
                </a:cubicBezTo>
                <a:cubicBezTo>
                  <a:pt x="278010" y="136914"/>
                  <a:pt x="277038" y="144424"/>
                  <a:pt x="275208" y="151744"/>
                </a:cubicBezTo>
                <a:cubicBezTo>
                  <a:pt x="273198" y="159783"/>
                  <a:pt x="268671" y="172954"/>
                  <a:pt x="261892" y="178377"/>
                </a:cubicBezTo>
                <a:cubicBezTo>
                  <a:pt x="258238" y="181300"/>
                  <a:pt x="253014" y="181336"/>
                  <a:pt x="248575" y="182815"/>
                </a:cubicBezTo>
                <a:cubicBezTo>
                  <a:pt x="242023" y="192644"/>
                  <a:pt x="236637" y="202611"/>
                  <a:pt x="226381" y="209448"/>
                </a:cubicBezTo>
                <a:cubicBezTo>
                  <a:pt x="222488" y="212043"/>
                  <a:pt x="217504" y="212407"/>
                  <a:pt x="213065" y="213887"/>
                </a:cubicBezTo>
                <a:cubicBezTo>
                  <a:pt x="201725" y="270587"/>
                  <a:pt x="214857" y="268946"/>
                  <a:pt x="177554" y="231643"/>
                </a:cubicBezTo>
                <a:cubicBezTo>
                  <a:pt x="173115" y="233122"/>
                  <a:pt x="161641" y="232188"/>
                  <a:pt x="164237" y="236081"/>
                </a:cubicBezTo>
                <a:cubicBezTo>
                  <a:pt x="171442" y="246887"/>
                  <a:pt x="224636" y="249204"/>
                  <a:pt x="226381" y="249398"/>
                </a:cubicBezTo>
                <a:cubicBezTo>
                  <a:pt x="251534" y="247918"/>
                  <a:pt x="276856" y="248218"/>
                  <a:pt x="301841" y="244959"/>
                </a:cubicBezTo>
                <a:cubicBezTo>
                  <a:pt x="311120" y="243749"/>
                  <a:pt x="319596" y="239040"/>
                  <a:pt x="328474" y="236081"/>
                </a:cubicBezTo>
                <a:lnTo>
                  <a:pt x="341791" y="231643"/>
                </a:lnTo>
                <a:cubicBezTo>
                  <a:pt x="338832" y="236082"/>
                  <a:pt x="337545" y="242312"/>
                  <a:pt x="332913" y="244959"/>
                </a:cubicBezTo>
                <a:cubicBezTo>
                  <a:pt x="326362" y="248702"/>
                  <a:pt x="318038" y="247568"/>
                  <a:pt x="310719" y="249398"/>
                </a:cubicBezTo>
                <a:cubicBezTo>
                  <a:pt x="306180" y="250533"/>
                  <a:pt x="301841" y="252357"/>
                  <a:pt x="297402" y="253837"/>
                </a:cubicBezTo>
                <a:cubicBezTo>
                  <a:pt x="294443" y="258276"/>
                  <a:pt x="293635" y="265620"/>
                  <a:pt x="288525" y="267153"/>
                </a:cubicBezTo>
                <a:cubicBezTo>
                  <a:pt x="262663" y="274912"/>
                  <a:pt x="234241" y="271932"/>
                  <a:pt x="208626" y="280470"/>
                </a:cubicBezTo>
                <a:lnTo>
                  <a:pt x="195309" y="284909"/>
                </a:lnTo>
                <a:cubicBezTo>
                  <a:pt x="190870" y="283429"/>
                  <a:pt x="186672" y="280470"/>
                  <a:pt x="181993" y="280470"/>
                </a:cubicBezTo>
                <a:cubicBezTo>
                  <a:pt x="177314" y="280470"/>
                  <a:pt x="173244" y="283894"/>
                  <a:pt x="168676" y="284909"/>
                </a:cubicBezTo>
                <a:cubicBezTo>
                  <a:pt x="159890" y="286861"/>
                  <a:pt x="150898" y="287737"/>
                  <a:pt x="142043" y="289347"/>
                </a:cubicBezTo>
                <a:cubicBezTo>
                  <a:pt x="134620" y="290697"/>
                  <a:pt x="127247" y="292306"/>
                  <a:pt x="119849" y="293786"/>
                </a:cubicBezTo>
                <a:cubicBezTo>
                  <a:pt x="124288" y="301184"/>
                  <a:pt x="131748" y="307470"/>
                  <a:pt x="133166" y="315980"/>
                </a:cubicBezTo>
                <a:cubicBezTo>
                  <a:pt x="134886" y="326300"/>
                  <a:pt x="130599" y="336758"/>
                  <a:pt x="128727" y="347052"/>
                </a:cubicBezTo>
                <a:cubicBezTo>
                  <a:pt x="126497" y="359316"/>
                  <a:pt x="123653" y="366713"/>
                  <a:pt x="119849" y="378124"/>
                </a:cubicBezTo>
                <a:cubicBezTo>
                  <a:pt x="125183" y="431466"/>
                  <a:pt x="109744" y="417722"/>
                  <a:pt x="142043" y="426951"/>
                </a:cubicBezTo>
                <a:cubicBezTo>
                  <a:pt x="146542" y="428236"/>
                  <a:pt x="150921" y="429910"/>
                  <a:pt x="155360" y="431390"/>
                </a:cubicBezTo>
                <a:cubicBezTo>
                  <a:pt x="167197" y="428431"/>
                  <a:pt x="178906" y="424904"/>
                  <a:pt x="190870" y="422512"/>
                </a:cubicBezTo>
                <a:cubicBezTo>
                  <a:pt x="198268" y="421033"/>
                  <a:pt x="205786" y="420059"/>
                  <a:pt x="213065" y="418074"/>
                </a:cubicBezTo>
                <a:cubicBezTo>
                  <a:pt x="222093" y="415612"/>
                  <a:pt x="247484" y="404005"/>
                  <a:pt x="239698" y="409196"/>
                </a:cubicBezTo>
                <a:cubicBezTo>
                  <a:pt x="230820" y="415114"/>
                  <a:pt x="223187" y="423577"/>
                  <a:pt x="213065" y="426951"/>
                </a:cubicBezTo>
                <a:cubicBezTo>
                  <a:pt x="208626" y="428431"/>
                  <a:pt x="204287" y="430255"/>
                  <a:pt x="199748" y="431390"/>
                </a:cubicBezTo>
                <a:cubicBezTo>
                  <a:pt x="171982" y="438332"/>
                  <a:pt x="156973" y="437544"/>
                  <a:pt x="124288" y="440268"/>
                </a:cubicBezTo>
                <a:cubicBezTo>
                  <a:pt x="119849" y="441748"/>
                  <a:pt x="111633" y="440075"/>
                  <a:pt x="110971" y="444707"/>
                </a:cubicBezTo>
                <a:cubicBezTo>
                  <a:pt x="109648" y="453971"/>
                  <a:pt x="117579" y="462262"/>
                  <a:pt x="119849" y="471340"/>
                </a:cubicBezTo>
                <a:lnTo>
                  <a:pt x="124288" y="489095"/>
                </a:lnTo>
                <a:cubicBezTo>
                  <a:pt x="122808" y="509810"/>
                  <a:pt x="119849" y="530472"/>
                  <a:pt x="119849" y="551239"/>
                </a:cubicBezTo>
                <a:cubicBezTo>
                  <a:pt x="119849" y="571642"/>
                  <a:pt x="123260" y="579228"/>
                  <a:pt x="128727" y="595627"/>
                </a:cubicBezTo>
                <a:cubicBezTo>
                  <a:pt x="130207" y="608944"/>
                  <a:pt x="126273" y="624088"/>
                  <a:pt x="133166" y="635577"/>
                </a:cubicBezTo>
                <a:cubicBezTo>
                  <a:pt x="136570" y="641251"/>
                  <a:pt x="141536" y="624419"/>
                  <a:pt x="142043" y="617821"/>
                </a:cubicBezTo>
                <a:cubicBezTo>
                  <a:pt x="143070" y="604462"/>
                  <a:pt x="139375" y="591153"/>
                  <a:pt x="137604" y="577872"/>
                </a:cubicBezTo>
                <a:cubicBezTo>
                  <a:pt x="136415" y="568951"/>
                  <a:pt x="137191" y="559289"/>
                  <a:pt x="133166" y="551239"/>
                </a:cubicBezTo>
                <a:cubicBezTo>
                  <a:pt x="126841" y="538588"/>
                  <a:pt x="98187" y="522001"/>
                  <a:pt x="88777" y="515728"/>
                </a:cubicBezTo>
                <a:lnTo>
                  <a:pt x="75461" y="506850"/>
                </a:lnTo>
                <a:cubicBezTo>
                  <a:pt x="72508" y="497991"/>
                  <a:pt x="63458" y="473151"/>
                  <a:pt x="66583" y="466901"/>
                </a:cubicBezTo>
                <a:cubicBezTo>
                  <a:pt x="71355" y="457358"/>
                  <a:pt x="84338" y="455063"/>
                  <a:pt x="93216" y="449145"/>
                </a:cubicBezTo>
                <a:lnTo>
                  <a:pt x="106533" y="440268"/>
                </a:lnTo>
                <a:cubicBezTo>
                  <a:pt x="91620" y="564542"/>
                  <a:pt x="89102" y="514211"/>
                  <a:pt x="97655" y="591188"/>
                </a:cubicBezTo>
                <a:cubicBezTo>
                  <a:pt x="100614" y="585270"/>
                  <a:pt x="101854" y="578112"/>
                  <a:pt x="106533" y="573433"/>
                </a:cubicBezTo>
                <a:cubicBezTo>
                  <a:pt x="114078" y="565889"/>
                  <a:pt x="127790" y="564894"/>
                  <a:pt x="133166" y="555678"/>
                </a:cubicBezTo>
                <a:cubicBezTo>
                  <a:pt x="139177" y="545374"/>
                  <a:pt x="134465" y="531676"/>
                  <a:pt x="137604" y="520167"/>
                </a:cubicBezTo>
                <a:cubicBezTo>
                  <a:pt x="139008" y="515020"/>
                  <a:pt x="144096" y="511622"/>
                  <a:pt x="146482" y="506850"/>
                </a:cubicBezTo>
                <a:cubicBezTo>
                  <a:pt x="148574" y="502665"/>
                  <a:pt x="149441" y="497973"/>
                  <a:pt x="150921" y="493534"/>
                </a:cubicBezTo>
                <a:cubicBezTo>
                  <a:pt x="149441" y="483177"/>
                  <a:pt x="148835" y="472657"/>
                  <a:pt x="146482" y="462462"/>
                </a:cubicBezTo>
                <a:cubicBezTo>
                  <a:pt x="139659" y="432897"/>
                  <a:pt x="144085" y="436237"/>
                  <a:pt x="119849" y="431390"/>
                </a:cubicBezTo>
                <a:cubicBezTo>
                  <a:pt x="111024" y="429625"/>
                  <a:pt x="102094" y="428431"/>
                  <a:pt x="93216" y="426951"/>
                </a:cubicBezTo>
                <a:cubicBezTo>
                  <a:pt x="68324" y="418653"/>
                  <a:pt x="84443" y="423648"/>
                  <a:pt x="44389" y="413635"/>
                </a:cubicBezTo>
                <a:lnTo>
                  <a:pt x="26633" y="409196"/>
                </a:lnTo>
                <a:cubicBezTo>
                  <a:pt x="22194" y="406237"/>
                  <a:pt x="18088" y="402704"/>
                  <a:pt x="13317" y="400318"/>
                </a:cubicBezTo>
                <a:cubicBezTo>
                  <a:pt x="9132" y="398225"/>
                  <a:pt x="0" y="400558"/>
                  <a:pt x="0" y="395879"/>
                </a:cubicBezTo>
                <a:cubicBezTo>
                  <a:pt x="0" y="390544"/>
                  <a:pt x="8878" y="389961"/>
                  <a:pt x="13317" y="387002"/>
                </a:cubicBezTo>
                <a:cubicBezTo>
                  <a:pt x="20715" y="388482"/>
                  <a:pt x="28042" y="390374"/>
                  <a:pt x="35511" y="391441"/>
                </a:cubicBezTo>
                <a:cubicBezTo>
                  <a:pt x="48775" y="393336"/>
                  <a:pt x="62462" y="392629"/>
                  <a:pt x="75461" y="395879"/>
                </a:cubicBezTo>
                <a:cubicBezTo>
                  <a:pt x="80636" y="397173"/>
                  <a:pt x="83902" y="402590"/>
                  <a:pt x="88777" y="404757"/>
                </a:cubicBezTo>
                <a:cubicBezTo>
                  <a:pt x="97328" y="408558"/>
                  <a:pt x="106532" y="410676"/>
                  <a:pt x="115410" y="413635"/>
                </a:cubicBezTo>
                <a:lnTo>
                  <a:pt x="128727" y="418074"/>
                </a:lnTo>
                <a:cubicBezTo>
                  <a:pt x="127247" y="413635"/>
                  <a:pt x="124621" y="409424"/>
                  <a:pt x="124288" y="404757"/>
                </a:cubicBezTo>
                <a:cubicBezTo>
                  <a:pt x="121650" y="367831"/>
                  <a:pt x="126840" y="330140"/>
                  <a:pt x="119849" y="293786"/>
                </a:cubicBezTo>
                <a:cubicBezTo>
                  <a:pt x="118697" y="287795"/>
                  <a:pt x="108012" y="290827"/>
                  <a:pt x="102094" y="289347"/>
                </a:cubicBezTo>
                <a:cubicBezTo>
                  <a:pt x="97655" y="290827"/>
                  <a:pt x="93291" y="292555"/>
                  <a:pt x="88777" y="293786"/>
                </a:cubicBezTo>
                <a:cubicBezTo>
                  <a:pt x="77006" y="296996"/>
                  <a:pt x="53266" y="302664"/>
                  <a:pt x="53266" y="302664"/>
                </a:cubicBezTo>
                <a:cubicBezTo>
                  <a:pt x="40173" y="300045"/>
                  <a:pt x="25123" y="302476"/>
                  <a:pt x="22195" y="284909"/>
                </a:cubicBezTo>
                <a:cubicBezTo>
                  <a:pt x="21426" y="280294"/>
                  <a:pt x="25154" y="276031"/>
                  <a:pt x="26633" y="271592"/>
                </a:cubicBezTo>
                <a:cubicBezTo>
                  <a:pt x="22399" y="237714"/>
                  <a:pt x="26962" y="242203"/>
                  <a:pt x="13317" y="218326"/>
                </a:cubicBezTo>
                <a:cubicBezTo>
                  <a:pt x="5004" y="203779"/>
                  <a:pt x="9389" y="205010"/>
                  <a:pt x="0" y="20501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881151" y="3264266"/>
            <a:ext cx="63350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Snow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55585" y="368253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149457" y="347939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845986" y="336710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434891" y="336019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141399" y="349207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850626" y="369633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959064" y="351196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29" name="Freeform 28"/>
          <p:cNvSpPr/>
          <p:nvPr/>
        </p:nvSpPr>
        <p:spPr>
          <a:xfrm>
            <a:off x="4222545" y="1807646"/>
            <a:ext cx="100195" cy="106532"/>
          </a:xfrm>
          <a:custGeom>
            <a:avLst/>
            <a:gdLst>
              <a:gd name="connsiteX0" fmla="*/ 10499 w 100195"/>
              <a:gd name="connsiteY0" fmla="*/ 44389 h 106532"/>
              <a:gd name="connsiteX1" fmla="*/ 10499 w 100195"/>
              <a:gd name="connsiteY1" fmla="*/ 44389 h 106532"/>
              <a:gd name="connsiteX2" fmla="*/ 28255 w 100195"/>
              <a:gd name="connsiteY2" fmla="*/ 8878 h 106532"/>
              <a:gd name="connsiteX3" fmla="*/ 41571 w 100195"/>
              <a:gd name="connsiteY3" fmla="*/ 4439 h 106532"/>
              <a:gd name="connsiteX4" fmla="*/ 59327 w 100195"/>
              <a:gd name="connsiteY4" fmla="*/ 0 h 106532"/>
              <a:gd name="connsiteX5" fmla="*/ 94837 w 100195"/>
              <a:gd name="connsiteY5" fmla="*/ 13317 h 106532"/>
              <a:gd name="connsiteX6" fmla="*/ 90398 w 100195"/>
              <a:gd name="connsiteY6" fmla="*/ 31072 h 106532"/>
              <a:gd name="connsiteX7" fmla="*/ 77082 w 100195"/>
              <a:gd name="connsiteY7" fmla="*/ 39950 h 106532"/>
              <a:gd name="connsiteX8" fmla="*/ 81521 w 100195"/>
              <a:gd name="connsiteY8" fmla="*/ 53266 h 106532"/>
              <a:gd name="connsiteX9" fmla="*/ 68204 w 100195"/>
              <a:gd name="connsiteY9" fmla="*/ 79899 h 106532"/>
              <a:gd name="connsiteX10" fmla="*/ 85960 w 100195"/>
              <a:gd name="connsiteY10" fmla="*/ 97655 h 106532"/>
              <a:gd name="connsiteX11" fmla="*/ 99276 w 100195"/>
              <a:gd name="connsiteY11" fmla="*/ 102094 h 106532"/>
              <a:gd name="connsiteX12" fmla="*/ 28255 w 100195"/>
              <a:gd name="connsiteY12" fmla="*/ 106532 h 106532"/>
              <a:gd name="connsiteX13" fmla="*/ 1622 w 100195"/>
              <a:gd name="connsiteY13" fmla="*/ 102094 h 106532"/>
              <a:gd name="connsiteX14" fmla="*/ 10499 w 100195"/>
              <a:gd name="connsiteY14" fmla="*/ 44389 h 1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195" h="106532">
                <a:moveTo>
                  <a:pt x="10499" y="44389"/>
                </a:moveTo>
                <a:lnTo>
                  <a:pt x="10499" y="44389"/>
                </a:lnTo>
                <a:cubicBezTo>
                  <a:pt x="16418" y="32552"/>
                  <a:pt x="20130" y="19325"/>
                  <a:pt x="28255" y="8878"/>
                </a:cubicBezTo>
                <a:cubicBezTo>
                  <a:pt x="31127" y="5185"/>
                  <a:pt x="37072" y="5724"/>
                  <a:pt x="41571" y="4439"/>
                </a:cubicBezTo>
                <a:cubicBezTo>
                  <a:pt x="47437" y="2763"/>
                  <a:pt x="53408" y="1480"/>
                  <a:pt x="59327" y="0"/>
                </a:cubicBezTo>
                <a:cubicBezTo>
                  <a:pt x="63661" y="867"/>
                  <a:pt x="91571" y="3520"/>
                  <a:pt x="94837" y="13317"/>
                </a:cubicBezTo>
                <a:cubicBezTo>
                  <a:pt x="96766" y="19104"/>
                  <a:pt x="93782" y="25996"/>
                  <a:pt x="90398" y="31072"/>
                </a:cubicBezTo>
                <a:cubicBezTo>
                  <a:pt x="87439" y="35511"/>
                  <a:pt x="81521" y="36991"/>
                  <a:pt x="77082" y="39950"/>
                </a:cubicBezTo>
                <a:cubicBezTo>
                  <a:pt x="78562" y="44389"/>
                  <a:pt x="81521" y="48587"/>
                  <a:pt x="81521" y="53266"/>
                </a:cubicBezTo>
                <a:cubicBezTo>
                  <a:pt x="81521" y="62456"/>
                  <a:pt x="72693" y="73166"/>
                  <a:pt x="68204" y="79899"/>
                </a:cubicBezTo>
                <a:cubicBezTo>
                  <a:pt x="74123" y="85818"/>
                  <a:pt x="79149" y="92790"/>
                  <a:pt x="85960" y="97655"/>
                </a:cubicBezTo>
                <a:cubicBezTo>
                  <a:pt x="89767" y="100375"/>
                  <a:pt x="103900" y="101383"/>
                  <a:pt x="99276" y="102094"/>
                </a:cubicBezTo>
                <a:cubicBezTo>
                  <a:pt x="75832" y="105700"/>
                  <a:pt x="51929" y="105053"/>
                  <a:pt x="28255" y="106532"/>
                </a:cubicBezTo>
                <a:cubicBezTo>
                  <a:pt x="19377" y="105053"/>
                  <a:pt x="8946" y="107325"/>
                  <a:pt x="1622" y="102094"/>
                </a:cubicBezTo>
                <a:cubicBezTo>
                  <a:pt x="-4611" y="97642"/>
                  <a:pt x="9019" y="54007"/>
                  <a:pt x="10499" y="4438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4374945" y="1960046"/>
            <a:ext cx="100195" cy="106532"/>
          </a:xfrm>
          <a:custGeom>
            <a:avLst/>
            <a:gdLst>
              <a:gd name="connsiteX0" fmla="*/ 10499 w 100195"/>
              <a:gd name="connsiteY0" fmla="*/ 44389 h 106532"/>
              <a:gd name="connsiteX1" fmla="*/ 10499 w 100195"/>
              <a:gd name="connsiteY1" fmla="*/ 44389 h 106532"/>
              <a:gd name="connsiteX2" fmla="*/ 28255 w 100195"/>
              <a:gd name="connsiteY2" fmla="*/ 8878 h 106532"/>
              <a:gd name="connsiteX3" fmla="*/ 41571 w 100195"/>
              <a:gd name="connsiteY3" fmla="*/ 4439 h 106532"/>
              <a:gd name="connsiteX4" fmla="*/ 59327 w 100195"/>
              <a:gd name="connsiteY4" fmla="*/ 0 h 106532"/>
              <a:gd name="connsiteX5" fmla="*/ 94837 w 100195"/>
              <a:gd name="connsiteY5" fmla="*/ 13317 h 106532"/>
              <a:gd name="connsiteX6" fmla="*/ 90398 w 100195"/>
              <a:gd name="connsiteY6" fmla="*/ 31072 h 106532"/>
              <a:gd name="connsiteX7" fmla="*/ 77082 w 100195"/>
              <a:gd name="connsiteY7" fmla="*/ 39950 h 106532"/>
              <a:gd name="connsiteX8" fmla="*/ 81521 w 100195"/>
              <a:gd name="connsiteY8" fmla="*/ 53266 h 106532"/>
              <a:gd name="connsiteX9" fmla="*/ 68204 w 100195"/>
              <a:gd name="connsiteY9" fmla="*/ 79899 h 106532"/>
              <a:gd name="connsiteX10" fmla="*/ 85960 w 100195"/>
              <a:gd name="connsiteY10" fmla="*/ 97655 h 106532"/>
              <a:gd name="connsiteX11" fmla="*/ 99276 w 100195"/>
              <a:gd name="connsiteY11" fmla="*/ 102094 h 106532"/>
              <a:gd name="connsiteX12" fmla="*/ 28255 w 100195"/>
              <a:gd name="connsiteY12" fmla="*/ 106532 h 106532"/>
              <a:gd name="connsiteX13" fmla="*/ 1622 w 100195"/>
              <a:gd name="connsiteY13" fmla="*/ 102094 h 106532"/>
              <a:gd name="connsiteX14" fmla="*/ 10499 w 100195"/>
              <a:gd name="connsiteY14" fmla="*/ 44389 h 1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195" h="106532">
                <a:moveTo>
                  <a:pt x="10499" y="44389"/>
                </a:moveTo>
                <a:lnTo>
                  <a:pt x="10499" y="44389"/>
                </a:lnTo>
                <a:cubicBezTo>
                  <a:pt x="16418" y="32552"/>
                  <a:pt x="20130" y="19325"/>
                  <a:pt x="28255" y="8878"/>
                </a:cubicBezTo>
                <a:cubicBezTo>
                  <a:pt x="31127" y="5185"/>
                  <a:pt x="37072" y="5724"/>
                  <a:pt x="41571" y="4439"/>
                </a:cubicBezTo>
                <a:cubicBezTo>
                  <a:pt x="47437" y="2763"/>
                  <a:pt x="53408" y="1480"/>
                  <a:pt x="59327" y="0"/>
                </a:cubicBezTo>
                <a:cubicBezTo>
                  <a:pt x="63661" y="867"/>
                  <a:pt x="91571" y="3520"/>
                  <a:pt x="94837" y="13317"/>
                </a:cubicBezTo>
                <a:cubicBezTo>
                  <a:pt x="96766" y="19104"/>
                  <a:pt x="93782" y="25996"/>
                  <a:pt x="90398" y="31072"/>
                </a:cubicBezTo>
                <a:cubicBezTo>
                  <a:pt x="87439" y="35511"/>
                  <a:pt x="81521" y="36991"/>
                  <a:pt x="77082" y="39950"/>
                </a:cubicBezTo>
                <a:cubicBezTo>
                  <a:pt x="78562" y="44389"/>
                  <a:pt x="81521" y="48587"/>
                  <a:pt x="81521" y="53266"/>
                </a:cubicBezTo>
                <a:cubicBezTo>
                  <a:pt x="81521" y="62456"/>
                  <a:pt x="72693" y="73166"/>
                  <a:pt x="68204" y="79899"/>
                </a:cubicBezTo>
                <a:cubicBezTo>
                  <a:pt x="74123" y="85818"/>
                  <a:pt x="79149" y="92790"/>
                  <a:pt x="85960" y="97655"/>
                </a:cubicBezTo>
                <a:cubicBezTo>
                  <a:pt x="89767" y="100375"/>
                  <a:pt x="103900" y="101383"/>
                  <a:pt x="99276" y="102094"/>
                </a:cubicBezTo>
                <a:cubicBezTo>
                  <a:pt x="75832" y="105700"/>
                  <a:pt x="51929" y="105053"/>
                  <a:pt x="28255" y="106532"/>
                </a:cubicBezTo>
                <a:cubicBezTo>
                  <a:pt x="19377" y="105053"/>
                  <a:pt x="8946" y="107325"/>
                  <a:pt x="1622" y="102094"/>
                </a:cubicBezTo>
                <a:cubicBezTo>
                  <a:pt x="-4611" y="97642"/>
                  <a:pt x="9019" y="54007"/>
                  <a:pt x="10499" y="4438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2756243" y="1335222"/>
            <a:ext cx="88413" cy="78779"/>
          </a:xfrm>
          <a:custGeom>
            <a:avLst/>
            <a:gdLst>
              <a:gd name="connsiteX0" fmla="*/ 10499 w 100195"/>
              <a:gd name="connsiteY0" fmla="*/ 44389 h 106532"/>
              <a:gd name="connsiteX1" fmla="*/ 10499 w 100195"/>
              <a:gd name="connsiteY1" fmla="*/ 44389 h 106532"/>
              <a:gd name="connsiteX2" fmla="*/ 28255 w 100195"/>
              <a:gd name="connsiteY2" fmla="*/ 8878 h 106532"/>
              <a:gd name="connsiteX3" fmla="*/ 41571 w 100195"/>
              <a:gd name="connsiteY3" fmla="*/ 4439 h 106532"/>
              <a:gd name="connsiteX4" fmla="*/ 59327 w 100195"/>
              <a:gd name="connsiteY4" fmla="*/ 0 h 106532"/>
              <a:gd name="connsiteX5" fmla="*/ 94837 w 100195"/>
              <a:gd name="connsiteY5" fmla="*/ 13317 h 106532"/>
              <a:gd name="connsiteX6" fmla="*/ 90398 w 100195"/>
              <a:gd name="connsiteY6" fmla="*/ 31072 h 106532"/>
              <a:gd name="connsiteX7" fmla="*/ 77082 w 100195"/>
              <a:gd name="connsiteY7" fmla="*/ 39950 h 106532"/>
              <a:gd name="connsiteX8" fmla="*/ 81521 w 100195"/>
              <a:gd name="connsiteY8" fmla="*/ 53266 h 106532"/>
              <a:gd name="connsiteX9" fmla="*/ 68204 w 100195"/>
              <a:gd name="connsiteY9" fmla="*/ 79899 h 106532"/>
              <a:gd name="connsiteX10" fmla="*/ 85960 w 100195"/>
              <a:gd name="connsiteY10" fmla="*/ 97655 h 106532"/>
              <a:gd name="connsiteX11" fmla="*/ 99276 w 100195"/>
              <a:gd name="connsiteY11" fmla="*/ 102094 h 106532"/>
              <a:gd name="connsiteX12" fmla="*/ 28255 w 100195"/>
              <a:gd name="connsiteY12" fmla="*/ 106532 h 106532"/>
              <a:gd name="connsiteX13" fmla="*/ 1622 w 100195"/>
              <a:gd name="connsiteY13" fmla="*/ 102094 h 106532"/>
              <a:gd name="connsiteX14" fmla="*/ 10499 w 100195"/>
              <a:gd name="connsiteY14" fmla="*/ 44389 h 1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195" h="106532">
                <a:moveTo>
                  <a:pt x="10499" y="44389"/>
                </a:moveTo>
                <a:lnTo>
                  <a:pt x="10499" y="44389"/>
                </a:lnTo>
                <a:cubicBezTo>
                  <a:pt x="16418" y="32552"/>
                  <a:pt x="20130" y="19325"/>
                  <a:pt x="28255" y="8878"/>
                </a:cubicBezTo>
                <a:cubicBezTo>
                  <a:pt x="31127" y="5185"/>
                  <a:pt x="37072" y="5724"/>
                  <a:pt x="41571" y="4439"/>
                </a:cubicBezTo>
                <a:cubicBezTo>
                  <a:pt x="47437" y="2763"/>
                  <a:pt x="53408" y="1480"/>
                  <a:pt x="59327" y="0"/>
                </a:cubicBezTo>
                <a:cubicBezTo>
                  <a:pt x="63661" y="867"/>
                  <a:pt x="91571" y="3520"/>
                  <a:pt x="94837" y="13317"/>
                </a:cubicBezTo>
                <a:cubicBezTo>
                  <a:pt x="96766" y="19104"/>
                  <a:pt x="93782" y="25996"/>
                  <a:pt x="90398" y="31072"/>
                </a:cubicBezTo>
                <a:cubicBezTo>
                  <a:pt x="87439" y="35511"/>
                  <a:pt x="81521" y="36991"/>
                  <a:pt x="77082" y="39950"/>
                </a:cubicBezTo>
                <a:cubicBezTo>
                  <a:pt x="78562" y="44389"/>
                  <a:pt x="81521" y="48587"/>
                  <a:pt x="81521" y="53266"/>
                </a:cubicBezTo>
                <a:cubicBezTo>
                  <a:pt x="81521" y="62456"/>
                  <a:pt x="72693" y="73166"/>
                  <a:pt x="68204" y="79899"/>
                </a:cubicBezTo>
                <a:cubicBezTo>
                  <a:pt x="74123" y="85818"/>
                  <a:pt x="79149" y="92790"/>
                  <a:pt x="85960" y="97655"/>
                </a:cubicBezTo>
                <a:cubicBezTo>
                  <a:pt x="89767" y="100375"/>
                  <a:pt x="103900" y="101383"/>
                  <a:pt x="99276" y="102094"/>
                </a:cubicBezTo>
                <a:cubicBezTo>
                  <a:pt x="75832" y="105700"/>
                  <a:pt x="51929" y="105053"/>
                  <a:pt x="28255" y="106532"/>
                </a:cubicBezTo>
                <a:cubicBezTo>
                  <a:pt x="19377" y="105053"/>
                  <a:pt x="8946" y="107325"/>
                  <a:pt x="1622" y="102094"/>
                </a:cubicBezTo>
                <a:cubicBezTo>
                  <a:pt x="-4611" y="97642"/>
                  <a:pt x="9019" y="54007"/>
                  <a:pt x="10499" y="4438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4478849" y="1799033"/>
            <a:ext cx="100195" cy="106532"/>
          </a:xfrm>
          <a:custGeom>
            <a:avLst/>
            <a:gdLst>
              <a:gd name="connsiteX0" fmla="*/ 10499 w 100195"/>
              <a:gd name="connsiteY0" fmla="*/ 44389 h 106532"/>
              <a:gd name="connsiteX1" fmla="*/ 10499 w 100195"/>
              <a:gd name="connsiteY1" fmla="*/ 44389 h 106532"/>
              <a:gd name="connsiteX2" fmla="*/ 28255 w 100195"/>
              <a:gd name="connsiteY2" fmla="*/ 8878 h 106532"/>
              <a:gd name="connsiteX3" fmla="*/ 41571 w 100195"/>
              <a:gd name="connsiteY3" fmla="*/ 4439 h 106532"/>
              <a:gd name="connsiteX4" fmla="*/ 59327 w 100195"/>
              <a:gd name="connsiteY4" fmla="*/ 0 h 106532"/>
              <a:gd name="connsiteX5" fmla="*/ 94837 w 100195"/>
              <a:gd name="connsiteY5" fmla="*/ 13317 h 106532"/>
              <a:gd name="connsiteX6" fmla="*/ 90398 w 100195"/>
              <a:gd name="connsiteY6" fmla="*/ 31072 h 106532"/>
              <a:gd name="connsiteX7" fmla="*/ 77082 w 100195"/>
              <a:gd name="connsiteY7" fmla="*/ 39950 h 106532"/>
              <a:gd name="connsiteX8" fmla="*/ 81521 w 100195"/>
              <a:gd name="connsiteY8" fmla="*/ 53266 h 106532"/>
              <a:gd name="connsiteX9" fmla="*/ 68204 w 100195"/>
              <a:gd name="connsiteY9" fmla="*/ 79899 h 106532"/>
              <a:gd name="connsiteX10" fmla="*/ 85960 w 100195"/>
              <a:gd name="connsiteY10" fmla="*/ 97655 h 106532"/>
              <a:gd name="connsiteX11" fmla="*/ 99276 w 100195"/>
              <a:gd name="connsiteY11" fmla="*/ 102094 h 106532"/>
              <a:gd name="connsiteX12" fmla="*/ 28255 w 100195"/>
              <a:gd name="connsiteY12" fmla="*/ 106532 h 106532"/>
              <a:gd name="connsiteX13" fmla="*/ 1622 w 100195"/>
              <a:gd name="connsiteY13" fmla="*/ 102094 h 106532"/>
              <a:gd name="connsiteX14" fmla="*/ 10499 w 100195"/>
              <a:gd name="connsiteY14" fmla="*/ 44389 h 1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195" h="106532">
                <a:moveTo>
                  <a:pt x="10499" y="44389"/>
                </a:moveTo>
                <a:lnTo>
                  <a:pt x="10499" y="44389"/>
                </a:lnTo>
                <a:cubicBezTo>
                  <a:pt x="16418" y="32552"/>
                  <a:pt x="20130" y="19325"/>
                  <a:pt x="28255" y="8878"/>
                </a:cubicBezTo>
                <a:cubicBezTo>
                  <a:pt x="31127" y="5185"/>
                  <a:pt x="37072" y="5724"/>
                  <a:pt x="41571" y="4439"/>
                </a:cubicBezTo>
                <a:cubicBezTo>
                  <a:pt x="47437" y="2763"/>
                  <a:pt x="53408" y="1480"/>
                  <a:pt x="59327" y="0"/>
                </a:cubicBezTo>
                <a:cubicBezTo>
                  <a:pt x="63661" y="867"/>
                  <a:pt x="91571" y="3520"/>
                  <a:pt x="94837" y="13317"/>
                </a:cubicBezTo>
                <a:cubicBezTo>
                  <a:pt x="96766" y="19104"/>
                  <a:pt x="93782" y="25996"/>
                  <a:pt x="90398" y="31072"/>
                </a:cubicBezTo>
                <a:cubicBezTo>
                  <a:pt x="87439" y="35511"/>
                  <a:pt x="81521" y="36991"/>
                  <a:pt x="77082" y="39950"/>
                </a:cubicBezTo>
                <a:cubicBezTo>
                  <a:pt x="78562" y="44389"/>
                  <a:pt x="81521" y="48587"/>
                  <a:pt x="81521" y="53266"/>
                </a:cubicBezTo>
                <a:cubicBezTo>
                  <a:pt x="81521" y="62456"/>
                  <a:pt x="72693" y="73166"/>
                  <a:pt x="68204" y="79899"/>
                </a:cubicBezTo>
                <a:cubicBezTo>
                  <a:pt x="74123" y="85818"/>
                  <a:pt x="79149" y="92790"/>
                  <a:pt x="85960" y="97655"/>
                </a:cubicBezTo>
                <a:cubicBezTo>
                  <a:pt x="89767" y="100375"/>
                  <a:pt x="103900" y="101383"/>
                  <a:pt x="99276" y="102094"/>
                </a:cubicBezTo>
                <a:cubicBezTo>
                  <a:pt x="75832" y="105700"/>
                  <a:pt x="51929" y="105053"/>
                  <a:pt x="28255" y="106532"/>
                </a:cubicBezTo>
                <a:cubicBezTo>
                  <a:pt x="19377" y="105053"/>
                  <a:pt x="8946" y="107325"/>
                  <a:pt x="1622" y="102094"/>
                </a:cubicBezTo>
                <a:cubicBezTo>
                  <a:pt x="-4611" y="97642"/>
                  <a:pt x="9019" y="54007"/>
                  <a:pt x="10499" y="4438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5279504" y="1848917"/>
            <a:ext cx="100195" cy="106532"/>
          </a:xfrm>
          <a:custGeom>
            <a:avLst/>
            <a:gdLst>
              <a:gd name="connsiteX0" fmla="*/ 10499 w 100195"/>
              <a:gd name="connsiteY0" fmla="*/ 44389 h 106532"/>
              <a:gd name="connsiteX1" fmla="*/ 10499 w 100195"/>
              <a:gd name="connsiteY1" fmla="*/ 44389 h 106532"/>
              <a:gd name="connsiteX2" fmla="*/ 28255 w 100195"/>
              <a:gd name="connsiteY2" fmla="*/ 8878 h 106532"/>
              <a:gd name="connsiteX3" fmla="*/ 41571 w 100195"/>
              <a:gd name="connsiteY3" fmla="*/ 4439 h 106532"/>
              <a:gd name="connsiteX4" fmla="*/ 59327 w 100195"/>
              <a:gd name="connsiteY4" fmla="*/ 0 h 106532"/>
              <a:gd name="connsiteX5" fmla="*/ 94837 w 100195"/>
              <a:gd name="connsiteY5" fmla="*/ 13317 h 106532"/>
              <a:gd name="connsiteX6" fmla="*/ 90398 w 100195"/>
              <a:gd name="connsiteY6" fmla="*/ 31072 h 106532"/>
              <a:gd name="connsiteX7" fmla="*/ 77082 w 100195"/>
              <a:gd name="connsiteY7" fmla="*/ 39950 h 106532"/>
              <a:gd name="connsiteX8" fmla="*/ 81521 w 100195"/>
              <a:gd name="connsiteY8" fmla="*/ 53266 h 106532"/>
              <a:gd name="connsiteX9" fmla="*/ 68204 w 100195"/>
              <a:gd name="connsiteY9" fmla="*/ 79899 h 106532"/>
              <a:gd name="connsiteX10" fmla="*/ 85960 w 100195"/>
              <a:gd name="connsiteY10" fmla="*/ 97655 h 106532"/>
              <a:gd name="connsiteX11" fmla="*/ 99276 w 100195"/>
              <a:gd name="connsiteY11" fmla="*/ 102094 h 106532"/>
              <a:gd name="connsiteX12" fmla="*/ 28255 w 100195"/>
              <a:gd name="connsiteY12" fmla="*/ 106532 h 106532"/>
              <a:gd name="connsiteX13" fmla="*/ 1622 w 100195"/>
              <a:gd name="connsiteY13" fmla="*/ 102094 h 106532"/>
              <a:gd name="connsiteX14" fmla="*/ 10499 w 100195"/>
              <a:gd name="connsiteY14" fmla="*/ 44389 h 1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195" h="106532">
                <a:moveTo>
                  <a:pt x="10499" y="44389"/>
                </a:moveTo>
                <a:lnTo>
                  <a:pt x="10499" y="44389"/>
                </a:lnTo>
                <a:cubicBezTo>
                  <a:pt x="16418" y="32552"/>
                  <a:pt x="20130" y="19325"/>
                  <a:pt x="28255" y="8878"/>
                </a:cubicBezTo>
                <a:cubicBezTo>
                  <a:pt x="31127" y="5185"/>
                  <a:pt x="37072" y="5724"/>
                  <a:pt x="41571" y="4439"/>
                </a:cubicBezTo>
                <a:cubicBezTo>
                  <a:pt x="47437" y="2763"/>
                  <a:pt x="53408" y="1480"/>
                  <a:pt x="59327" y="0"/>
                </a:cubicBezTo>
                <a:cubicBezTo>
                  <a:pt x="63661" y="867"/>
                  <a:pt x="91571" y="3520"/>
                  <a:pt x="94837" y="13317"/>
                </a:cubicBezTo>
                <a:cubicBezTo>
                  <a:pt x="96766" y="19104"/>
                  <a:pt x="93782" y="25996"/>
                  <a:pt x="90398" y="31072"/>
                </a:cubicBezTo>
                <a:cubicBezTo>
                  <a:pt x="87439" y="35511"/>
                  <a:pt x="81521" y="36991"/>
                  <a:pt x="77082" y="39950"/>
                </a:cubicBezTo>
                <a:cubicBezTo>
                  <a:pt x="78562" y="44389"/>
                  <a:pt x="81521" y="48587"/>
                  <a:pt x="81521" y="53266"/>
                </a:cubicBezTo>
                <a:cubicBezTo>
                  <a:pt x="81521" y="62456"/>
                  <a:pt x="72693" y="73166"/>
                  <a:pt x="68204" y="79899"/>
                </a:cubicBezTo>
                <a:cubicBezTo>
                  <a:pt x="74123" y="85818"/>
                  <a:pt x="79149" y="92790"/>
                  <a:pt x="85960" y="97655"/>
                </a:cubicBezTo>
                <a:cubicBezTo>
                  <a:pt x="89767" y="100375"/>
                  <a:pt x="103900" y="101383"/>
                  <a:pt x="99276" y="102094"/>
                </a:cubicBezTo>
                <a:cubicBezTo>
                  <a:pt x="75832" y="105700"/>
                  <a:pt x="51929" y="105053"/>
                  <a:pt x="28255" y="106532"/>
                </a:cubicBezTo>
                <a:cubicBezTo>
                  <a:pt x="19377" y="105053"/>
                  <a:pt x="8946" y="107325"/>
                  <a:pt x="1622" y="102094"/>
                </a:cubicBezTo>
                <a:cubicBezTo>
                  <a:pt x="-4611" y="97642"/>
                  <a:pt x="9019" y="54007"/>
                  <a:pt x="10499" y="4438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3620032" y="1610299"/>
            <a:ext cx="88413" cy="78779"/>
          </a:xfrm>
          <a:custGeom>
            <a:avLst/>
            <a:gdLst>
              <a:gd name="connsiteX0" fmla="*/ 10499 w 100195"/>
              <a:gd name="connsiteY0" fmla="*/ 44389 h 106532"/>
              <a:gd name="connsiteX1" fmla="*/ 10499 w 100195"/>
              <a:gd name="connsiteY1" fmla="*/ 44389 h 106532"/>
              <a:gd name="connsiteX2" fmla="*/ 28255 w 100195"/>
              <a:gd name="connsiteY2" fmla="*/ 8878 h 106532"/>
              <a:gd name="connsiteX3" fmla="*/ 41571 w 100195"/>
              <a:gd name="connsiteY3" fmla="*/ 4439 h 106532"/>
              <a:gd name="connsiteX4" fmla="*/ 59327 w 100195"/>
              <a:gd name="connsiteY4" fmla="*/ 0 h 106532"/>
              <a:gd name="connsiteX5" fmla="*/ 94837 w 100195"/>
              <a:gd name="connsiteY5" fmla="*/ 13317 h 106532"/>
              <a:gd name="connsiteX6" fmla="*/ 90398 w 100195"/>
              <a:gd name="connsiteY6" fmla="*/ 31072 h 106532"/>
              <a:gd name="connsiteX7" fmla="*/ 77082 w 100195"/>
              <a:gd name="connsiteY7" fmla="*/ 39950 h 106532"/>
              <a:gd name="connsiteX8" fmla="*/ 81521 w 100195"/>
              <a:gd name="connsiteY8" fmla="*/ 53266 h 106532"/>
              <a:gd name="connsiteX9" fmla="*/ 68204 w 100195"/>
              <a:gd name="connsiteY9" fmla="*/ 79899 h 106532"/>
              <a:gd name="connsiteX10" fmla="*/ 85960 w 100195"/>
              <a:gd name="connsiteY10" fmla="*/ 97655 h 106532"/>
              <a:gd name="connsiteX11" fmla="*/ 99276 w 100195"/>
              <a:gd name="connsiteY11" fmla="*/ 102094 h 106532"/>
              <a:gd name="connsiteX12" fmla="*/ 28255 w 100195"/>
              <a:gd name="connsiteY12" fmla="*/ 106532 h 106532"/>
              <a:gd name="connsiteX13" fmla="*/ 1622 w 100195"/>
              <a:gd name="connsiteY13" fmla="*/ 102094 h 106532"/>
              <a:gd name="connsiteX14" fmla="*/ 10499 w 100195"/>
              <a:gd name="connsiteY14" fmla="*/ 44389 h 1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195" h="106532">
                <a:moveTo>
                  <a:pt x="10499" y="44389"/>
                </a:moveTo>
                <a:lnTo>
                  <a:pt x="10499" y="44389"/>
                </a:lnTo>
                <a:cubicBezTo>
                  <a:pt x="16418" y="32552"/>
                  <a:pt x="20130" y="19325"/>
                  <a:pt x="28255" y="8878"/>
                </a:cubicBezTo>
                <a:cubicBezTo>
                  <a:pt x="31127" y="5185"/>
                  <a:pt x="37072" y="5724"/>
                  <a:pt x="41571" y="4439"/>
                </a:cubicBezTo>
                <a:cubicBezTo>
                  <a:pt x="47437" y="2763"/>
                  <a:pt x="53408" y="1480"/>
                  <a:pt x="59327" y="0"/>
                </a:cubicBezTo>
                <a:cubicBezTo>
                  <a:pt x="63661" y="867"/>
                  <a:pt x="91571" y="3520"/>
                  <a:pt x="94837" y="13317"/>
                </a:cubicBezTo>
                <a:cubicBezTo>
                  <a:pt x="96766" y="19104"/>
                  <a:pt x="93782" y="25996"/>
                  <a:pt x="90398" y="31072"/>
                </a:cubicBezTo>
                <a:cubicBezTo>
                  <a:pt x="87439" y="35511"/>
                  <a:pt x="81521" y="36991"/>
                  <a:pt x="77082" y="39950"/>
                </a:cubicBezTo>
                <a:cubicBezTo>
                  <a:pt x="78562" y="44389"/>
                  <a:pt x="81521" y="48587"/>
                  <a:pt x="81521" y="53266"/>
                </a:cubicBezTo>
                <a:cubicBezTo>
                  <a:pt x="81521" y="62456"/>
                  <a:pt x="72693" y="73166"/>
                  <a:pt x="68204" y="79899"/>
                </a:cubicBezTo>
                <a:cubicBezTo>
                  <a:pt x="74123" y="85818"/>
                  <a:pt x="79149" y="92790"/>
                  <a:pt x="85960" y="97655"/>
                </a:cubicBezTo>
                <a:cubicBezTo>
                  <a:pt x="89767" y="100375"/>
                  <a:pt x="103900" y="101383"/>
                  <a:pt x="99276" y="102094"/>
                </a:cubicBezTo>
                <a:cubicBezTo>
                  <a:pt x="75832" y="105700"/>
                  <a:pt x="51929" y="105053"/>
                  <a:pt x="28255" y="106532"/>
                </a:cubicBezTo>
                <a:cubicBezTo>
                  <a:pt x="19377" y="105053"/>
                  <a:pt x="8946" y="107325"/>
                  <a:pt x="1622" y="102094"/>
                </a:cubicBezTo>
                <a:cubicBezTo>
                  <a:pt x="-4611" y="97642"/>
                  <a:pt x="9019" y="54007"/>
                  <a:pt x="10499" y="4438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4159225" y="1768256"/>
            <a:ext cx="88413" cy="78779"/>
          </a:xfrm>
          <a:custGeom>
            <a:avLst/>
            <a:gdLst>
              <a:gd name="connsiteX0" fmla="*/ 10499 w 100195"/>
              <a:gd name="connsiteY0" fmla="*/ 44389 h 106532"/>
              <a:gd name="connsiteX1" fmla="*/ 10499 w 100195"/>
              <a:gd name="connsiteY1" fmla="*/ 44389 h 106532"/>
              <a:gd name="connsiteX2" fmla="*/ 28255 w 100195"/>
              <a:gd name="connsiteY2" fmla="*/ 8878 h 106532"/>
              <a:gd name="connsiteX3" fmla="*/ 41571 w 100195"/>
              <a:gd name="connsiteY3" fmla="*/ 4439 h 106532"/>
              <a:gd name="connsiteX4" fmla="*/ 59327 w 100195"/>
              <a:gd name="connsiteY4" fmla="*/ 0 h 106532"/>
              <a:gd name="connsiteX5" fmla="*/ 94837 w 100195"/>
              <a:gd name="connsiteY5" fmla="*/ 13317 h 106532"/>
              <a:gd name="connsiteX6" fmla="*/ 90398 w 100195"/>
              <a:gd name="connsiteY6" fmla="*/ 31072 h 106532"/>
              <a:gd name="connsiteX7" fmla="*/ 77082 w 100195"/>
              <a:gd name="connsiteY7" fmla="*/ 39950 h 106532"/>
              <a:gd name="connsiteX8" fmla="*/ 81521 w 100195"/>
              <a:gd name="connsiteY8" fmla="*/ 53266 h 106532"/>
              <a:gd name="connsiteX9" fmla="*/ 68204 w 100195"/>
              <a:gd name="connsiteY9" fmla="*/ 79899 h 106532"/>
              <a:gd name="connsiteX10" fmla="*/ 85960 w 100195"/>
              <a:gd name="connsiteY10" fmla="*/ 97655 h 106532"/>
              <a:gd name="connsiteX11" fmla="*/ 99276 w 100195"/>
              <a:gd name="connsiteY11" fmla="*/ 102094 h 106532"/>
              <a:gd name="connsiteX12" fmla="*/ 28255 w 100195"/>
              <a:gd name="connsiteY12" fmla="*/ 106532 h 106532"/>
              <a:gd name="connsiteX13" fmla="*/ 1622 w 100195"/>
              <a:gd name="connsiteY13" fmla="*/ 102094 h 106532"/>
              <a:gd name="connsiteX14" fmla="*/ 10499 w 100195"/>
              <a:gd name="connsiteY14" fmla="*/ 44389 h 1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195" h="106532">
                <a:moveTo>
                  <a:pt x="10499" y="44389"/>
                </a:moveTo>
                <a:lnTo>
                  <a:pt x="10499" y="44389"/>
                </a:lnTo>
                <a:cubicBezTo>
                  <a:pt x="16418" y="32552"/>
                  <a:pt x="20130" y="19325"/>
                  <a:pt x="28255" y="8878"/>
                </a:cubicBezTo>
                <a:cubicBezTo>
                  <a:pt x="31127" y="5185"/>
                  <a:pt x="37072" y="5724"/>
                  <a:pt x="41571" y="4439"/>
                </a:cubicBezTo>
                <a:cubicBezTo>
                  <a:pt x="47437" y="2763"/>
                  <a:pt x="53408" y="1480"/>
                  <a:pt x="59327" y="0"/>
                </a:cubicBezTo>
                <a:cubicBezTo>
                  <a:pt x="63661" y="867"/>
                  <a:pt x="91571" y="3520"/>
                  <a:pt x="94837" y="13317"/>
                </a:cubicBezTo>
                <a:cubicBezTo>
                  <a:pt x="96766" y="19104"/>
                  <a:pt x="93782" y="25996"/>
                  <a:pt x="90398" y="31072"/>
                </a:cubicBezTo>
                <a:cubicBezTo>
                  <a:pt x="87439" y="35511"/>
                  <a:pt x="81521" y="36991"/>
                  <a:pt x="77082" y="39950"/>
                </a:cubicBezTo>
                <a:cubicBezTo>
                  <a:pt x="78562" y="44389"/>
                  <a:pt x="81521" y="48587"/>
                  <a:pt x="81521" y="53266"/>
                </a:cubicBezTo>
                <a:cubicBezTo>
                  <a:pt x="81521" y="62456"/>
                  <a:pt x="72693" y="73166"/>
                  <a:pt x="68204" y="79899"/>
                </a:cubicBezTo>
                <a:cubicBezTo>
                  <a:pt x="74123" y="85818"/>
                  <a:pt x="79149" y="92790"/>
                  <a:pt x="85960" y="97655"/>
                </a:cubicBezTo>
                <a:cubicBezTo>
                  <a:pt x="89767" y="100375"/>
                  <a:pt x="103900" y="101383"/>
                  <a:pt x="99276" y="102094"/>
                </a:cubicBezTo>
                <a:cubicBezTo>
                  <a:pt x="75832" y="105700"/>
                  <a:pt x="51929" y="105053"/>
                  <a:pt x="28255" y="106532"/>
                </a:cubicBezTo>
                <a:cubicBezTo>
                  <a:pt x="19377" y="105053"/>
                  <a:pt x="8946" y="107325"/>
                  <a:pt x="1622" y="102094"/>
                </a:cubicBezTo>
                <a:cubicBezTo>
                  <a:pt x="-4611" y="97642"/>
                  <a:pt x="9019" y="54007"/>
                  <a:pt x="10499" y="4438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3818950" y="1693292"/>
            <a:ext cx="88413" cy="78779"/>
          </a:xfrm>
          <a:custGeom>
            <a:avLst/>
            <a:gdLst>
              <a:gd name="connsiteX0" fmla="*/ 10499 w 100195"/>
              <a:gd name="connsiteY0" fmla="*/ 44389 h 106532"/>
              <a:gd name="connsiteX1" fmla="*/ 10499 w 100195"/>
              <a:gd name="connsiteY1" fmla="*/ 44389 h 106532"/>
              <a:gd name="connsiteX2" fmla="*/ 28255 w 100195"/>
              <a:gd name="connsiteY2" fmla="*/ 8878 h 106532"/>
              <a:gd name="connsiteX3" fmla="*/ 41571 w 100195"/>
              <a:gd name="connsiteY3" fmla="*/ 4439 h 106532"/>
              <a:gd name="connsiteX4" fmla="*/ 59327 w 100195"/>
              <a:gd name="connsiteY4" fmla="*/ 0 h 106532"/>
              <a:gd name="connsiteX5" fmla="*/ 94837 w 100195"/>
              <a:gd name="connsiteY5" fmla="*/ 13317 h 106532"/>
              <a:gd name="connsiteX6" fmla="*/ 90398 w 100195"/>
              <a:gd name="connsiteY6" fmla="*/ 31072 h 106532"/>
              <a:gd name="connsiteX7" fmla="*/ 77082 w 100195"/>
              <a:gd name="connsiteY7" fmla="*/ 39950 h 106532"/>
              <a:gd name="connsiteX8" fmla="*/ 81521 w 100195"/>
              <a:gd name="connsiteY8" fmla="*/ 53266 h 106532"/>
              <a:gd name="connsiteX9" fmla="*/ 68204 w 100195"/>
              <a:gd name="connsiteY9" fmla="*/ 79899 h 106532"/>
              <a:gd name="connsiteX10" fmla="*/ 85960 w 100195"/>
              <a:gd name="connsiteY10" fmla="*/ 97655 h 106532"/>
              <a:gd name="connsiteX11" fmla="*/ 99276 w 100195"/>
              <a:gd name="connsiteY11" fmla="*/ 102094 h 106532"/>
              <a:gd name="connsiteX12" fmla="*/ 28255 w 100195"/>
              <a:gd name="connsiteY12" fmla="*/ 106532 h 106532"/>
              <a:gd name="connsiteX13" fmla="*/ 1622 w 100195"/>
              <a:gd name="connsiteY13" fmla="*/ 102094 h 106532"/>
              <a:gd name="connsiteX14" fmla="*/ 10499 w 100195"/>
              <a:gd name="connsiteY14" fmla="*/ 44389 h 1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195" h="106532">
                <a:moveTo>
                  <a:pt x="10499" y="44389"/>
                </a:moveTo>
                <a:lnTo>
                  <a:pt x="10499" y="44389"/>
                </a:lnTo>
                <a:cubicBezTo>
                  <a:pt x="16418" y="32552"/>
                  <a:pt x="20130" y="19325"/>
                  <a:pt x="28255" y="8878"/>
                </a:cubicBezTo>
                <a:cubicBezTo>
                  <a:pt x="31127" y="5185"/>
                  <a:pt x="37072" y="5724"/>
                  <a:pt x="41571" y="4439"/>
                </a:cubicBezTo>
                <a:cubicBezTo>
                  <a:pt x="47437" y="2763"/>
                  <a:pt x="53408" y="1480"/>
                  <a:pt x="59327" y="0"/>
                </a:cubicBezTo>
                <a:cubicBezTo>
                  <a:pt x="63661" y="867"/>
                  <a:pt x="91571" y="3520"/>
                  <a:pt x="94837" y="13317"/>
                </a:cubicBezTo>
                <a:cubicBezTo>
                  <a:pt x="96766" y="19104"/>
                  <a:pt x="93782" y="25996"/>
                  <a:pt x="90398" y="31072"/>
                </a:cubicBezTo>
                <a:cubicBezTo>
                  <a:pt x="87439" y="35511"/>
                  <a:pt x="81521" y="36991"/>
                  <a:pt x="77082" y="39950"/>
                </a:cubicBezTo>
                <a:cubicBezTo>
                  <a:pt x="78562" y="44389"/>
                  <a:pt x="81521" y="48587"/>
                  <a:pt x="81521" y="53266"/>
                </a:cubicBezTo>
                <a:cubicBezTo>
                  <a:pt x="81521" y="62456"/>
                  <a:pt x="72693" y="73166"/>
                  <a:pt x="68204" y="79899"/>
                </a:cubicBezTo>
                <a:cubicBezTo>
                  <a:pt x="74123" y="85818"/>
                  <a:pt x="79149" y="92790"/>
                  <a:pt x="85960" y="97655"/>
                </a:cubicBezTo>
                <a:cubicBezTo>
                  <a:pt x="89767" y="100375"/>
                  <a:pt x="103900" y="101383"/>
                  <a:pt x="99276" y="102094"/>
                </a:cubicBezTo>
                <a:cubicBezTo>
                  <a:pt x="75832" y="105700"/>
                  <a:pt x="51929" y="105053"/>
                  <a:pt x="28255" y="106532"/>
                </a:cubicBezTo>
                <a:cubicBezTo>
                  <a:pt x="19377" y="105053"/>
                  <a:pt x="8946" y="107325"/>
                  <a:pt x="1622" y="102094"/>
                </a:cubicBezTo>
                <a:cubicBezTo>
                  <a:pt x="-4611" y="97642"/>
                  <a:pt x="9019" y="54007"/>
                  <a:pt x="10499" y="4438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 rot="10800000">
            <a:off x="8846904" y="3276934"/>
            <a:ext cx="643631" cy="45719"/>
          </a:xfrm>
          <a:custGeom>
            <a:avLst/>
            <a:gdLst>
              <a:gd name="connsiteX0" fmla="*/ 643631 w 643631"/>
              <a:gd name="connsiteY0" fmla="*/ 26633 h 26633"/>
              <a:gd name="connsiteX1" fmla="*/ 4439 w 643631"/>
              <a:gd name="connsiteY1" fmla="*/ 0 h 26633"/>
              <a:gd name="connsiteX2" fmla="*/ 0 w 643631"/>
              <a:gd name="connsiteY2" fmla="*/ 22194 h 26633"/>
              <a:gd name="connsiteX3" fmla="*/ 643631 w 643631"/>
              <a:gd name="connsiteY3" fmla="*/ 26633 h 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631" h="26633">
                <a:moveTo>
                  <a:pt x="643631" y="26633"/>
                </a:moveTo>
                <a:lnTo>
                  <a:pt x="4439" y="0"/>
                </a:lnTo>
                <a:lnTo>
                  <a:pt x="0" y="22194"/>
                </a:lnTo>
                <a:lnTo>
                  <a:pt x="643631" y="266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222504" y="318215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^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389" y="4542523"/>
            <a:ext cx="5482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Themes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Measurement Science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Snow-on and snow-off surface accuracies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Radar scattering and land cover/permafrost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Integrating datasets and models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Snow Science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Snow grain size characteristics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Vegetation-snow-permafrost interactions</a:t>
            </a:r>
          </a:p>
        </p:txBody>
      </p:sp>
      <p:pic>
        <p:nvPicPr>
          <p:cNvPr id="38" name="Picture 37" descr="File:Satellite of GDAL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4152">
            <a:off x="1994469" y="277039"/>
            <a:ext cx="635993" cy="519344"/>
          </a:xfrm>
          <a:prstGeom prst="rect">
            <a:avLst/>
          </a:prstGeom>
        </p:spPr>
      </p:pic>
      <p:pic>
        <p:nvPicPr>
          <p:cNvPr id="116" name="Picture 115" descr="File:Satellite of GDAL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31621">
            <a:off x="3055106" y="361795"/>
            <a:ext cx="635993" cy="519344"/>
          </a:xfrm>
          <a:prstGeom prst="rect">
            <a:avLst/>
          </a:prstGeom>
        </p:spPr>
      </p:pic>
      <p:sp>
        <p:nvSpPr>
          <p:cNvPr id="55" name="Freeform 54"/>
          <p:cNvSpPr/>
          <p:nvPr/>
        </p:nvSpPr>
        <p:spPr>
          <a:xfrm>
            <a:off x="3546629" y="790113"/>
            <a:ext cx="2055181" cy="1653512"/>
          </a:xfrm>
          <a:custGeom>
            <a:avLst/>
            <a:gdLst>
              <a:gd name="connsiteX0" fmla="*/ 0 w 2055181"/>
              <a:gd name="connsiteY0" fmla="*/ 0 h 852256"/>
              <a:gd name="connsiteX1" fmla="*/ 2055181 w 2055181"/>
              <a:gd name="connsiteY1" fmla="*/ 830062 h 852256"/>
              <a:gd name="connsiteX2" fmla="*/ 337352 w 2055181"/>
              <a:gd name="connsiteY2" fmla="*/ 852256 h 852256"/>
              <a:gd name="connsiteX3" fmla="*/ 0 w 2055181"/>
              <a:gd name="connsiteY3" fmla="*/ 0 h 85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5181" h="852256">
                <a:moveTo>
                  <a:pt x="0" y="0"/>
                </a:moveTo>
                <a:lnTo>
                  <a:pt x="2055181" y="830062"/>
                </a:lnTo>
                <a:lnTo>
                  <a:pt x="337352" y="852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pic>
        <p:nvPicPr>
          <p:cNvPr id="117" name="Picture 116" descr="File:Satellite of GDAL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2494">
            <a:off x="4908224" y="263607"/>
            <a:ext cx="635993" cy="519344"/>
          </a:xfrm>
          <a:prstGeom prst="rect">
            <a:avLst/>
          </a:prstGeom>
        </p:spPr>
      </p:pic>
      <p:sp>
        <p:nvSpPr>
          <p:cNvPr id="119" name="Isosceles Triangle 118"/>
          <p:cNvSpPr/>
          <p:nvPr/>
        </p:nvSpPr>
        <p:spPr>
          <a:xfrm>
            <a:off x="3844873" y="753746"/>
            <a:ext cx="1749388" cy="1683437"/>
          </a:xfrm>
          <a:prstGeom prst="triangle">
            <a:avLst>
              <a:gd name="adj" fmla="val 75825"/>
            </a:avLst>
          </a:prstGeom>
          <a:solidFill>
            <a:srgbClr val="FFFF99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cxnSp>
        <p:nvCxnSpPr>
          <p:cNvPr id="121" name="Straight Connector 120"/>
          <p:cNvCxnSpPr>
            <a:endCxn id="17" idx="17"/>
          </p:cNvCxnSpPr>
          <p:nvPr/>
        </p:nvCxnSpPr>
        <p:spPr>
          <a:xfrm flipH="1">
            <a:off x="2297539" y="790113"/>
            <a:ext cx="15642" cy="505432"/>
          </a:xfrm>
          <a:prstGeom prst="line">
            <a:avLst/>
          </a:prstGeom>
          <a:ln w="158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17" idx="15"/>
          </p:cNvCxnSpPr>
          <p:nvPr/>
        </p:nvCxnSpPr>
        <p:spPr>
          <a:xfrm flipH="1">
            <a:off x="2139043" y="775430"/>
            <a:ext cx="152800" cy="536371"/>
          </a:xfrm>
          <a:prstGeom prst="line">
            <a:avLst/>
          </a:prstGeom>
          <a:ln w="158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17" idx="20"/>
          </p:cNvCxnSpPr>
          <p:nvPr/>
        </p:nvCxnSpPr>
        <p:spPr>
          <a:xfrm>
            <a:off x="2307968" y="691775"/>
            <a:ext cx="188707" cy="636282"/>
          </a:xfrm>
          <a:prstGeom prst="line">
            <a:avLst/>
          </a:prstGeom>
          <a:ln w="158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073199" y="4636468"/>
            <a:ext cx="548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Tools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Core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: lidar,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SfM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 (satellite to drone)</a:t>
            </a:r>
          </a:p>
        </p:txBody>
      </p:sp>
      <p:pic>
        <p:nvPicPr>
          <p:cNvPr id="134" name="Picture 133" descr="Aircraft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88" y="337421"/>
            <a:ext cx="719239" cy="522647"/>
          </a:xfrm>
          <a:prstGeom prst="rect">
            <a:avLst/>
          </a:prstGeom>
        </p:spPr>
      </p:pic>
      <p:pic>
        <p:nvPicPr>
          <p:cNvPr id="135" name="Picture 134" descr="Plane PNG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696" y="277009"/>
            <a:ext cx="1425744" cy="477321"/>
          </a:xfrm>
          <a:prstGeom prst="rect">
            <a:avLst/>
          </a:prstGeom>
        </p:spPr>
      </p:pic>
      <p:sp>
        <p:nvSpPr>
          <p:cNvPr id="136" name="Arc 135"/>
          <p:cNvSpPr/>
          <p:nvPr/>
        </p:nvSpPr>
        <p:spPr>
          <a:xfrm rot="6187805">
            <a:off x="6766398" y="57336"/>
            <a:ext cx="914400" cy="9144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37" name="Arc 136"/>
          <p:cNvSpPr/>
          <p:nvPr/>
        </p:nvSpPr>
        <p:spPr>
          <a:xfrm rot="5805782">
            <a:off x="6861048" y="236877"/>
            <a:ext cx="914400" cy="9144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42" name="Arc 141"/>
          <p:cNvSpPr/>
          <p:nvPr/>
        </p:nvSpPr>
        <p:spPr>
          <a:xfrm rot="5805782">
            <a:off x="7013448" y="389277"/>
            <a:ext cx="914400" cy="9144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645329" y="3689558"/>
            <a:ext cx="50520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" panose="020B0503020202020204" pitchFamily="34" charset="0"/>
              </a:rPr>
              <a:t>Void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10255716" y="700081"/>
            <a:ext cx="801488" cy="1662693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Isosceles Triangle 146"/>
          <p:cNvSpPr/>
          <p:nvPr/>
        </p:nvSpPr>
        <p:spPr>
          <a:xfrm>
            <a:off x="9856576" y="782727"/>
            <a:ext cx="753219" cy="790884"/>
          </a:xfrm>
          <a:prstGeom prst="triangle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49" name="Isosceles Triangle 148"/>
          <p:cNvSpPr/>
          <p:nvPr/>
        </p:nvSpPr>
        <p:spPr>
          <a:xfrm>
            <a:off x="9222241" y="789092"/>
            <a:ext cx="753219" cy="790884"/>
          </a:xfrm>
          <a:prstGeom prst="triangle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50" name="Isosceles Triangle 149"/>
          <p:cNvSpPr/>
          <p:nvPr/>
        </p:nvSpPr>
        <p:spPr>
          <a:xfrm>
            <a:off x="9590896" y="794288"/>
            <a:ext cx="753219" cy="790884"/>
          </a:xfrm>
          <a:prstGeom prst="triangle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4DA97C-B05C-F74D-B4BF-5BCD1697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2C8FE9-EE88-4EDB-B2A6-C5C5F6331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881383B-15D9-9244-B29F-4583966677AB}"/>
              </a:ext>
            </a:extLst>
          </p:cNvPr>
          <p:cNvSpPr txBox="1"/>
          <p:nvPr/>
        </p:nvSpPr>
        <p:spPr>
          <a:xfrm>
            <a:off x="6096000" y="5505745"/>
            <a:ext cx="5482437" cy="1200329"/>
          </a:xfrm>
          <a:prstGeom prst="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Proposal for SnowEx Activities: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Alaska 2021-2022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for snow depth and SWE: Chris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Hiemstra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 &amp; Mike Durand</a:t>
            </a:r>
          </a:p>
        </p:txBody>
      </p:sp>
    </p:spTree>
    <p:extLst>
      <p:ext uri="{BB962C8B-B14F-4D97-AF65-F5344CB8AC3E}">
        <p14:creationId xmlns:p14="http://schemas.microsoft.com/office/powerpoint/2010/main" val="313915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8237A-D61D-C140-B6EF-F4BC2E67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8FE9-EE88-4EDB-B2A6-C5C5F633189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64741D-629B-DB48-B572-B2B45F518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368" y="136525"/>
            <a:ext cx="8071295" cy="6215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2A267-1CF6-D541-A6DE-C64D55C0D10D}"/>
              </a:ext>
            </a:extLst>
          </p:cNvPr>
          <p:cNvSpPr txBox="1"/>
          <p:nvPr/>
        </p:nvSpPr>
        <p:spPr>
          <a:xfrm>
            <a:off x="6906260" y="6352143"/>
            <a:ext cx="273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Chart by Mark Raleigh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F7DD1A-B81F-8345-9A50-B3EA145D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Integrated</a:t>
            </a:r>
            <a:r>
              <a:rPr lang="en-US" dirty="0"/>
              <a:t> strategies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CAD17-D1D7-884C-B57E-62F378974831}"/>
              </a:ext>
            </a:extLst>
          </p:cNvPr>
          <p:cNvSpPr txBox="1"/>
          <p:nvPr/>
        </p:nvSpPr>
        <p:spPr>
          <a:xfrm>
            <a:off x="838201" y="1569308"/>
            <a:ext cx="30788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  <a:ea typeface="Palatino" pitchFamily="2" charset="77"/>
              </a:rPr>
              <a:t>No one mission measurement technology can do everything, highlighting the need for modeling and assimilation.</a:t>
            </a:r>
          </a:p>
          <a:p>
            <a:endParaRPr lang="en-US" dirty="0">
              <a:latin typeface="Avenir Next" panose="020B0503020202020204" pitchFamily="34" charset="0"/>
              <a:ea typeface="Palatino" pitchFamily="2" charset="77"/>
            </a:endParaRPr>
          </a:p>
          <a:p>
            <a:r>
              <a:rPr lang="en-US" dirty="0">
                <a:latin typeface="Avenir Next" panose="020B0503020202020204" pitchFamily="34" charset="0"/>
                <a:ea typeface="Palatino" pitchFamily="2" charset="77"/>
              </a:rPr>
              <a:t>How is SnowEx field campaigns advancing these areas? Melissa </a:t>
            </a:r>
            <a:r>
              <a:rPr lang="en-US" dirty="0" err="1">
                <a:latin typeface="Avenir Next" panose="020B0503020202020204" pitchFamily="34" charset="0"/>
                <a:ea typeface="Palatino" pitchFamily="2" charset="77"/>
              </a:rPr>
              <a:t>Wrzesien’s</a:t>
            </a:r>
            <a:r>
              <a:rPr lang="en-US" dirty="0">
                <a:latin typeface="Avenir Next" panose="020B0503020202020204" pitchFamily="34" charset="0"/>
                <a:ea typeface="Palatino" pitchFamily="2" charset="77"/>
              </a:rPr>
              <a:t> talk (this afternoon) highlights SEUP efforts.</a:t>
            </a:r>
          </a:p>
          <a:p>
            <a:endParaRPr lang="en-US" dirty="0">
              <a:latin typeface="Avenir Next" panose="020B0503020202020204" pitchFamily="34" charset="0"/>
              <a:ea typeface="Palatino" pitchFamily="2" charset="77"/>
            </a:endParaRPr>
          </a:p>
          <a:p>
            <a:r>
              <a:rPr lang="en-US" dirty="0">
                <a:latin typeface="Avenir Next" panose="020B0503020202020204" pitchFamily="34" charset="0"/>
                <a:ea typeface="Palatino" pitchFamily="2" charset="77"/>
              </a:rPr>
              <a:t>Measurements of surface energy balance can lead to synthesis with measurements of depth and SWE.</a:t>
            </a:r>
          </a:p>
        </p:txBody>
      </p:sp>
    </p:spTree>
    <p:extLst>
      <p:ext uri="{BB962C8B-B14F-4D97-AF65-F5344CB8AC3E}">
        <p14:creationId xmlns:p14="http://schemas.microsoft.com/office/powerpoint/2010/main" val="24380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3AEDF-5DBA-E049-AD33-EC5E3AD8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31E283-FD72-5947-9670-82B4518E7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15920"/>
              </p:ext>
            </p:extLst>
          </p:nvPr>
        </p:nvGraphicFramePr>
        <p:xfrm>
          <a:off x="689982" y="1690688"/>
          <a:ext cx="5919694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847">
                  <a:extLst>
                    <a:ext uri="{9D8B030D-6E8A-4147-A177-3AD203B41FA5}">
                      <a16:colId xmlns:a16="http://schemas.microsoft.com/office/drawing/2014/main" val="2270370405"/>
                    </a:ext>
                  </a:extLst>
                </a:gridCol>
                <a:gridCol w="2959847">
                  <a:extLst>
                    <a:ext uri="{9D8B030D-6E8A-4147-A177-3AD203B41FA5}">
                      <a16:colId xmlns:a16="http://schemas.microsoft.com/office/drawing/2014/main" val="70598090"/>
                    </a:ext>
                  </a:extLst>
                </a:gridCol>
              </a:tblGrid>
              <a:tr h="445160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Albedo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Proposal by Charles 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Gatebe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, Anne Nolin and others focuses for Alaska 2021-2022 will answer questions on the spatiotemporal variability of albedo, and (thus) the optimal combination of sensors required to measure it. In part, this supports the SBG mission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These are critical to global climate science in the boreal and arctic</a:t>
                      </a:r>
                      <a:endParaRPr lang="en-US" b="1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  <a:p>
                      <a:endParaRPr lang="en-US" b="0" i="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Surface Temperature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Given the high temporal resolution, but low spatial resolution of GOES, how can GOES be spatially downscaled? SnowEx 2020 activities contribute directly to this question.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Surface temperature measurements provides the key to constrain many parts of the energy balance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948605"/>
                  </a:ext>
                </a:extLst>
              </a:tr>
            </a:tbl>
          </a:graphicData>
        </a:graphic>
      </p:graphicFrame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4B77A05-2F66-B842-843C-89B6BC54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393" y="1021850"/>
            <a:ext cx="5177607" cy="51404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4457D8-C662-7D4F-9D5D-41A8A790C4DA}"/>
              </a:ext>
            </a:extLst>
          </p:cNvPr>
          <p:cNvSpPr/>
          <p:nvPr/>
        </p:nvSpPr>
        <p:spPr>
          <a:xfrm>
            <a:off x="7447876" y="6171684"/>
            <a:ext cx="326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chemeClr val="tx1"/>
                </a:solidFill>
                <a:latin typeface="Avenir Next" panose="020B0503020202020204" pitchFamily="34" charset="0"/>
              </a:rPr>
              <a:t>Courtesy Steven </a:t>
            </a:r>
            <a:r>
              <a:rPr lang="en-US" b="0" i="0" dirty="0" err="1">
                <a:solidFill>
                  <a:schemeClr val="tx1"/>
                </a:solidFill>
                <a:latin typeface="Avenir Next" panose="020B0503020202020204" pitchFamily="34" charset="0"/>
              </a:rPr>
              <a:t>Pestana</a:t>
            </a:r>
            <a:r>
              <a:rPr lang="en-US" b="0" i="0" dirty="0">
                <a:solidFill>
                  <a:schemeClr val="tx1"/>
                </a:solidFill>
                <a:latin typeface="Avenir Next" panose="020B0503020202020204" pitchFamily="34" charset="0"/>
              </a:rPr>
              <a:t>, UW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74EB23-41FA-FE47-8FAB-07EC75D8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Energy balance observables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0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E28A-398E-DE41-892A-4D35D4B5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0486"/>
          </a:xfrm>
        </p:spPr>
        <p:txBody>
          <a:bodyPr>
            <a:normAutofit fontScale="90000"/>
          </a:bodyPr>
          <a:lstStyle/>
          <a:p>
            <a:r>
              <a:rPr lang="en-US" dirty="0"/>
              <a:t>Science Plan: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BB54B-60BF-7540-8030-122B6F27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612"/>
            <a:ext cx="10515600" cy="5597609"/>
          </a:xfrm>
        </p:spPr>
        <p:txBody>
          <a:bodyPr>
            <a:noAutofit/>
          </a:bodyPr>
          <a:lstStyle/>
          <a:p>
            <a:r>
              <a:rPr lang="en-US" sz="2300" dirty="0"/>
              <a:t>Despite the challenges of 2017, the difficulties of government shut down in 2019, new SnowEx datasets are pouring in!</a:t>
            </a:r>
          </a:p>
          <a:p>
            <a:r>
              <a:rPr lang="en-US" sz="2300" dirty="0"/>
              <a:t>These datasets will substantially advance measurement science state of the art (L-band, Ku-SWE, albedo, surface temperature, lidar et al.), creating knowledge about technology tradeoffs for a future Explorer proposal</a:t>
            </a:r>
          </a:p>
          <a:p>
            <a:r>
              <a:rPr lang="en-US" sz="2300" dirty="0"/>
              <a:t>Alaska 2021-2022 has the potential to answer major questions about both albedo and surface elevation technologies in globally critical snowpack types</a:t>
            </a:r>
          </a:p>
          <a:p>
            <a:r>
              <a:rPr lang="en-US" sz="2300" dirty="0"/>
              <a:t>Modeling and assimilation more important now than ever: - Melissa’s talk to come next</a:t>
            </a:r>
          </a:p>
          <a:p>
            <a:r>
              <a:rPr lang="en-US" sz="2300" dirty="0"/>
              <a:t>Must continue collaboration with other agencies (e.g. Canadian TSMM)</a:t>
            </a:r>
          </a:p>
          <a:p>
            <a:r>
              <a:rPr lang="en-US" sz="2300" dirty="0"/>
              <a:t>May be wise to produce state-of-the-art papers where possible. E.g. the Microwave Scattering working group is leading a collaborative effort 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1A668-1F02-B645-8A69-EC13B143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B3A-78A3-394F-821D-A0126D5AE1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2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940</Words>
  <Application>Microsoft Macintosh PowerPoint</Application>
  <PresentationFormat>Widescreen</PresentationFormat>
  <Paragraphs>100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Avenir Book</vt:lpstr>
      <vt:lpstr>Avenir Next</vt:lpstr>
      <vt:lpstr>Calibri</vt:lpstr>
      <vt:lpstr>Calibri Light</vt:lpstr>
      <vt:lpstr>Palatino</vt:lpstr>
      <vt:lpstr>Times New Roman</vt:lpstr>
      <vt:lpstr>Office Theme</vt:lpstr>
      <vt:lpstr>13_Default Design</vt:lpstr>
      <vt:lpstr>1_Office Theme</vt:lpstr>
      <vt:lpstr>Mind the Gaps: How SnowEx campaigns are contributing to snow remote sensing measurement science identified in the Science Plan</vt:lpstr>
      <vt:lpstr>Science Plan Rationale</vt:lpstr>
      <vt:lpstr>Gaps in our measurement science</vt:lpstr>
      <vt:lpstr>SnowEx 2017-21: L-band InSAR</vt:lpstr>
      <vt:lpstr>Ku-SWE retrievals</vt:lpstr>
      <vt:lpstr>PowerPoint Presentation</vt:lpstr>
      <vt:lpstr>Integrated strategies</vt:lpstr>
      <vt:lpstr>Energy balance observables</vt:lpstr>
      <vt:lpstr>Science Plan: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Durand, Michael</dc:creator>
  <cp:lastModifiedBy>Durand, Michael</cp:lastModifiedBy>
  <cp:revision>278</cp:revision>
  <dcterms:created xsi:type="dcterms:W3CDTF">2020-09-08T14:23:03Z</dcterms:created>
  <dcterms:modified xsi:type="dcterms:W3CDTF">2020-09-08T21:23:22Z</dcterms:modified>
</cp:coreProperties>
</file>