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8CBE4-5509-754A-9E47-C294FD3E0053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1C999-4EFE-DC4F-86C6-995E97F98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3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1C999-4EFE-DC4F-86C6-995E97F982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3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ale Gradient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45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84863" y="5511066"/>
            <a:ext cx="4417721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b="1" spc="300" dirty="0"/>
              <a:t>SCALING DIAGRAM</a:t>
            </a:r>
          </a:p>
        </p:txBody>
      </p:sp>
      <p:pic>
        <p:nvPicPr>
          <p:cNvPr id="11" name="Picture 10" descr="StudyDomain_swat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32" y="3986400"/>
            <a:ext cx="2240780" cy="1927070"/>
          </a:xfrm>
          <a:prstGeom prst="rect">
            <a:avLst/>
          </a:prstGeom>
        </p:spPr>
      </p:pic>
      <p:pic>
        <p:nvPicPr>
          <p:cNvPr id="12" name="Picture 11" descr="ABoVE Scaling Graphic 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3" y="476758"/>
            <a:ext cx="8869934" cy="5030038"/>
          </a:xfrm>
          <a:prstGeom prst="rect">
            <a:avLst/>
          </a:prstGeom>
        </p:spPr>
      </p:pic>
      <p:pic>
        <p:nvPicPr>
          <p:cNvPr id="6" name="Picture 5" descr="ABoVE_Logo_large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73" y="6157397"/>
            <a:ext cx="1354408" cy="4961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716" y="6242013"/>
            <a:ext cx="497159" cy="41155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6B7F7E-A35C-F94C-B31E-31883C9FDDC2}"/>
              </a:ext>
            </a:extLst>
          </p:cNvPr>
          <p:cNvSpPr/>
          <p:nvPr/>
        </p:nvSpPr>
        <p:spPr>
          <a:xfrm>
            <a:off x="4396688" y="6470756"/>
            <a:ext cx="48006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i="1" dirty="0"/>
              <a:t>Credit: “Leaf to Orbit” by Piers Sellers, as adapted for ABoVE by NASA’s Carbon Cycle &amp; Ecosystems Office.</a:t>
            </a:r>
          </a:p>
        </p:txBody>
      </p:sp>
    </p:spTree>
    <p:extLst>
      <p:ext uri="{BB962C8B-B14F-4D97-AF65-F5344CB8AC3E}">
        <p14:creationId xmlns:p14="http://schemas.microsoft.com/office/powerpoint/2010/main" val="200460936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</TotalTime>
  <Words>26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Black</vt:lpstr>
      <vt:lpstr>PowerPoint Presentation</vt:lpstr>
    </vt:vector>
  </TitlesOfParts>
  <Company>NASA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Stroud</dc:creator>
  <cp:lastModifiedBy>Microsoft Office User</cp:lastModifiedBy>
  <cp:revision>4</cp:revision>
  <dcterms:created xsi:type="dcterms:W3CDTF">2017-01-04T17:26:16Z</dcterms:created>
  <dcterms:modified xsi:type="dcterms:W3CDTF">2019-02-06T15:17:09Z</dcterms:modified>
</cp:coreProperties>
</file>