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60" d="100"/>
          <a:sy n="160" d="100"/>
        </p:scale>
        <p:origin x="240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9428A-29F5-2045-AB31-4D5FD0D7EC27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508A6-7342-EC4B-A2FE-BABE6B6E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508A6-7342-EC4B-A2FE-BABE6B6E7D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4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94228-67E8-BC46-9239-5FC47F9E8EA6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ale Gradient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9144000" cy="5133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84864" y="4321220"/>
            <a:ext cx="4417721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b="1" spc="300" dirty="0"/>
              <a:t>SCALING DIAGRAM</a:t>
            </a:r>
          </a:p>
        </p:txBody>
      </p:sp>
      <p:pic>
        <p:nvPicPr>
          <p:cNvPr id="13" name="Picture 12" descr="ABoVE Scaling Graphic 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3" y="165478"/>
            <a:ext cx="7713080" cy="4374000"/>
          </a:xfrm>
          <a:prstGeom prst="rect">
            <a:avLst/>
          </a:prstGeom>
        </p:spPr>
      </p:pic>
      <p:pic>
        <p:nvPicPr>
          <p:cNvPr id="14" name="Picture 13" descr="StudyDomain_swath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80" y="2908531"/>
            <a:ext cx="1906505" cy="1639595"/>
          </a:xfrm>
          <a:prstGeom prst="rect">
            <a:avLst/>
          </a:prstGeom>
        </p:spPr>
      </p:pic>
      <p:pic>
        <p:nvPicPr>
          <p:cNvPr id="5" name="Picture 4" descr="ABoVE_Logo_large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96" y="4548126"/>
            <a:ext cx="1354408" cy="496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939" y="4632742"/>
            <a:ext cx="497159" cy="41155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F9F3E75-99FA-554F-BDF4-52830688A51B}"/>
              </a:ext>
            </a:extLst>
          </p:cNvPr>
          <p:cNvSpPr/>
          <p:nvPr/>
        </p:nvSpPr>
        <p:spPr>
          <a:xfrm>
            <a:off x="4399257" y="4835176"/>
            <a:ext cx="4720890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50" b="1" i="1" dirty="0"/>
              <a:t>Credit: “Leaf to Orbit” by Piers Sellers, as adapted for ABoVE by NASA’s Carbon Cycle &amp; Ecosystems Office.</a:t>
            </a:r>
          </a:p>
        </p:txBody>
      </p:sp>
    </p:spTree>
    <p:extLst>
      <p:ext uri="{BB962C8B-B14F-4D97-AF65-F5344CB8AC3E}">
        <p14:creationId xmlns:p14="http://schemas.microsoft.com/office/powerpoint/2010/main" val="200460936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34</TotalTime>
  <Words>26</Words>
  <Application>Microsoft Macintosh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Black</vt:lpstr>
      <vt:lpstr>PowerPoint Presentation</vt:lpstr>
    </vt:vector>
  </TitlesOfParts>
  <Company>NASA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Stroud</dc:creator>
  <cp:lastModifiedBy>Microsoft Office User</cp:lastModifiedBy>
  <cp:revision>6</cp:revision>
  <dcterms:created xsi:type="dcterms:W3CDTF">2017-01-04T17:26:16Z</dcterms:created>
  <dcterms:modified xsi:type="dcterms:W3CDTF">2019-02-06T15:14:38Z</dcterms:modified>
</cp:coreProperties>
</file>