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96" y="-6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4228-67E8-BC46-9239-5FC47F9E8EA6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0D59-8F45-664B-8E55-C3D8E6BA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ale Gradient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5133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84864" y="4321220"/>
            <a:ext cx="441772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b="1" spc="300" dirty="0" smtClean="0"/>
              <a:t>SCALING DIAGRAM</a:t>
            </a:r>
            <a:endParaRPr lang="en-US" sz="3600" b="1" spc="300" dirty="0"/>
          </a:p>
        </p:txBody>
      </p:sp>
      <p:pic>
        <p:nvPicPr>
          <p:cNvPr id="13" name="Picture 12" descr="ABoVE Scaling Graphic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3" y="165478"/>
            <a:ext cx="7713080" cy="4374000"/>
          </a:xfrm>
          <a:prstGeom prst="rect">
            <a:avLst/>
          </a:prstGeom>
        </p:spPr>
      </p:pic>
      <p:pic>
        <p:nvPicPr>
          <p:cNvPr id="14" name="Picture 13" descr="StudyDomain_swat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0" y="2908531"/>
            <a:ext cx="1906505" cy="1639595"/>
          </a:xfrm>
          <a:prstGeom prst="rect">
            <a:avLst/>
          </a:prstGeom>
        </p:spPr>
      </p:pic>
      <p:pic>
        <p:nvPicPr>
          <p:cNvPr id="5" name="Picture 4" descr="ABoVE_Logo_large_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96" y="4548126"/>
            <a:ext cx="1354408" cy="496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939" y="4632742"/>
            <a:ext cx="497159" cy="41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0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</TotalTime>
  <Words>2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Stroud</dc:creator>
  <cp:lastModifiedBy>Jessica Bussard</cp:lastModifiedBy>
  <cp:revision>5</cp:revision>
  <dcterms:created xsi:type="dcterms:W3CDTF">2017-01-04T17:26:16Z</dcterms:created>
  <dcterms:modified xsi:type="dcterms:W3CDTF">2017-01-13T23:32:59Z</dcterms:modified>
</cp:coreProperties>
</file>